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9" r:id="rId3"/>
    <p:sldId id="271" r:id="rId4"/>
    <p:sldId id="270" r:id="rId5"/>
    <p:sldId id="257" r:id="rId6"/>
    <p:sldId id="268" r:id="rId7"/>
    <p:sldId id="264" r:id="rId8"/>
    <p:sldId id="267" r:id="rId9"/>
    <p:sldId id="272" r:id="rId10"/>
    <p:sldId id="273" r:id="rId11"/>
    <p:sldId id="274" r:id="rId12"/>
    <p:sldId id="275" r:id="rId13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CC"/>
    <a:srgbClr val="CCCC00"/>
    <a:srgbClr val="FFCC66"/>
    <a:srgbClr val="FFFFCC"/>
    <a:srgbClr val="FFCC00"/>
    <a:srgbClr val="008080"/>
    <a:srgbClr val="FF33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4" autoAdjust="0"/>
    <p:restoredTop sz="92637" autoAdjust="0"/>
  </p:normalViewPr>
  <p:slideViewPr>
    <p:cSldViewPr>
      <p:cViewPr varScale="1">
        <p:scale>
          <a:sx n="67" d="100"/>
          <a:sy n="67" d="100"/>
        </p:scale>
        <p:origin x="15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8"/>
    </p:cViewPr>
  </p:sorterViewPr>
  <p:notesViewPr>
    <p:cSldViewPr>
      <p:cViewPr varScale="1">
        <p:scale>
          <a:sx n="43" d="100"/>
          <a:sy n="43" d="100"/>
        </p:scale>
        <p:origin x="-14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C9F2EFF-8AB8-4816-8C11-4F9C492CD0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835AA7B-70D0-4517-B7A9-C1D148DFAC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F45B0D14-1B0D-4490-B36B-FBA9B40DD52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26736B75-3C56-4786-B6CB-0B0718872C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78040DDE-B086-458A-BDCD-D65F683B2AC9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D81AA07-0665-455A-B821-8AC233004E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84DDE23-F9BA-418C-A3ED-37E692927FC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41355B0A-FD44-4CCE-B63F-02F63572F8E9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3303A3C9-2DED-4262-84C8-9E2D62BDF2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D2CB94ED-3166-492A-8A45-1D803418B31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37B91AAA-CFC7-4D55-A155-3977F587C1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1BE43208-3BE5-495E-A58D-60A271E18999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62DED66-F92F-4C22-A56D-0E22006464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AB74A-9DF0-4D4A-A370-ECBD5098146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1E51381-CFC9-4476-8139-DB1D7A4FE0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C5DC3E7-C293-437B-8EB2-EA911FA32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Nevada, Photo by Ann Wesley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3C4D91-8BDA-4659-8DAA-F4BDF51D9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0C2B6E-7718-4F50-9985-23D80FCC476B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B1480B6-596C-4505-981F-DBFEA304ED3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5756929-0E60-4CA3-874A-4651945FD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Photo from Broderbund, ClickArt 400,000 CD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649EC-251F-4DB9-9E55-C7FAB33E2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691C75-8A7D-4BA8-92AB-293021C4F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CC90DF-766A-4A0E-A190-3E58E467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8AFE52-DBFE-49B7-9083-C1B445C88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3DC99A-5512-4BC7-A3E4-C76665BC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56B20-06BC-4083-8509-F1D6EAD1FCC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858178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08C54-6D7B-48CC-ADD8-E7E15C8B8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DC2152-3FB2-43E2-9BF1-2503CD8A6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16789B-8280-4071-B75A-41A6048E0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1F7D24-8ED8-4CEB-A34C-62DD9230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56BEBC-9157-44C3-8521-7EED58C8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E1088-8777-4D1E-9DD1-42D66F88992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404752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86CA9-66A5-4DE4-B3B4-5FE3BB99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B16436-DEA7-41F3-A975-1BD87607B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913F92-5F3E-4A70-BA95-5B921AC66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A2351F-DA57-4453-B64A-6E40E80DD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4E5AEC-9ACF-4629-9188-AFC987FD3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C3055-04F5-42CE-9037-3DC80BD56C7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372595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0380B-484C-461D-AC0C-23327AAC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2D8A3B-BFD1-4919-B5A3-90B95003D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36EA98-80BE-4566-AE21-928B1848C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CA1E41-89BF-41EF-BCF6-9972A639F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9B3C52-C133-44A0-84E5-91E968807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99AB0A-86EC-4CE8-B4F5-6707702D7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C5A61-F0E2-48CC-A004-DF2EB8F0381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0015970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F1EA7-C607-4AD2-A295-B5683833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6F789D-807B-4D31-84CA-37E66CB98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EB1E80-84F9-4276-83D9-90CB40251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91C3C39-C81B-46F8-BDDD-047A328B8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2EC8DB-9DDB-43D5-8D3A-69B95E6D1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70EE3A-BD7C-4EC0-92CB-2F294668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AE82FD-3F2D-4185-957E-5BA2A531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A9DA6EC-DC52-44E5-B858-C922B9DC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9A81E-E372-4683-9072-9467618735B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833918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98E4A-803F-4A91-93D0-9F704ED2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A8B359-F12C-43DA-8143-1D374990C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ADFAC52-A203-4DC5-ABD4-B0BACB3E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B93EDE-F323-46BA-B741-4CF885C17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1B4E5-9134-40D2-A4ED-32B7F69F19E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782656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96CC68B-6BA9-4F42-9E3A-2F8A8F172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C59391-3BB9-440B-8B10-08E35C9A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4A6332-C4DE-4415-95CB-6658AB26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F111B-6CE1-4333-9179-A56D45A57CE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172782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2AC27-D0F1-4B0D-B370-C410A7712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47E353-BB94-4B95-97CA-B508E1295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BF15D3-FAC2-49BB-8A2A-B94A7AD03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8970D4-3D63-4BC8-9E8E-C7C8032E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F22CE2-478F-4A7C-A893-0DD81E52A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078618-8395-4FD7-9F2E-6085CF4DF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34E93-6CB8-450E-A39F-3B1A3CE749F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82398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7DC245-E600-4C73-8173-6AA18BE2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A4E7F18-41C3-4987-A535-27C360F4D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9369D4-D339-4252-AE92-15DF2553B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BA0118-D944-43DA-9995-18D06337D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828FC4-0501-4761-8600-D26804AE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496DD0-2C8A-4451-BEEC-818D355A1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8E5AD-349B-4897-9C03-2E84A4FDC0B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484607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95B8A-21A1-4B53-AB68-4C99785A3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3DE854-2BF6-4A0A-9369-F27B7FCCB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37D492-7342-48F3-863E-5A1F48803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B33D5B-5224-49D2-9F13-FB2060986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03B95C-37AD-4674-B12A-88560B22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511FB-1875-4F7A-9EA4-C6FF8885BC9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625543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CC41B9-B212-4A69-AB9C-BF8B4ED33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F310CE-34E2-4708-AB14-89ACA8441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98F338-9F4B-4C37-90E7-095DE05E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2BABDC-F837-4B6F-AB0A-DCDEDBFD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F0FE7C-C698-49C1-80AF-CC3A7B40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68843-8E5B-408C-B607-10D4A0B7633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28732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6770D-44C7-4AFE-B47D-20B304DDAB8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5752-2597-4D3C-A698-A5E67E7BB8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F19933-720B-4B8B-A418-171C2D437F1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E5442BF-FF34-4D21-B848-9428706C8EE3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DACA28-4CD0-4D1E-91DC-2B41CDB76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FA8C2CE-C11B-4709-A8B0-F5ADE7FA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56FC767-E844-4A27-99BE-B239A99FB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6968764-C97C-4971-954B-D5FC5496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51F0F3B-5335-46FB-9F94-3B9790C0706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922044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A0CBE-43F2-4A88-9688-44420C2A7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imágenes en línea 2">
            <a:extLst>
              <a:ext uri="{FF2B5EF4-FFF2-40B4-BE49-F238E27FC236}">
                <a16:creationId xmlns:a16="http://schemas.microsoft.com/office/drawing/2014/main" id="{9382182B-F947-411C-906F-B819B0DD69FE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09A523-015F-4406-880C-39F6FDADA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B3CA9C-1479-422C-950A-1C9052C9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2F5165-BD90-41D3-BC58-3234D167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5DBB11-033C-4798-B3B4-56E3F090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B9381E0-8DC5-4D4C-B60F-3798B772194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011941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54B26-372C-4260-A51D-FFA13DED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C0BFA-0EE1-4382-82B0-6DE62682507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imágenes en línea 3">
            <a:extLst>
              <a:ext uri="{FF2B5EF4-FFF2-40B4-BE49-F238E27FC236}">
                <a16:creationId xmlns:a16="http://schemas.microsoft.com/office/drawing/2014/main" id="{17C53744-F246-484B-8A14-104494CBA4D1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6C70DD-CC02-4185-833D-C3F371B3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1CABE6-774B-4FF9-9FB8-DB1E74B70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6FDE52-7274-44B9-B8C9-80EC3F063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6EEC1A-8AC8-44B1-84CC-A0628E819CE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1536330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61E690B-DAE9-4466-9ABA-268F81300D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85F2260-4562-493C-B22E-0A09244FA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611AFBA-2EEE-4B7A-B9B0-A5AB34FF32F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48B7AFB-44DF-4C01-9240-51EAE185522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619EE1C-5A54-4399-A3B9-87880ABB639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75A84CB-CFA5-4944-A31E-39EBC2841647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3.jpeg"/><Relationship Id="rId18" Type="http://schemas.openxmlformats.org/officeDocument/2006/relationships/image" Target="../media/image17.wmf"/><Relationship Id="rId3" Type="http://schemas.openxmlformats.org/officeDocument/2006/relationships/slide" Target="slide4.xml"/><Relationship Id="rId21" Type="http://schemas.openxmlformats.org/officeDocument/2006/relationships/image" Target="../media/image19.wmf"/><Relationship Id="rId7" Type="http://schemas.openxmlformats.org/officeDocument/2006/relationships/image" Target="../media/image9.wmf"/><Relationship Id="rId12" Type="http://schemas.openxmlformats.org/officeDocument/2006/relationships/image" Target="../media/image12.jpeg"/><Relationship Id="rId17" Type="http://schemas.openxmlformats.org/officeDocument/2006/relationships/slide" Target="slide8.xml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20" Type="http://schemas.openxmlformats.org/officeDocument/2006/relationships/slide" Target="slide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5.jpeg"/><Relationship Id="rId10" Type="http://schemas.openxmlformats.org/officeDocument/2006/relationships/slide" Target="slide6.xml"/><Relationship Id="rId19" Type="http://schemas.openxmlformats.org/officeDocument/2006/relationships/image" Target="../media/image18.jpeg"/><Relationship Id="rId4" Type="http://schemas.openxmlformats.org/officeDocument/2006/relationships/audio" Target="../media/audio2.wav"/><Relationship Id="rId9" Type="http://schemas.openxmlformats.org/officeDocument/2006/relationships/image" Target="../media/image10.wmf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4.xml"/><Relationship Id="rId7" Type="http://schemas.openxmlformats.org/officeDocument/2006/relationships/audio" Target="../media/audio1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1.jpeg"/><Relationship Id="rId11" Type="http://schemas.openxmlformats.org/officeDocument/2006/relationships/audio" Target="../media/audio3.wav"/><Relationship Id="rId5" Type="http://schemas.openxmlformats.org/officeDocument/2006/relationships/image" Target="../media/image20.jpeg"/><Relationship Id="rId10" Type="http://schemas.openxmlformats.org/officeDocument/2006/relationships/slide" Target="slide11.xml"/><Relationship Id="rId4" Type="http://schemas.openxmlformats.org/officeDocument/2006/relationships/image" Target="../media/image18.jpe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media2.WAV"/><Relationship Id="rId7" Type="http://schemas.openxmlformats.org/officeDocument/2006/relationships/image" Target="../media/image24.jpeg"/><Relationship Id="rId12" Type="http://schemas.openxmlformats.org/officeDocument/2006/relationships/audio" Target="../media/audio3.wav"/><Relationship Id="rId2" Type="http://schemas.microsoft.com/office/2007/relationships/media" Target="../media/media2.WAV"/><Relationship Id="rId1" Type="http://schemas.openxmlformats.org/officeDocument/2006/relationships/video" Target="file:///D:\Clipart\PH01432J.JPG" TargetMode="External"/><Relationship Id="rId6" Type="http://schemas.openxmlformats.org/officeDocument/2006/relationships/image" Target="../media/image23.png"/><Relationship Id="rId11" Type="http://schemas.openxmlformats.org/officeDocument/2006/relationships/slide" Target="slide9.xml"/><Relationship Id="rId5" Type="http://schemas.openxmlformats.org/officeDocument/2006/relationships/image" Target="../media/image15.jpeg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4.xml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6.jpeg"/><Relationship Id="rId12" Type="http://schemas.openxmlformats.org/officeDocument/2006/relationships/audio" Target="../media/audio3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5.jpeg"/><Relationship Id="rId11" Type="http://schemas.openxmlformats.org/officeDocument/2006/relationships/slide" Target="slide9.xml"/><Relationship Id="rId5" Type="http://schemas.openxmlformats.org/officeDocument/2006/relationships/image" Target="../media/image14.jpe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1.xml"/><Relationship Id="rId9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8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audio" Target="../media/audio1.wav"/><Relationship Id="rId11" Type="http://schemas.openxmlformats.org/officeDocument/2006/relationships/audio" Target="../media/audio3.wav"/><Relationship Id="rId5" Type="http://schemas.openxmlformats.org/officeDocument/2006/relationships/image" Target="../media/image12.jpeg"/><Relationship Id="rId10" Type="http://schemas.openxmlformats.org/officeDocument/2006/relationships/slide" Target="slide11.xml"/><Relationship Id="rId4" Type="http://schemas.openxmlformats.org/officeDocument/2006/relationships/image" Target="../media/image2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0.jpeg"/><Relationship Id="rId12" Type="http://schemas.openxmlformats.org/officeDocument/2006/relationships/image" Target="../media/image22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9.jpeg"/><Relationship Id="rId11" Type="http://schemas.openxmlformats.org/officeDocument/2006/relationships/audio" Target="../media/audio2.wav"/><Relationship Id="rId5" Type="http://schemas.openxmlformats.org/officeDocument/2006/relationships/image" Target="../media/image13.jpeg"/><Relationship Id="rId10" Type="http://schemas.openxmlformats.org/officeDocument/2006/relationships/audio" Target="../media/audio1.wav"/><Relationship Id="rId4" Type="http://schemas.openxmlformats.org/officeDocument/2006/relationships/notesSlide" Target="../notesSlides/notesSlide2.xml"/><Relationship Id="rId9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4.xml"/><Relationship Id="rId7" Type="http://schemas.openxmlformats.org/officeDocument/2006/relationships/audio" Target="../media/audio2.wav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3.png"/><Relationship Id="rId5" Type="http://schemas.openxmlformats.org/officeDocument/2006/relationships/image" Target="../media/image16.jpeg"/><Relationship Id="rId10" Type="http://schemas.openxmlformats.org/officeDocument/2006/relationships/image" Target="../media/image22.png"/><Relationship Id="rId4" Type="http://schemas.openxmlformats.org/officeDocument/2006/relationships/image" Target="../media/image32.png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audio" Target="../media/audio6.wav"/><Relationship Id="rId3" Type="http://schemas.microsoft.com/office/2007/relationships/media" Target="../media/media8.WAV"/><Relationship Id="rId7" Type="http://schemas.openxmlformats.org/officeDocument/2006/relationships/slide" Target="slide5.xml"/><Relationship Id="rId12" Type="http://schemas.openxmlformats.org/officeDocument/2006/relationships/slide" Target="slide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34.jpeg"/><Relationship Id="rId11" Type="http://schemas.openxmlformats.org/officeDocument/2006/relationships/audio" Target="../media/audio5.wav"/><Relationship Id="rId5" Type="http://schemas.openxmlformats.org/officeDocument/2006/relationships/slideLayout" Target="../slideLayouts/slideLayout2.xml"/><Relationship Id="rId10" Type="http://schemas.openxmlformats.org/officeDocument/2006/relationships/slide" Target="slide10.xml"/><Relationship Id="rId4" Type="http://schemas.openxmlformats.org/officeDocument/2006/relationships/audio" Target="../media/media8.WAV"/><Relationship Id="rId9" Type="http://schemas.openxmlformats.org/officeDocument/2006/relationships/slide" Target="slide4.xml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audio" Target="../media/audio7.wav"/><Relationship Id="rId7" Type="http://schemas.openxmlformats.org/officeDocument/2006/relationships/slide" Target="slide9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wmf"/><Relationship Id="rId4" Type="http://schemas.openxmlformats.org/officeDocument/2006/relationships/audio" Target="../media/audio8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slide" Target="slide2.xml"/><Relationship Id="rId3" Type="http://schemas.microsoft.com/office/2007/relationships/media" Target="../media/media10.WAV"/><Relationship Id="rId7" Type="http://schemas.openxmlformats.org/officeDocument/2006/relationships/slide" Target="slide12.xml"/><Relationship Id="rId12" Type="http://schemas.openxmlformats.org/officeDocument/2006/relationships/audio" Target="../media/audio4.wav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34.jpeg"/><Relationship Id="rId11" Type="http://schemas.openxmlformats.org/officeDocument/2006/relationships/slide" Target="slide3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2.png"/><Relationship Id="rId10" Type="http://schemas.openxmlformats.org/officeDocument/2006/relationships/audio" Target="../media/audio9.wav"/><Relationship Id="rId4" Type="http://schemas.openxmlformats.org/officeDocument/2006/relationships/audio" Target="../media/media10.WAV"/><Relationship Id="rId9" Type="http://schemas.openxmlformats.org/officeDocument/2006/relationships/slide" Target="slide6.xml"/><Relationship Id="rId14" Type="http://schemas.openxmlformats.org/officeDocument/2006/relationships/audio" Target="../media/audio6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slide" Target="slide11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 descr="Canvas">
            <a:extLst>
              <a:ext uri="{FF2B5EF4-FFF2-40B4-BE49-F238E27FC236}">
                <a16:creationId xmlns:a16="http://schemas.microsoft.com/office/drawing/2014/main" id="{77C15446-0319-4153-88EF-3A0C18C85B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2590800"/>
            <a:ext cx="8534400" cy="990600"/>
          </a:xfrm>
          <a:blipFill dpi="0" rotWithShape="0">
            <a:blip r:embed="rId2"/>
            <a:srcRect/>
            <a:tile tx="0" ty="0" sx="100000" sy="100000" flip="none" algn="tl"/>
          </a:blipFill>
        </p:spPr>
        <p:txBody>
          <a:bodyPr anchor="ctr"/>
          <a:lstStyle/>
          <a:p>
            <a:r>
              <a:rPr lang="en-US" altLang="en-US" sz="4400"/>
              <a:t>LANDFORMS</a:t>
            </a:r>
          </a:p>
        </p:txBody>
      </p:sp>
      <p:sp>
        <p:nvSpPr>
          <p:cNvPr id="2051" name="Rectangle 3" descr="Canvas">
            <a:extLst>
              <a:ext uri="{FF2B5EF4-FFF2-40B4-BE49-F238E27FC236}">
                <a16:creationId xmlns:a16="http://schemas.microsoft.com/office/drawing/2014/main" id="{A437A7B2-45F2-4DD1-BEFC-BB87A808418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3505200"/>
            <a:ext cx="8458200" cy="914400"/>
          </a:xfrm>
          <a:blipFill dpi="0" rotWithShape="0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altLang="en-US"/>
              <a:t>What do landforms look like? </a:t>
            </a:r>
          </a:p>
          <a:p>
            <a:r>
              <a:rPr lang="en-US" altLang="en-US"/>
              <a:t>How are landforms created?</a:t>
            </a:r>
          </a:p>
          <a:p>
            <a:endParaRPr lang="en-US" altLang="en-US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D156EA6B-A99C-4C27-A708-5C632CA74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2667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D8F3944D-3F30-4296-AFC8-7F0A05F01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2895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5851803-515A-4692-8E08-2B2CAFDEF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8200"/>
            <a:ext cx="28956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>
            <a:extLst>
              <a:ext uri="{FF2B5EF4-FFF2-40B4-BE49-F238E27FC236}">
                <a16:creationId xmlns:a16="http://schemas.microsoft.com/office/drawing/2014/main" id="{AEAD3140-C830-46B4-9C1E-430D44E08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"/>
            <a:ext cx="259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>
            <a:extLst>
              <a:ext uri="{FF2B5EF4-FFF2-40B4-BE49-F238E27FC236}">
                <a16:creationId xmlns:a16="http://schemas.microsoft.com/office/drawing/2014/main" id="{B36D4991-79A4-4F4E-A8E4-90C5C6E64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648200"/>
            <a:ext cx="2743200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5" name="AutoShape 17" descr="Canvas">
            <a:hlinkClick r:id="" action="ppaction://hlinkshowjump?jump=nextslide" highlightClick="1">
              <a:snd r:embed="rId8" name="camera.wav"/>
            </a:hlinkClick>
            <a:extLst>
              <a:ext uri="{FF2B5EF4-FFF2-40B4-BE49-F238E27FC236}">
                <a16:creationId xmlns:a16="http://schemas.microsoft.com/office/drawing/2014/main" id="{8605A921-B16D-426A-8E56-B36BB3E75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429000"/>
            <a:ext cx="685800" cy="533400"/>
          </a:xfrm>
          <a:prstGeom prst="actionButtonEnd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Rectangle 18" descr="Canvas">
            <a:extLst>
              <a:ext uri="{FF2B5EF4-FFF2-40B4-BE49-F238E27FC236}">
                <a16:creationId xmlns:a16="http://schemas.microsoft.com/office/drawing/2014/main" id="{3B816AC9-F03D-455C-99BA-E0D60499E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48200"/>
            <a:ext cx="2743200" cy="1981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MARÍA SANZ</a:t>
            </a:r>
            <a:endParaRPr lang="en-US" altLang="en-U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Canvas">
            <a:extLst>
              <a:ext uri="{FF2B5EF4-FFF2-40B4-BE49-F238E27FC236}">
                <a16:creationId xmlns:a16="http://schemas.microsoft.com/office/drawing/2014/main" id="{4F3B5309-52F3-4BED-B8A7-6B5062448D98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609600" y="304800"/>
            <a:ext cx="7848600" cy="914400"/>
          </a:xfrm>
          <a:blipFill dpi="0" rotWithShape="0">
            <a:blip r:embed="rId2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u="sng"/>
              <a:t>Types of Landforms</a:t>
            </a:r>
          </a:p>
        </p:txBody>
      </p:sp>
      <p:pic>
        <p:nvPicPr>
          <p:cNvPr id="29711" name="Picture 15">
            <a:hlinkClick r:id="rId3" action="ppaction://hlinksldjump">
              <a:snd r:embed="rId4" name="projctor.wav"/>
            </a:hlinkClick>
            <a:extLst>
              <a:ext uri="{FF2B5EF4-FFF2-40B4-BE49-F238E27FC236}">
                <a16:creationId xmlns:a16="http://schemas.microsoft.com/office/drawing/2014/main" id="{94C2CF95-86AF-4C2B-B244-BF77C698F7B8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295400"/>
            <a:ext cx="2819400" cy="23622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13" name="Picture 17">
            <a:hlinkClick r:id="rId6" action="ppaction://hlinksldjump">
              <a:snd r:embed="rId4" name="projctor.wav"/>
            </a:hlinkClick>
            <a:extLst>
              <a:ext uri="{FF2B5EF4-FFF2-40B4-BE49-F238E27FC236}">
                <a16:creationId xmlns:a16="http://schemas.microsoft.com/office/drawing/2014/main" id="{B727C6E7-4E7D-4F7C-A548-F45CB4561822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371600"/>
            <a:ext cx="2438400" cy="2133600"/>
          </a:xfrm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18" name="Picture 22">
            <a:hlinkClick r:id="rId8" action="ppaction://hlinksldjump">
              <a:snd r:embed="rId4" name="projctor.wav"/>
            </a:hlinkClick>
            <a:extLst>
              <a:ext uri="{FF2B5EF4-FFF2-40B4-BE49-F238E27FC236}">
                <a16:creationId xmlns:a16="http://schemas.microsoft.com/office/drawing/2014/main" id="{FC40787D-222F-41F6-83D4-CCF8E81DD2D0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4191000"/>
            <a:ext cx="2362200" cy="1981200"/>
          </a:xfrm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29" name="Picture 33">
            <a:hlinkClick r:id="rId10" action="ppaction://hlinksldjump">
              <a:snd r:embed="rId4" name="projctor.wav"/>
            </a:hlinkClick>
            <a:extLst>
              <a:ext uri="{FF2B5EF4-FFF2-40B4-BE49-F238E27FC236}">
                <a16:creationId xmlns:a16="http://schemas.microsoft.com/office/drawing/2014/main" id="{173BE9E0-EB9C-49A3-A05D-4299C3DC2393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038600"/>
            <a:ext cx="2667000" cy="19812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30" name="Text Box 34" descr="Oak">
            <a:extLst>
              <a:ext uri="{FF2B5EF4-FFF2-40B4-BE49-F238E27FC236}">
                <a16:creationId xmlns:a16="http://schemas.microsoft.com/office/drawing/2014/main" id="{CEA61F5E-11FA-4486-BF1F-D869FF228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96000"/>
            <a:ext cx="2514600" cy="434975"/>
          </a:xfrm>
          <a:prstGeom prst="rect">
            <a:avLst/>
          </a:prstGeom>
          <a:blipFill dpi="0" rotWithShape="0">
            <a:blip r:embed="rId12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/>
              <a:t>Valleys</a:t>
            </a:r>
          </a:p>
        </p:txBody>
      </p:sp>
      <p:sp>
        <p:nvSpPr>
          <p:cNvPr id="29731" name="Text Box 35" descr="Woven mat">
            <a:extLst>
              <a:ext uri="{FF2B5EF4-FFF2-40B4-BE49-F238E27FC236}">
                <a16:creationId xmlns:a16="http://schemas.microsoft.com/office/drawing/2014/main" id="{5475DE5A-EE42-4D53-9426-03E8F3D58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172200"/>
            <a:ext cx="2438400" cy="434975"/>
          </a:xfrm>
          <a:prstGeom prst="rect">
            <a:avLst/>
          </a:prstGeom>
          <a:blipFill dpi="0" rotWithShape="0">
            <a:blip r:embed="rId13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/>
              <a:t>Grasslands</a:t>
            </a:r>
          </a:p>
        </p:txBody>
      </p:sp>
      <p:sp>
        <p:nvSpPr>
          <p:cNvPr id="29732" name="Text Box 36" descr="Stationery">
            <a:extLst>
              <a:ext uri="{FF2B5EF4-FFF2-40B4-BE49-F238E27FC236}">
                <a16:creationId xmlns:a16="http://schemas.microsoft.com/office/drawing/2014/main" id="{10812217-6567-4476-9921-67135FC54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581400"/>
            <a:ext cx="2438400" cy="434975"/>
          </a:xfrm>
          <a:prstGeom prst="rect">
            <a:avLst/>
          </a:prstGeom>
          <a:blipFill dpi="0" rotWithShape="0">
            <a:blip r:embed="rId14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/>
              <a:t>Deserts</a:t>
            </a:r>
          </a:p>
        </p:txBody>
      </p:sp>
      <p:sp>
        <p:nvSpPr>
          <p:cNvPr id="29733" name="Text Box 37" descr="White marble">
            <a:extLst>
              <a:ext uri="{FF2B5EF4-FFF2-40B4-BE49-F238E27FC236}">
                <a16:creationId xmlns:a16="http://schemas.microsoft.com/office/drawing/2014/main" id="{43125AB0-CEC2-43DA-8ED5-5106AF755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581400"/>
            <a:ext cx="2590800" cy="434975"/>
          </a:xfrm>
          <a:prstGeom prst="rect">
            <a:avLst/>
          </a:prstGeom>
          <a:blipFill dpi="0" rotWithShape="0">
            <a:blip r:embed="rId1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/>
              <a:t>Mountains</a:t>
            </a:r>
          </a:p>
        </p:txBody>
      </p:sp>
      <p:graphicFrame>
        <p:nvGraphicFramePr>
          <p:cNvPr id="29756" name="Group 60">
            <a:extLst>
              <a:ext uri="{FF2B5EF4-FFF2-40B4-BE49-F238E27FC236}">
                <a16:creationId xmlns:a16="http://schemas.microsoft.com/office/drawing/2014/main" id="{12855934-C7CD-4D59-B8B8-2E54A7041D2C}"/>
              </a:ext>
            </a:extLst>
          </p:cNvPr>
          <p:cNvGraphicFramePr>
            <a:graphicFrameLocks noGrp="1"/>
          </p:cNvGraphicFramePr>
          <p:nvPr/>
        </p:nvGraphicFramePr>
        <p:xfrm>
          <a:off x="5943600" y="4191000"/>
          <a:ext cx="2514600" cy="190500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1309969717"/>
                    </a:ext>
                  </a:extLst>
                </a:gridCol>
              </a:tblGrid>
              <a:tr h="1905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631970"/>
                  </a:ext>
                </a:extLst>
              </a:tr>
            </a:tbl>
          </a:graphicData>
        </a:graphic>
      </p:graphicFrame>
      <p:sp>
        <p:nvSpPr>
          <p:cNvPr id="29757" name="Text Box 61" descr="Fish fossil">
            <a:extLst>
              <a:ext uri="{FF2B5EF4-FFF2-40B4-BE49-F238E27FC236}">
                <a16:creationId xmlns:a16="http://schemas.microsoft.com/office/drawing/2014/main" id="{772A1560-1F70-47A8-AAA9-58ED94C27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172200"/>
            <a:ext cx="2590800" cy="434975"/>
          </a:xfrm>
          <a:prstGeom prst="rect">
            <a:avLst/>
          </a:prstGeom>
          <a:blipFill dpi="0" rotWithShape="0">
            <a:blip r:embed="rId16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/>
              <a:t>Canyons</a:t>
            </a:r>
          </a:p>
        </p:txBody>
      </p:sp>
      <p:pic>
        <p:nvPicPr>
          <p:cNvPr id="29758" name="Picture 62">
            <a:hlinkClick r:id="rId17" action="ppaction://hlinksldjump">
              <a:snd r:embed="rId4" name="projctor.wav"/>
            </a:hlinkClick>
            <a:extLst>
              <a:ext uri="{FF2B5EF4-FFF2-40B4-BE49-F238E27FC236}">
                <a16:creationId xmlns:a16="http://schemas.microsoft.com/office/drawing/2014/main" id="{39AD6309-E2E6-465B-BF55-0249F62F3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14600" cy="1981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59" name="Text Box 63" descr="Bouquet">
            <a:extLst>
              <a:ext uri="{FF2B5EF4-FFF2-40B4-BE49-F238E27FC236}">
                <a16:creationId xmlns:a16="http://schemas.microsoft.com/office/drawing/2014/main" id="{0F1491C6-2E42-4CB2-A432-C81873ED9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581400"/>
            <a:ext cx="2286000" cy="495300"/>
          </a:xfrm>
          <a:prstGeom prst="rect">
            <a:avLst/>
          </a:prstGeom>
          <a:blipFill dpi="0" rotWithShape="0">
            <a:blip r:embed="rId19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Glaciers</a:t>
            </a:r>
          </a:p>
        </p:txBody>
      </p:sp>
      <p:pic>
        <p:nvPicPr>
          <p:cNvPr id="29760" name="Picture 64">
            <a:hlinkClick r:id="rId20" action="ppaction://hlinksldjump">
              <a:snd r:embed="rId4" name="projctor.wav"/>
            </a:hlinkClick>
            <a:extLst>
              <a:ext uri="{FF2B5EF4-FFF2-40B4-BE49-F238E27FC236}">
                <a16:creationId xmlns:a16="http://schemas.microsoft.com/office/drawing/2014/main" id="{C11D97C2-8F31-46A7-BDBD-3DC9DF5F8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71600"/>
            <a:ext cx="2286000" cy="21336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 descr="Bouquet">
            <a:extLst>
              <a:ext uri="{FF2B5EF4-FFF2-40B4-BE49-F238E27FC236}">
                <a16:creationId xmlns:a16="http://schemas.microsoft.com/office/drawing/2014/main" id="{771D7032-590A-4160-A7B2-106A6AE58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143000"/>
          </a:xfrm>
          <a:blipFill dpi="0" rotWithShape="0">
            <a:blip r:embed="rId4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u="sng"/>
              <a:t>Glaciers</a:t>
            </a:r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E83AC5D5-4AED-457F-827C-A69235D34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038600" cy="4191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>
            <a:extLst>
              <a:ext uri="{FF2B5EF4-FFF2-40B4-BE49-F238E27FC236}">
                <a16:creationId xmlns:a16="http://schemas.microsoft.com/office/drawing/2014/main" id="{F917141D-1BB0-40C9-B4FA-0ECB8BCEF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267200" cy="4191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1" name="Text Box 7" descr="Bouquet">
            <a:extLst>
              <a:ext uri="{FF2B5EF4-FFF2-40B4-BE49-F238E27FC236}">
                <a16:creationId xmlns:a16="http://schemas.microsoft.com/office/drawing/2014/main" id="{991ABA17-4E53-4A32-8F7B-089ED86D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8458200" cy="8001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000" b="1"/>
              <a:t>Glaciers grind away rock, sometimes polishing it smooth or leaving </a:t>
            </a:r>
          </a:p>
          <a:p>
            <a:pPr algn="l"/>
            <a:r>
              <a:rPr lang="en-US" altLang="en-US" sz="2000" b="1"/>
              <a:t>                      deep scratches.  Gravity pulls Glaciers downhill.</a:t>
            </a:r>
            <a:r>
              <a:rPr lang="en-US" altLang="en-US" b="1"/>
              <a:t>  </a:t>
            </a:r>
          </a:p>
        </p:txBody>
      </p:sp>
      <p:sp>
        <p:nvSpPr>
          <p:cNvPr id="31752" name="AutoShape 8" descr="Bouquet">
            <a:hlinkClick r:id="" action="ppaction://hlinkshowjump?jump=nextslide" highlightClick="1">
              <a:snd r:embed="rId7" name="camera.wav"/>
            </a:hlinkClick>
            <a:extLst>
              <a:ext uri="{FF2B5EF4-FFF2-40B4-BE49-F238E27FC236}">
                <a16:creationId xmlns:a16="http://schemas.microsoft.com/office/drawing/2014/main" id="{909CFE70-7FAB-4D5D-9CF8-76F3CB0DA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6019800"/>
            <a:ext cx="1042988" cy="533400"/>
          </a:xfrm>
          <a:prstGeom prst="actionButtonForwardNex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AutoShape 9" descr="Bouquet">
            <a:hlinkClick r:id="rId8" action="ppaction://hlinksldjump" highlightClick="1">
              <a:snd r:embed="rId7" name="camera.wav"/>
            </a:hlinkClick>
            <a:extLst>
              <a:ext uri="{FF2B5EF4-FFF2-40B4-BE49-F238E27FC236}">
                <a16:creationId xmlns:a16="http://schemas.microsoft.com/office/drawing/2014/main" id="{3578ED58-3ACC-4504-90C0-2C9AEE7EE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0"/>
            <a:ext cx="1042988" cy="533400"/>
          </a:xfrm>
          <a:prstGeom prst="actionButtonBackPrevious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755" name="Picture 11">
            <a:hlinkClick r:id="" action="ppaction://media"/>
            <a:extLst>
              <a:ext uri="{FF2B5EF4-FFF2-40B4-BE49-F238E27FC236}">
                <a16:creationId xmlns:a16="http://schemas.microsoft.com/office/drawing/2014/main" id="{9A1F2191-6DE1-4ED2-B430-E9BB7C52B6FD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6" name="AutoShape 12" descr="Bouquet">
            <a:hlinkClick r:id="rId10" action="ppaction://hlinksldjump" highlightClick="1">
              <a:snd r:embed="rId11" name="carbrake.wav"/>
            </a:hlinkClick>
            <a:extLst>
              <a:ext uri="{FF2B5EF4-FFF2-40B4-BE49-F238E27FC236}">
                <a16:creationId xmlns:a16="http://schemas.microsoft.com/office/drawing/2014/main" id="{DEED108C-BC39-42D4-B202-248C37D49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6400800"/>
            <a:ext cx="1500188" cy="457200"/>
          </a:xfrm>
          <a:prstGeom prst="actionButtonBlank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Quiz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7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47" fill="hold"/>
                                        <p:tgtEl>
                                          <p:spTgt spid="317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75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 descr="White marble">
            <a:extLst>
              <a:ext uri="{FF2B5EF4-FFF2-40B4-BE49-F238E27FC236}">
                <a16:creationId xmlns:a16="http://schemas.microsoft.com/office/drawing/2014/main" id="{C34992E6-DACC-4103-9FE0-0C0985295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924800" cy="914400"/>
          </a:xfr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b="1" u="sng"/>
              <a:t>Mountains</a:t>
            </a:r>
          </a:p>
        </p:txBody>
      </p:sp>
      <p:pic>
        <p:nvPicPr>
          <p:cNvPr id="30726" name="PH01432J.JPG">
            <a:hlinkClick r:id="" action="ppaction://media"/>
            <a:extLst>
              <a:ext uri="{FF2B5EF4-FFF2-40B4-BE49-F238E27FC236}">
                <a16:creationId xmlns:a16="http://schemas.microsoft.com/office/drawing/2014/main" id="{8688BCD5-933F-4816-85AA-6BF185EE15D1}"/>
              </a:ext>
            </a:extLst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3905250" cy="39624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9" name="Picture 9">
            <a:extLst>
              <a:ext uri="{FF2B5EF4-FFF2-40B4-BE49-F238E27FC236}">
                <a16:creationId xmlns:a16="http://schemas.microsoft.com/office/drawing/2014/main" id="{73BF3E30-2E07-4778-B594-00BDCB2B598D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143000"/>
            <a:ext cx="3810000" cy="3962400"/>
          </a:xfr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30" name="Text Box 10" descr="White marble">
            <a:extLst>
              <a:ext uri="{FF2B5EF4-FFF2-40B4-BE49-F238E27FC236}">
                <a16:creationId xmlns:a16="http://schemas.microsoft.com/office/drawing/2014/main" id="{97FDEFDF-27F9-4C16-9273-49887B987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181600"/>
            <a:ext cx="8001000" cy="8001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/>
              <a:t>Old mountains can have worn, rounded tops caused by erosion or weathering.  Young mountains can have steep sides and pointed peaks</a:t>
            </a:r>
            <a:r>
              <a:rPr lang="en-US" altLang="en-US" b="1"/>
              <a:t>. </a:t>
            </a:r>
          </a:p>
        </p:txBody>
      </p:sp>
      <p:sp>
        <p:nvSpPr>
          <p:cNvPr id="30731" name="AutoShape 11" descr="White marble">
            <a:hlinkClick r:id="" action="ppaction://hlinkshowjump?jump=nextslide" highlightClick="1">
              <a:snd r:embed="rId8" name="camera.wav"/>
            </a:hlinkClick>
            <a:extLst>
              <a:ext uri="{FF2B5EF4-FFF2-40B4-BE49-F238E27FC236}">
                <a16:creationId xmlns:a16="http://schemas.microsoft.com/office/drawing/2014/main" id="{0B84AFA0-ED2E-4794-A8D8-4E8EC8B9C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6019800"/>
            <a:ext cx="1042988" cy="533400"/>
          </a:xfrm>
          <a:prstGeom prst="actionButtonForwardNex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AutoShape 12" descr="White marble">
            <a:hlinkClick r:id="rId9" action="ppaction://hlinksldjump" highlightClick="1">
              <a:snd r:embed="rId8" name="camera.wav"/>
            </a:hlinkClick>
            <a:extLst>
              <a:ext uri="{FF2B5EF4-FFF2-40B4-BE49-F238E27FC236}">
                <a16:creationId xmlns:a16="http://schemas.microsoft.com/office/drawing/2014/main" id="{3EB6CE92-C1E4-4F39-A674-B703FCF4B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019800"/>
            <a:ext cx="1042988" cy="533400"/>
          </a:xfrm>
          <a:prstGeom prst="actionButtonBackPrevious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33" name="Picture 13">
            <a:hlinkClick r:id="" action="ppaction://media"/>
            <a:extLst>
              <a:ext uri="{FF2B5EF4-FFF2-40B4-BE49-F238E27FC236}">
                <a16:creationId xmlns:a16="http://schemas.microsoft.com/office/drawing/2014/main" id="{CB5D5BAA-DDD9-4254-B968-22D2865B0DE3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17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4" name="AutoShape 14" descr="White marble">
            <a:hlinkClick r:id="rId11" action="ppaction://hlinksldjump" highlightClick="1">
              <a:snd r:embed="rId12" name="carbrake.wav"/>
            </a:hlinkClick>
            <a:extLst>
              <a:ext uri="{FF2B5EF4-FFF2-40B4-BE49-F238E27FC236}">
                <a16:creationId xmlns:a16="http://schemas.microsoft.com/office/drawing/2014/main" id="{0F90F950-8814-4611-A56A-4A46F2A07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6172200"/>
            <a:ext cx="1500188" cy="457200"/>
          </a:xfrm>
          <a:prstGeom prst="actionButtonBlank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Quiz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07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07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935" fill="hold"/>
                                        <p:tgtEl>
                                          <p:spTgt spid="307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3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3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Stationery">
            <a:extLst>
              <a:ext uri="{FF2B5EF4-FFF2-40B4-BE49-F238E27FC236}">
                <a16:creationId xmlns:a16="http://schemas.microsoft.com/office/drawing/2014/main" id="{3CA1C807-2199-4C9D-923B-E731C17AD7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4800" u="sng"/>
              <a:t>Deserts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ECE6BBD-EE84-4B1A-93A7-8F5BF6742CD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2057400"/>
            <a:ext cx="3810000" cy="3429000"/>
          </a:xfrm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73E4E8CE-275C-4E8E-90DB-7E0EAC619C81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371600"/>
            <a:ext cx="4038600" cy="4191000"/>
          </a:xfr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7" name="Picture 11">
            <a:extLst>
              <a:ext uri="{FF2B5EF4-FFF2-40B4-BE49-F238E27FC236}">
                <a16:creationId xmlns:a16="http://schemas.microsoft.com/office/drawing/2014/main" id="{E6E9FF8F-B474-48AD-89FC-9A03C3D87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4191000" cy="4191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Text Box 12" descr="Stationery">
            <a:extLst>
              <a:ext uri="{FF2B5EF4-FFF2-40B4-BE49-F238E27FC236}">
                <a16:creationId xmlns:a16="http://schemas.microsoft.com/office/drawing/2014/main" id="{77642428-C1EF-428D-B244-19F960F06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62600"/>
            <a:ext cx="8382000" cy="4349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000" b="1"/>
              <a:t>Deserts are hot and dry, with little rain fall and low vegetation (plants).  </a:t>
            </a:r>
          </a:p>
        </p:txBody>
      </p:sp>
      <p:sp>
        <p:nvSpPr>
          <p:cNvPr id="4109" name="AutoShape 13" descr="Stationery">
            <a:hlinkClick r:id="" action="ppaction://hlinkshowjump?jump=nextslide" highlightClick="1">
              <a:snd r:embed="rId8" name="camera.wav"/>
            </a:hlinkClick>
            <a:extLst>
              <a:ext uri="{FF2B5EF4-FFF2-40B4-BE49-F238E27FC236}">
                <a16:creationId xmlns:a16="http://schemas.microsoft.com/office/drawing/2014/main" id="{01B37068-3CE8-4C82-87AB-2A1683499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6019800"/>
            <a:ext cx="1042988" cy="533400"/>
          </a:xfrm>
          <a:prstGeom prst="actionButtonForwardNex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AutoShape 14" descr="Stationery">
            <a:hlinkClick r:id="rId9" action="ppaction://hlinksldjump" highlightClick="1">
              <a:snd r:embed="rId8" name="camera.wav"/>
            </a:hlinkClick>
            <a:extLst>
              <a:ext uri="{FF2B5EF4-FFF2-40B4-BE49-F238E27FC236}">
                <a16:creationId xmlns:a16="http://schemas.microsoft.com/office/drawing/2014/main" id="{C4214F85-7FE2-46E3-A167-00D573913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19800"/>
            <a:ext cx="1042988" cy="533400"/>
          </a:xfrm>
          <a:prstGeom prst="actionButtonBackPrevious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111" name="Picture 15">
            <a:hlinkClick r:id="" action="ppaction://media"/>
            <a:extLst>
              <a:ext uri="{FF2B5EF4-FFF2-40B4-BE49-F238E27FC236}">
                <a16:creationId xmlns:a16="http://schemas.microsoft.com/office/drawing/2014/main" id="{F2E98BE1-B975-4329-93A9-9F6A12869B8F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2" name="AutoShape 16" descr="Stationery">
            <a:hlinkClick r:id="rId11" action="ppaction://hlinksldjump" highlightClick="1">
              <a:snd r:embed="rId12" name="carbrake.wav"/>
            </a:hlinkClick>
            <a:extLst>
              <a:ext uri="{FF2B5EF4-FFF2-40B4-BE49-F238E27FC236}">
                <a16:creationId xmlns:a16="http://schemas.microsoft.com/office/drawing/2014/main" id="{5DBED7FA-E82B-4D6B-ADA0-2C5CE926B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6096000"/>
            <a:ext cx="1500188" cy="457200"/>
          </a:xfrm>
          <a:prstGeom prst="actionButtonBlank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Quiz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4" fill="hold"/>
                                        <p:tgtEl>
                                          <p:spTgt spid="4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>
            <a:extLst>
              <a:ext uri="{FF2B5EF4-FFF2-40B4-BE49-F238E27FC236}">
                <a16:creationId xmlns:a16="http://schemas.microsoft.com/office/drawing/2014/main" id="{73296932-5ECF-40E5-8A3E-3341F96523FE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066800"/>
            <a:ext cx="3673475" cy="434340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4" name="Rectangle 6" descr="Oak">
            <a:extLst>
              <a:ext uri="{FF2B5EF4-FFF2-40B4-BE49-F238E27FC236}">
                <a16:creationId xmlns:a16="http://schemas.microsoft.com/office/drawing/2014/main" id="{01B06CF2-765A-4CB3-9566-6B881941E144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b="1" u="sng"/>
              <a:t>Valley</a:t>
            </a:r>
          </a:p>
        </p:txBody>
      </p:sp>
      <p:sp>
        <p:nvSpPr>
          <p:cNvPr id="27656" name="Text Box 8" descr="Oak">
            <a:extLst>
              <a:ext uri="{FF2B5EF4-FFF2-40B4-BE49-F238E27FC236}">
                <a16:creationId xmlns:a16="http://schemas.microsoft.com/office/drawing/2014/main" id="{915F7A03-D2A2-4700-AC51-F01D7173C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10200"/>
            <a:ext cx="7772400" cy="7112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000" b="1"/>
              <a:t>Valleys are often located between two mountains.  A valley is the lowest level of land on which you could find a stream or wetland. </a:t>
            </a:r>
          </a:p>
        </p:txBody>
      </p:sp>
      <p:sp>
        <p:nvSpPr>
          <p:cNvPr id="27658" name="AutoShape 10" descr="Oak">
            <a:hlinkClick r:id="" action="ppaction://hlinkshowjump?jump=nextslide" highlightClick="1">
              <a:snd r:embed="rId6" name="camera.wav"/>
            </a:hlinkClick>
            <a:extLst>
              <a:ext uri="{FF2B5EF4-FFF2-40B4-BE49-F238E27FC236}">
                <a16:creationId xmlns:a16="http://schemas.microsoft.com/office/drawing/2014/main" id="{A0F1734C-4210-4F94-A442-C88111929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6019800"/>
            <a:ext cx="762000" cy="609600"/>
          </a:xfrm>
          <a:prstGeom prst="actionButtonEnd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7662" name="Picture 14">
            <a:extLst>
              <a:ext uri="{FF2B5EF4-FFF2-40B4-BE49-F238E27FC236}">
                <a16:creationId xmlns:a16="http://schemas.microsoft.com/office/drawing/2014/main" id="{E5E34252-A186-4305-925D-AE5F498BC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3810000" cy="4267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4" name="AutoShape 16" descr="Oak">
            <a:hlinkClick r:id="rId8" action="ppaction://hlinksldjump" highlightClick="1">
              <a:snd r:embed="rId6" name="camera.wav"/>
            </a:hlinkClick>
            <a:extLst>
              <a:ext uri="{FF2B5EF4-FFF2-40B4-BE49-F238E27FC236}">
                <a16:creationId xmlns:a16="http://schemas.microsoft.com/office/drawing/2014/main" id="{2D50DC3D-E0E8-4B53-B23E-FC0CA3010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019800"/>
            <a:ext cx="914400" cy="609600"/>
          </a:xfrm>
          <a:prstGeom prst="actionButtonBackPrevious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7665" name="Picture 17">
            <a:hlinkClick r:id="" action="ppaction://media"/>
            <a:extLst>
              <a:ext uri="{FF2B5EF4-FFF2-40B4-BE49-F238E27FC236}">
                <a16:creationId xmlns:a16="http://schemas.microsoft.com/office/drawing/2014/main" id="{6C6BE469-63BD-4312-A50E-D163DDCBE060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6" name="AutoShape 18" descr="Oak">
            <a:hlinkClick r:id="rId10" action="ppaction://hlinksldjump" highlightClick="1">
              <a:snd r:embed="rId11" name="carbrake.wav"/>
            </a:hlinkClick>
            <a:extLst>
              <a:ext uri="{FF2B5EF4-FFF2-40B4-BE49-F238E27FC236}">
                <a16:creationId xmlns:a16="http://schemas.microsoft.com/office/drawing/2014/main" id="{44792B30-0E07-48B6-991C-8AD9F3CC9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6172200"/>
            <a:ext cx="1500188" cy="457200"/>
          </a:xfrm>
          <a:prstGeom prst="actionButtonBlank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Quiz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6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3" fill="hold"/>
                                        <p:tgtEl>
                                          <p:spTgt spid="276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6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66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Woven mat">
            <a:extLst>
              <a:ext uri="{FF2B5EF4-FFF2-40B4-BE49-F238E27FC236}">
                <a16:creationId xmlns:a16="http://schemas.microsoft.com/office/drawing/2014/main" id="{8A84C36F-1A06-4456-A73B-49AA120E1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990600"/>
          </a:xfr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b="1" u="sng"/>
              <a:t>Grassland</a:t>
            </a:r>
          </a:p>
        </p:txBody>
      </p:sp>
      <p:pic>
        <p:nvPicPr>
          <p:cNvPr id="15375" name="Picture 15">
            <a:extLst>
              <a:ext uri="{FF2B5EF4-FFF2-40B4-BE49-F238E27FC236}">
                <a16:creationId xmlns:a16="http://schemas.microsoft.com/office/drawing/2014/main" id="{33447361-5143-4BBC-81AA-A5C8DBE1690C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6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295400"/>
            <a:ext cx="3810000" cy="4114800"/>
          </a:xfr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77" name="Text Box 17" descr="Papyrus">
            <a:extLst>
              <a:ext uri="{FF2B5EF4-FFF2-40B4-BE49-F238E27FC236}">
                <a16:creationId xmlns:a16="http://schemas.microsoft.com/office/drawing/2014/main" id="{14B37B4E-4334-4048-83AB-83F6EB003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10200"/>
            <a:ext cx="8153400" cy="860425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Grasslands are open fields with tall grasses and few trees.  Animals usually graze in the open land. </a:t>
            </a:r>
          </a:p>
        </p:txBody>
      </p:sp>
      <p:pic>
        <p:nvPicPr>
          <p:cNvPr id="15382" name="Picture 22">
            <a:extLst>
              <a:ext uri="{FF2B5EF4-FFF2-40B4-BE49-F238E27FC236}">
                <a16:creationId xmlns:a16="http://schemas.microsoft.com/office/drawing/2014/main" id="{4835F55E-9879-4183-A17D-B1AD1D0A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4343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83" name="AutoShape 23" descr="Woven mat">
            <a:hlinkClick r:id="rId9" action="ppaction://hlinksldjump" highlightClick="1">
              <a:snd r:embed="rId10" name="camera.wav"/>
            </a:hlinkClick>
            <a:extLst>
              <a:ext uri="{FF2B5EF4-FFF2-40B4-BE49-F238E27FC236}">
                <a16:creationId xmlns:a16="http://schemas.microsoft.com/office/drawing/2014/main" id="{F21325FE-BC28-4545-93E2-AA23498EE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19800"/>
            <a:ext cx="1042988" cy="609600"/>
          </a:xfrm>
          <a:prstGeom prst="actionButtonBackPrevious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AutoShape 24" descr="Woven mat">
            <a:hlinkClick r:id="" action="ppaction://hlinkshowjump?jump=nextslide" highlightClick="1">
              <a:snd r:embed="rId11" name="projctor.wav"/>
            </a:hlinkClick>
            <a:extLst>
              <a:ext uri="{FF2B5EF4-FFF2-40B4-BE49-F238E27FC236}">
                <a16:creationId xmlns:a16="http://schemas.microsoft.com/office/drawing/2014/main" id="{2E5F6B96-6956-4396-AC48-B2032740B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6019800"/>
            <a:ext cx="890588" cy="585788"/>
          </a:xfrm>
          <a:prstGeom prst="actionButtonForwardNex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85" name="Picture 25">
            <a:hlinkClick r:id="" action="ppaction://media"/>
            <a:extLst>
              <a:ext uri="{FF2B5EF4-FFF2-40B4-BE49-F238E27FC236}">
                <a16:creationId xmlns:a16="http://schemas.microsoft.com/office/drawing/2014/main" id="{E9CAB67A-9C2F-4CDE-B5AC-677B504CC2A6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632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6" fill="hold"/>
                                        <p:tgtEl>
                                          <p:spTgt spid="153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8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>
            <a:extLst>
              <a:ext uri="{FF2B5EF4-FFF2-40B4-BE49-F238E27FC236}">
                <a16:creationId xmlns:a16="http://schemas.microsoft.com/office/drawing/2014/main" id="{110CECDE-B585-43BE-BAF8-6A68295E8416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295400"/>
            <a:ext cx="4191000" cy="4267200"/>
          </a:xfr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32" name="Rectangle 8" descr="Fish fossil">
            <a:extLst>
              <a:ext uri="{FF2B5EF4-FFF2-40B4-BE49-F238E27FC236}">
                <a16:creationId xmlns:a16="http://schemas.microsoft.com/office/drawing/2014/main" id="{37FE7EDE-8BF2-4A61-BF21-49EF9C8A7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10600" cy="914400"/>
          </a:xfr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b="1" u="sng"/>
              <a:t>Canyons</a:t>
            </a:r>
          </a:p>
        </p:txBody>
      </p:sp>
      <p:pic>
        <p:nvPicPr>
          <p:cNvPr id="26633" name="Picture 9">
            <a:extLst>
              <a:ext uri="{FF2B5EF4-FFF2-40B4-BE49-F238E27FC236}">
                <a16:creationId xmlns:a16="http://schemas.microsoft.com/office/drawing/2014/main" id="{E0C2A026-17C5-4FC2-80A6-D2C9C3D261E4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6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295400"/>
            <a:ext cx="4114800" cy="4267200"/>
          </a:xfr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36" name="AutoShape 12" descr="Fish fossil">
            <a:hlinkClick r:id="" action="ppaction://hlinkshowjump?jump=nextslide" highlightClick="1">
              <a:snd r:embed="rId7" name="projctor.wav"/>
            </a:hlinkClick>
            <a:extLst>
              <a:ext uri="{FF2B5EF4-FFF2-40B4-BE49-F238E27FC236}">
                <a16:creationId xmlns:a16="http://schemas.microsoft.com/office/drawing/2014/main" id="{CF882E3E-9516-48C0-B019-1B57F1ED4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638800"/>
            <a:ext cx="609600" cy="661988"/>
          </a:xfrm>
          <a:prstGeom prst="actionButtonEnd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Text Box 13" descr="Fish fossil">
            <a:extLst>
              <a:ext uri="{FF2B5EF4-FFF2-40B4-BE49-F238E27FC236}">
                <a16:creationId xmlns:a16="http://schemas.microsoft.com/office/drawing/2014/main" id="{642E8CCF-9F2B-45B6-88C4-5572284A1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10200"/>
            <a:ext cx="7086600" cy="122555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/>
              <a:t>A canyon is created by rain, wind and rivers wearing (erodes) away the earth.  Fossils can be  discovered in canyons as soil erodes away.</a:t>
            </a:r>
          </a:p>
        </p:txBody>
      </p:sp>
      <p:sp>
        <p:nvSpPr>
          <p:cNvPr id="26638" name="AutoShape 14" descr="Fish fossil">
            <a:hlinkClick r:id="rId8" action="ppaction://hlinksldjump" highlightClick="1">
              <a:snd r:embed="rId9" name="camera.wav"/>
            </a:hlinkClick>
            <a:extLst>
              <a:ext uri="{FF2B5EF4-FFF2-40B4-BE49-F238E27FC236}">
                <a16:creationId xmlns:a16="http://schemas.microsoft.com/office/drawing/2014/main" id="{B2C19C66-4455-4B00-A47C-AD8896C69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638800"/>
            <a:ext cx="685800" cy="685800"/>
          </a:xfrm>
          <a:prstGeom prst="actionButtonBackPrevious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39" name="Picture 15">
            <a:hlinkClick r:id="" action="ppaction://media"/>
            <a:extLst>
              <a:ext uri="{FF2B5EF4-FFF2-40B4-BE49-F238E27FC236}">
                <a16:creationId xmlns:a16="http://schemas.microsoft.com/office/drawing/2014/main" id="{4100E075-12BF-45D2-885B-BA9DE66A705A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562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7" fill="hold"/>
                                        <p:tgtEl>
                                          <p:spTgt spid="266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63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Newsprint">
            <a:extLst>
              <a:ext uri="{FF2B5EF4-FFF2-40B4-BE49-F238E27FC236}">
                <a16:creationId xmlns:a16="http://schemas.microsoft.com/office/drawing/2014/main" id="{894DFCB8-303B-4686-8E2A-2752547E0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blipFill dpi="0" rotWithShape="0">
            <a:blip r:embed="rId6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What do you Know?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D9AD865-60D0-4D8B-99E6-69C5B08C7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gradFill rotWithShape="0">
            <a:gsLst>
              <a:gs pos="0">
                <a:srgbClr val="99CCFF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1).  Old Mountains look the same as a Young Mountains, having steep sides and pointed peaks.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		        ---True         ---False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      ---------------------------------------------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2).  Deserts have little rain fall and low vegetation (plants).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			---True        ---False          </a:t>
            </a:r>
          </a:p>
        </p:txBody>
      </p:sp>
      <p:sp>
        <p:nvSpPr>
          <p:cNvPr id="33796" name="AutoShape 4">
            <a:hlinkClick r:id="rId7" action="ppaction://hlinksldjump" highlightClick="1">
              <a:snd r:embed="rId8" name="explode.wav"/>
            </a:hlinkClick>
            <a:extLst>
              <a:ext uri="{FF2B5EF4-FFF2-40B4-BE49-F238E27FC236}">
                <a16:creationId xmlns:a16="http://schemas.microsoft.com/office/drawing/2014/main" id="{B042B81C-D440-4286-A667-4F4F90A0D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953000"/>
            <a:ext cx="1219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AutoShape 5">
            <a:hlinkClick r:id="rId9" action="ppaction://hlinksldjump" highlightClick="1">
              <a:snd r:embed="rId8" name="explode.wav"/>
            </a:hlinkClick>
            <a:extLst>
              <a:ext uri="{FF2B5EF4-FFF2-40B4-BE49-F238E27FC236}">
                <a16:creationId xmlns:a16="http://schemas.microsoft.com/office/drawing/2014/main" id="{51175621-D10C-40BE-9BB7-2045C9ADB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895600"/>
            <a:ext cx="1219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AutoShape 6">
            <a:hlinkClick r:id="rId10" action="ppaction://hlinksldjump" highlightClick="1">
              <a:snd r:embed="rId11" name="applause.wav"/>
            </a:hlinkClick>
            <a:extLst>
              <a:ext uri="{FF2B5EF4-FFF2-40B4-BE49-F238E27FC236}">
                <a16:creationId xmlns:a16="http://schemas.microsoft.com/office/drawing/2014/main" id="{6EB80007-10F3-4CDE-AF72-A599054FC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953000"/>
            <a:ext cx="1219200" cy="5857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AutoShape 7">
            <a:hlinkClick r:id="rId10" action="ppaction://hlinksldjump" highlightClick="1">
              <a:snd r:embed="rId11" name="applause.wav"/>
            </a:hlinkClick>
            <a:extLst>
              <a:ext uri="{FF2B5EF4-FFF2-40B4-BE49-F238E27FC236}">
                <a16:creationId xmlns:a16="http://schemas.microsoft.com/office/drawing/2014/main" id="{1C5A11BC-7426-4006-A1F1-C754BCB8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895600"/>
            <a:ext cx="12954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AutoShape 8">
            <a:hlinkClick r:id="rId12" action="ppaction://hlinksldjump" highlightClick="1">
              <a:snd r:embed="rId13" name="clap.wav"/>
            </a:hlinkClick>
            <a:extLst>
              <a:ext uri="{FF2B5EF4-FFF2-40B4-BE49-F238E27FC236}">
                <a16:creationId xmlns:a16="http://schemas.microsoft.com/office/drawing/2014/main" id="{CEB55BC1-7E60-4A91-AB15-104AABA02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943600"/>
            <a:ext cx="1524000" cy="914400"/>
          </a:xfrm>
          <a:prstGeom prst="actionButtonBlank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Return to </a:t>
            </a:r>
          </a:p>
          <a:p>
            <a:pPr algn="ctr"/>
            <a:r>
              <a:rPr lang="en-US" altLang="en-US" sz="1600"/>
              <a:t>Types of </a:t>
            </a:r>
          </a:p>
          <a:p>
            <a:pPr algn="ctr"/>
            <a:r>
              <a:rPr lang="en-US" altLang="en-US" sz="1600"/>
              <a:t>Landforms</a:t>
            </a:r>
          </a:p>
        </p:txBody>
      </p:sp>
      <p:sp>
        <p:nvSpPr>
          <p:cNvPr id="33801" name="Text Box 9">
            <a:extLst>
              <a:ext uri="{FF2B5EF4-FFF2-40B4-BE49-F238E27FC236}">
                <a16:creationId xmlns:a16="http://schemas.microsoft.com/office/drawing/2014/main" id="{70D41F6A-059D-4054-AEE8-B523B4105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5832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/>
          </a:p>
        </p:txBody>
      </p:sp>
      <p:sp>
        <p:nvSpPr>
          <p:cNvPr id="33803" name="Rectangle 11">
            <a:extLst>
              <a:ext uri="{FF2B5EF4-FFF2-40B4-BE49-F238E27FC236}">
                <a16:creationId xmlns:a16="http://schemas.microsoft.com/office/drawing/2014/main" id="{83641B82-6370-457A-85CB-6926B7162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6477000"/>
            <a:ext cx="4562475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to 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 Types  of </a:t>
            </a:r>
          </a:p>
        </p:txBody>
      </p:sp>
      <p:pic>
        <p:nvPicPr>
          <p:cNvPr id="33804" name="Picture 12">
            <a:hlinkClick r:id="" action="ppaction://media"/>
            <a:extLst>
              <a:ext uri="{FF2B5EF4-FFF2-40B4-BE49-F238E27FC236}">
                <a16:creationId xmlns:a16="http://schemas.microsoft.com/office/drawing/2014/main" id="{184B5E28-34A9-4C2A-98EB-F34580C716D1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590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5" name="Picture 13">
            <a:hlinkClick r:id="" action="ppaction://media"/>
            <a:extLst>
              <a:ext uri="{FF2B5EF4-FFF2-40B4-BE49-F238E27FC236}">
                <a16:creationId xmlns:a16="http://schemas.microsoft.com/office/drawing/2014/main" id="{1D36DA35-DFEE-4229-80EB-C5C11C1C583F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029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8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6" fill="hold"/>
                                        <p:tgtEl>
                                          <p:spTgt spid="338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80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8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228" fill="hold"/>
                                        <p:tgtEl>
                                          <p:spTgt spid="338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80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>
            <a:extLst>
              <a:ext uri="{FF2B5EF4-FFF2-40B4-BE49-F238E27FC236}">
                <a16:creationId xmlns:a16="http://schemas.microsoft.com/office/drawing/2014/main" id="{CE83FB31-4A22-4F06-A24A-3B07B930E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9600"/>
            <a:ext cx="34671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>
            <a:extLst>
              <a:ext uri="{FF2B5EF4-FFF2-40B4-BE49-F238E27FC236}">
                <a16:creationId xmlns:a16="http://schemas.microsoft.com/office/drawing/2014/main" id="{E91DBFB5-1ACF-4DFB-88B9-022E7CE14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34671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3" name="WordArt 7" descr="Paper bag">
            <a:extLst>
              <a:ext uri="{FF2B5EF4-FFF2-40B4-BE49-F238E27FC236}">
                <a16:creationId xmlns:a16="http://schemas.microsoft.com/office/drawing/2014/main" id="{432A77B9-ED3C-4797-9D24-B436B3C8F7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-1820005">
            <a:off x="0" y="1371600"/>
            <a:ext cx="5040313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3898"/>
              </a:avLst>
            </a:prstTxWarp>
          </a:bodyPr>
          <a:lstStyle/>
          <a:p>
            <a:pPr algn="ctr"/>
            <a:r>
              <a:rPr lang="en-US" sz="48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6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/>
                  </a:outerShdw>
                </a:effectLst>
                <a:cs typeface="Times New Roman" panose="02020603050405020304" pitchFamily="18" charset="0"/>
              </a:rPr>
              <a:t>Congratulations!!!</a:t>
            </a:r>
          </a:p>
        </p:txBody>
      </p:sp>
      <p:sp>
        <p:nvSpPr>
          <p:cNvPr id="34824" name="WordArt 8">
            <a:extLst>
              <a:ext uri="{FF2B5EF4-FFF2-40B4-BE49-F238E27FC236}">
                <a16:creationId xmlns:a16="http://schemas.microsoft.com/office/drawing/2014/main" id="{26CEA936-AFF8-43E8-9CD1-34A9DB6903B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-1352498">
            <a:off x="4953000" y="2514600"/>
            <a:ext cx="3684588" cy="3962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 panose="020B0806030902050204" pitchFamily="34" charset="0"/>
              </a:rPr>
              <a:t>You are so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 panose="020B0806030902050204" pitchFamily="34" charset="0"/>
              </a:rPr>
              <a:t>Smart!!!</a:t>
            </a:r>
          </a:p>
        </p:txBody>
      </p:sp>
      <p:sp>
        <p:nvSpPr>
          <p:cNvPr id="34825" name="Rectangle 9">
            <a:extLst>
              <a:ext uri="{FF2B5EF4-FFF2-40B4-BE49-F238E27FC236}">
                <a16:creationId xmlns:a16="http://schemas.microsoft.com/office/drawing/2014/main" id="{99BCCD0F-E1A7-4A5F-B4B5-3BDCFC15746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438400"/>
            <a:ext cx="7772400" cy="1143000"/>
          </a:xfrm>
          <a:ln/>
        </p:spPr>
        <p:txBody>
          <a:bodyPr/>
          <a:lstStyle/>
          <a:p>
            <a:r>
              <a:rPr lang="en-US" altLang="en-US">
                <a:solidFill>
                  <a:srgbClr val="FF66CC"/>
                </a:solidFill>
              </a:rPr>
              <a:t>Super Job!</a:t>
            </a:r>
          </a:p>
        </p:txBody>
      </p:sp>
      <p:sp>
        <p:nvSpPr>
          <p:cNvPr id="34827" name="AutoShape 11">
            <a:hlinkClick r:id="rId7" action="ppaction://hlinksldjump" highlightClick="1">
              <a:snd r:embed="rId8" name="clap.wav"/>
            </a:hlinkClick>
            <a:extLst>
              <a:ext uri="{FF2B5EF4-FFF2-40B4-BE49-F238E27FC236}">
                <a16:creationId xmlns:a16="http://schemas.microsoft.com/office/drawing/2014/main" id="{F6749F65-2DDE-4313-B9B8-68FFBF86C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867400"/>
            <a:ext cx="1143000" cy="7381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hlinkClick r:id="rId7" action="ppaction://hlinksldjump">
                  <a:snd r:embed="rId8" name="clap.wav"/>
                </a:hlinkClick>
              </a:rPr>
              <a:t>Return</a:t>
            </a:r>
            <a:endParaRPr lang="en-US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Newsprint">
            <a:extLst>
              <a:ext uri="{FF2B5EF4-FFF2-40B4-BE49-F238E27FC236}">
                <a16:creationId xmlns:a16="http://schemas.microsoft.com/office/drawing/2014/main" id="{1EF1E150-D296-439B-AFAB-B5D2F613F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blipFill dpi="0" rotWithShape="0">
            <a:blip r:embed="rId6"/>
            <a:srcRect/>
            <a:tile tx="0" ty="0" sx="100000" sy="100000" flip="none" algn="tl"/>
          </a:blip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What do you Know?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BB96506A-4BA3-437F-8411-6C19FAF55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784475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endParaRPr lang="en-US" altLang="en-US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90BFBC4F-8CEA-4984-A2F6-A997D84EE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03475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endParaRPr lang="en-US" altLang="en-US"/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F0887E3B-A6C5-4056-93C7-43E08FCBF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057400"/>
            <a:ext cx="7769225" cy="1044575"/>
          </a:xfrm>
          <a:prstGeom prst="rect">
            <a:avLst/>
          </a:prstGeom>
          <a:gradFill rotWithShape="0">
            <a:gsLst>
              <a:gs pos="0">
                <a:srgbClr val="00CCFF"/>
              </a:gs>
              <a:gs pos="100000">
                <a:schemeClr val="bg1"/>
              </a:gs>
            </a:gsLst>
            <a:lin ang="27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Socket" pitchFamily="2" charset="0"/>
              </a:rPr>
              <a:t>When glaciers grind away rock, it makes the surface smooth. </a:t>
            </a:r>
          </a:p>
          <a:p>
            <a:pPr algn="l"/>
            <a:endParaRPr lang="en-US" altLang="en-US" sz="2000">
              <a:latin typeface="Socket" pitchFamily="2" charset="0"/>
            </a:endParaRPr>
          </a:p>
          <a:p>
            <a:pPr algn="l"/>
            <a:r>
              <a:rPr lang="en-US" altLang="en-US" sz="2000">
                <a:latin typeface="Socket" pitchFamily="2" charset="0"/>
              </a:rPr>
              <a:t>		True                            False</a:t>
            </a: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022145D2-C06A-4331-B625-BCEBF6C76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41675"/>
            <a:ext cx="6197600" cy="26924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99CCFF"/>
              </a:gs>
            </a:gsLst>
            <a:lin ang="189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When you are in a valley, you would be between</a:t>
            </a:r>
          </a:p>
          <a:p>
            <a:endParaRPr lang="en-US" altLang="en-US" sz="2800"/>
          </a:p>
          <a:p>
            <a:pPr>
              <a:buFontTx/>
              <a:buAutoNum type="alphaLcParenR"/>
            </a:pPr>
            <a:r>
              <a:rPr lang="en-US" altLang="en-US" sz="2800"/>
              <a:t>two trees 	    b) two lakes</a:t>
            </a:r>
          </a:p>
          <a:p>
            <a:pPr>
              <a:buFontTx/>
              <a:buAutoNum type="alphaLcParenR" startAt="3"/>
            </a:pPr>
            <a:r>
              <a:rPr lang="en-US" altLang="en-US" sz="2800"/>
              <a:t>two mountains     d) two canyons</a:t>
            </a:r>
          </a:p>
          <a:p>
            <a:pPr>
              <a:buFontTx/>
              <a:buAutoNum type="alphaLcParenR" startAt="3"/>
            </a:pPr>
            <a:endParaRPr lang="en-US" altLang="en-US" sz="2800"/>
          </a:p>
        </p:txBody>
      </p:sp>
      <p:sp>
        <p:nvSpPr>
          <p:cNvPr id="35848" name="AutoShape 8">
            <a:hlinkClick r:id="rId7" action="ppaction://hlinksldjump" highlightClick="1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16A39B1D-6FEC-4F90-9A94-29987F124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105400"/>
            <a:ext cx="2667000" cy="381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AutoShape 9">
            <a:hlinkClick r:id="rId9" action="ppaction://hlinksldjump" highlightClick="1">
              <a:snd r:embed="rId10" name="glass.wav"/>
            </a:hlinkClick>
            <a:extLst>
              <a:ext uri="{FF2B5EF4-FFF2-40B4-BE49-F238E27FC236}">
                <a16:creationId xmlns:a16="http://schemas.microsoft.com/office/drawing/2014/main" id="{63F7BD6B-5FFD-4FF6-8606-3C3719D23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72000"/>
            <a:ext cx="2362200" cy="914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AutoShape 10">
            <a:hlinkClick r:id="rId9" action="ppaction://hlinksldjump" highlightClick="1">
              <a:snd r:embed="rId10" name="glass.wav"/>
            </a:hlinkClick>
            <a:extLst>
              <a:ext uri="{FF2B5EF4-FFF2-40B4-BE49-F238E27FC236}">
                <a16:creationId xmlns:a16="http://schemas.microsoft.com/office/drawing/2014/main" id="{1D03FB96-73D4-431A-87C1-EB6893945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572000"/>
            <a:ext cx="2209800" cy="3571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AutoShape 13">
            <a:hlinkClick r:id="rId11" action="ppaction://hlinksldjump" highlightClick="1">
              <a:snd r:embed="rId12" name="explode.wav"/>
            </a:hlinkClick>
            <a:extLst>
              <a:ext uri="{FF2B5EF4-FFF2-40B4-BE49-F238E27FC236}">
                <a16:creationId xmlns:a16="http://schemas.microsoft.com/office/drawing/2014/main" id="{6329F94F-9099-4DF8-9FB5-FFE3CBBD8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90800"/>
            <a:ext cx="1524000" cy="4333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4" name="AutoShape 14">
            <a:hlinkClick r:id="rId7" action="ppaction://hlinksldjump" highlightClick="1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F43C962F-C6EF-4A44-ADC0-FA8B8F5FA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590800"/>
            <a:ext cx="1524000" cy="4333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6" name="Text Box 16">
            <a:extLst>
              <a:ext uri="{FF2B5EF4-FFF2-40B4-BE49-F238E27FC236}">
                <a16:creationId xmlns:a16="http://schemas.microsoft.com/office/drawing/2014/main" id="{6B6F96CE-C601-4EC5-92F7-14F5CB22A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325" y="6030913"/>
            <a:ext cx="9636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/>
              <a:t>Back to </a:t>
            </a:r>
          </a:p>
          <a:p>
            <a:pPr algn="l"/>
            <a:r>
              <a:rPr lang="en-US" altLang="en-US" sz="1400"/>
              <a:t> Types  of </a:t>
            </a:r>
          </a:p>
          <a:p>
            <a:pPr algn="l"/>
            <a:r>
              <a:rPr lang="en-US" altLang="en-US" sz="1400"/>
              <a:t>Landforms</a:t>
            </a:r>
          </a:p>
        </p:txBody>
      </p:sp>
      <p:sp>
        <p:nvSpPr>
          <p:cNvPr id="35857" name="AutoShape 17">
            <a:hlinkClick r:id="rId13" action="ppaction://hlinksldjump" highlightClick="1">
              <a:snd r:embed="rId14" name="clap.wav"/>
            </a:hlinkClick>
            <a:extLst>
              <a:ext uri="{FF2B5EF4-FFF2-40B4-BE49-F238E27FC236}">
                <a16:creationId xmlns:a16="http://schemas.microsoft.com/office/drawing/2014/main" id="{306E1C15-94EF-4FF0-83E5-A09A44CDF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943600"/>
            <a:ext cx="1524000" cy="914400"/>
          </a:xfrm>
          <a:prstGeom prst="actionButtonBlank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58" name="Picture 18">
            <a:hlinkClick r:id="" action="ppaction://media"/>
            <a:extLst>
              <a:ext uri="{FF2B5EF4-FFF2-40B4-BE49-F238E27FC236}">
                <a16:creationId xmlns:a16="http://schemas.microsoft.com/office/drawing/2014/main" id="{BA91185D-08C5-45D1-B850-462CD7287DE3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9" name="Picture 19">
            <a:hlinkClick r:id="" action="ppaction://media"/>
            <a:extLst>
              <a:ext uri="{FF2B5EF4-FFF2-40B4-BE49-F238E27FC236}">
                <a16:creationId xmlns:a16="http://schemas.microsoft.com/office/drawing/2014/main" id="{42DA1967-97C8-43A2-8145-F8D85A4823CC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8" fill="hold"/>
                                        <p:tgtEl>
                                          <p:spTgt spid="358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5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8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996" fill="hold"/>
                                        <p:tgtEl>
                                          <p:spTgt spid="358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85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005A7F00-C132-403C-AEA5-4926D89B0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3716338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WordArt 3">
            <a:extLst>
              <a:ext uri="{FF2B5EF4-FFF2-40B4-BE49-F238E27FC236}">
                <a16:creationId xmlns:a16="http://schemas.microsoft.com/office/drawing/2014/main" id="{B20174E0-D80F-45A2-B1F7-30127B8578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5000" y="2057400"/>
            <a:ext cx="6934200" cy="4419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BEE-golly, </a:t>
            </a:r>
          </a:p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you got that one!</a:t>
            </a:r>
          </a:p>
        </p:txBody>
      </p:sp>
      <p:sp>
        <p:nvSpPr>
          <p:cNvPr id="36869" name="AutoShape 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6A61D94-B182-4F01-AD64-A7601F48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791200"/>
            <a:ext cx="2109788" cy="6619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Return </a:t>
            </a:r>
            <a:r>
              <a:rPr lang="en-US" altLang="en-US">
                <a:hlinkClick r:id="rId5" action="ppaction://hlinksldjump">
                  <a:snd r:embed="rId6" name="clap.wav"/>
                </a:hlinkClick>
              </a:rPr>
              <a:t>to</a:t>
            </a:r>
            <a:r>
              <a:rPr lang="en-US" altLang="en-US"/>
              <a:t> Quiz</a:t>
            </a:r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CA8CD2A0-F37A-4A4E-A400-1DBAA3521B1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609600"/>
            <a:ext cx="7772400" cy="1143000"/>
          </a:xfrm>
        </p:spPr>
        <p:txBody>
          <a:bodyPr/>
          <a:lstStyle/>
          <a:p>
            <a:pPr algn="r"/>
            <a:r>
              <a:rPr lang="en-US" altLang="en-US"/>
              <a:t>   </a:t>
            </a:r>
            <a:r>
              <a:rPr lang="en-US" altLang="en-US">
                <a:solidFill>
                  <a:srgbClr val="FF33CC"/>
                </a:solidFill>
              </a:rPr>
              <a:t>FANTASTIC</a:t>
            </a:r>
            <a:r>
              <a:rPr lang="en-US" altLang="en-US"/>
              <a:t>!!!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276</Words>
  <Application>Microsoft Office PowerPoint</Application>
  <PresentationFormat>Presentación en pantalla (4:3)</PresentationFormat>
  <Paragraphs>65</Paragraphs>
  <Slides>12</Slides>
  <Notes>2</Notes>
  <HiddenSlides>0</HiddenSlides>
  <MMClips>11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Times New Roman</vt:lpstr>
      <vt:lpstr>Socket</vt:lpstr>
      <vt:lpstr>Default Design</vt:lpstr>
      <vt:lpstr>LANDFORMS</vt:lpstr>
      <vt:lpstr>Types of Landforms</vt:lpstr>
      <vt:lpstr>Glaciers</vt:lpstr>
      <vt:lpstr>Mountains</vt:lpstr>
      <vt:lpstr>Deserts</vt:lpstr>
      <vt:lpstr>Valley</vt:lpstr>
      <vt:lpstr>Grassland</vt:lpstr>
      <vt:lpstr>Canyons</vt:lpstr>
      <vt:lpstr>What do you Know?</vt:lpstr>
      <vt:lpstr>Super Job!</vt:lpstr>
      <vt:lpstr>What do you Know?</vt:lpstr>
      <vt:lpstr>   FANTASTIC!!!</vt:lpstr>
    </vt:vector>
  </TitlesOfParts>
  <Company>State of Michigan Teacher Technology Initiative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LANDFORMS</dc:title>
  <dc:creator>ann wesley</dc:creator>
  <cp:lastModifiedBy>Maria Sanz</cp:lastModifiedBy>
  <cp:revision>38</cp:revision>
  <dcterms:created xsi:type="dcterms:W3CDTF">2003-02-09T02:52:14Z</dcterms:created>
  <dcterms:modified xsi:type="dcterms:W3CDTF">2019-08-16T14:52:28Z</dcterms:modified>
</cp:coreProperties>
</file>