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4204" r:id="rId7"/>
  </p:sldMasterIdLst>
  <p:sldIdLst>
    <p:sldId id="256" r:id="rId8"/>
    <p:sldId id="270" r:id="rId9"/>
    <p:sldId id="312" r:id="rId10"/>
    <p:sldId id="257" r:id="rId11"/>
    <p:sldId id="258" r:id="rId12"/>
    <p:sldId id="260" r:id="rId13"/>
    <p:sldId id="259" r:id="rId14"/>
    <p:sldId id="261" r:id="rId15"/>
    <p:sldId id="262" r:id="rId16"/>
    <p:sldId id="301" r:id="rId17"/>
    <p:sldId id="263" r:id="rId18"/>
    <p:sldId id="302" r:id="rId19"/>
    <p:sldId id="264" r:id="rId20"/>
    <p:sldId id="303" r:id="rId21"/>
    <p:sldId id="265" r:id="rId22"/>
    <p:sldId id="304" r:id="rId23"/>
    <p:sldId id="266" r:id="rId24"/>
    <p:sldId id="305" r:id="rId25"/>
    <p:sldId id="267" r:id="rId26"/>
    <p:sldId id="306" r:id="rId27"/>
    <p:sldId id="268" r:id="rId28"/>
    <p:sldId id="307" r:id="rId29"/>
    <p:sldId id="269" r:id="rId30"/>
    <p:sldId id="308" r:id="rId31"/>
    <p:sldId id="310" r:id="rId32"/>
    <p:sldId id="278" r:id="rId33"/>
    <p:sldId id="287" r:id="rId34"/>
    <p:sldId id="288" r:id="rId35"/>
    <p:sldId id="289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29" autoAdjust="0"/>
    <p:restoredTop sz="94921" autoAdjust="0"/>
  </p:normalViewPr>
  <p:slideViewPr>
    <p:cSldViewPr>
      <p:cViewPr varScale="1">
        <p:scale>
          <a:sx n="68" d="100"/>
          <a:sy n="68" d="100"/>
        </p:scale>
        <p:origin x="150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theme" Target="theme/theme1.xml"/><Relationship Id="rId8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C82C0E7-3FB9-4AC0-86A4-1AA1E5B699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DC920C6-C0AB-499C-ACA5-BC77FBE1B2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19C39EA-9836-4032-9673-56F666A39D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CA53D0-9E99-4FDF-B860-D0B1BB5304F2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0212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27EBD14-83F9-4BC5-A6E3-15C2754B7F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962B41E-4192-47B3-8FB1-7FD3BD3A64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0FFD743-3327-4F0F-8FBB-4F71003D0A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54FD56-0EA1-47FD-B33A-F82BAA69F379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9243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3787B5E-ED05-4F14-B465-039CC754C4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0742DF-1E9C-4091-895C-E215211F3A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B78AC06-42FD-499B-B88D-FB78F00A49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69AC5A-3C8E-4B1A-97FC-E0B77CDAC727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8330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B7AB05-92B6-4FDD-B87A-3A6B1950D9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3CFB19-1D2E-4858-A417-B62AE723FE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98178E-373D-41F0-885A-4A6091CA6E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37B937-0225-4DD8-A37B-EB48317C8D63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857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4EF421F-6501-4D69-8A34-701F56D867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828C76A-4DA0-4158-B94D-F19CC01FA0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6AA5250-A617-411E-8200-9ED248EBBB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56DB3D-330F-47FA-93DF-0E83A3ABBA80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7160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5D22612-79BA-485B-BBB4-527114A441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F5EE67F-B06A-4895-A839-18BD9B85DF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2AAB03B-6F29-4D0D-95B8-5ABB5A8AD5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7D633C-722D-4D35-98FC-BDF9F2C9459A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874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D76BB95-1BE1-4BA2-A2FC-12AA968932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06354AA-D4EF-4BF0-85D8-6D08F66B53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E4B9DCB-CC37-430F-9D84-3282B3109A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F62650-0CC2-4A54-B63F-00EBE0234C80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5996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05395F-9F6B-4F45-9128-45FC8587F4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19C018-F2CC-447F-9731-3641704C11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E623BB-1E7F-4911-80B0-E96989F7DB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7934C9-F747-401F-BB64-0E6120460A46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1010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D17BF9-09B7-4239-ADE5-93513B495E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62B827-1A4A-495E-AFDF-EF21AE9E89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F4F1BD-ADB6-486A-97D4-03345FB2D2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C830D3-AE44-4060-9472-9DEE928D42D3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8486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DD01876-1A88-4BB5-9099-B8366E367E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A2B78DF-6CA6-4F1D-B86E-FE46D30026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1F09BD6-7FF6-4995-876C-B0E7ECB3EE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3D68A6-2D66-4E44-8E26-D19E42D2FE12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84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CF13032-49D5-4A1C-9442-6979200086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E356DFC-5669-4594-99CB-4785F564C0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B318BB6-D1CF-4CB5-8637-693DCB9A89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446E9-24D9-48FF-8C01-055AA8215256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1547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30A33-BE1E-467B-9A48-44A4E1EC1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E85552-3842-4A17-A786-8091B6EF7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B423D-45F6-4CD3-BE88-9EC23DD4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80FA8E07-5B00-4EFE-9E6D-75FEA7966009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2545548"/>
      </p:ext>
    </p:extLst>
  </p:cSld>
  <p:clrMapOvr>
    <a:masterClrMapping/>
  </p:clrMapOvr>
  <p:transition spd="med" advClick="0" advTm="600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431923-E1EC-40F3-A0E8-223B3AB61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5BDA2-1D1F-48C7-8D58-41446E63D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B2A2B2-2251-447F-AE01-C5B84AF6F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4E641C96-B37F-46D5-897F-C49FAC12C787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5001336"/>
      </p:ext>
    </p:extLst>
  </p:cSld>
  <p:clrMapOvr>
    <a:masterClrMapping/>
  </p:clrMapOvr>
  <p:transition spd="med" advClick="0" advTm="600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33C78A-E6DC-459F-A132-4ABCBF945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780FE9-DD90-4D25-92B5-FF93C51ED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267134-E265-4713-93A9-4A11D361F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565DAFB6-899F-40EB-B639-8D1B3A692457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7091021"/>
      </p:ext>
    </p:extLst>
  </p:cSld>
  <p:clrMapOvr>
    <a:masterClrMapping/>
  </p:clrMapOvr>
  <p:transition spd="med" advClick="0" advTm="600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B42FFA-D9C0-46A5-8230-2AA96CF73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DA6129-EC9F-49C3-9CA2-905066731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E2ED8B-82C7-42A6-90AF-8A7FFB9AF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27939097-26F6-4C56-A310-BB26FCA13510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0140805"/>
      </p:ext>
    </p:extLst>
  </p:cSld>
  <p:clrMapOvr>
    <a:masterClrMapping/>
  </p:clrMapOvr>
  <p:transition spd="med" advClick="0" advTm="600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8DA182-9849-4737-A2A5-9B366CF65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950768-5199-4081-BEA1-6CEEF459C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CFADA6-CC69-4E89-ABFA-8A060E365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2B027CCA-78DF-4669-9D7B-47B24DEE4ADC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8398982"/>
      </p:ext>
    </p:extLst>
  </p:cSld>
  <p:clrMapOvr>
    <a:masterClrMapping/>
  </p:clrMapOvr>
  <p:transition spd="med" advClick="0" advTm="600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2A80F7-410E-44A7-A173-4D6487078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13CCC3-28AE-4929-9CEE-3B2ADBF2E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D27159-BD6D-4D8A-9F45-0BA224A3F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572DEE1C-D733-4BD3-BE9B-EBCF7CF229D5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5708318"/>
      </p:ext>
    </p:extLst>
  </p:cSld>
  <p:clrMapOvr>
    <a:masterClrMapping/>
  </p:clrMapOvr>
  <p:transition spd="med" advClick="0" advTm="600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968FE9-4DA6-4374-86CF-DE8D4E086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B4D2B6-C54E-481B-A3E4-FC50E7CCE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943D99-6FAD-4BBA-B8FD-07FDD6409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B2C41286-A56F-468A-9169-68282C674105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9925303"/>
      </p:ext>
    </p:extLst>
  </p:cSld>
  <p:clrMapOvr>
    <a:masterClrMapping/>
  </p:clrMapOvr>
  <p:transition spd="med" advClick="0" advTm="600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F7A97B-76C9-4592-AF12-E40B79336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BBDA7E-AFA4-4732-9A1E-D63006AA6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6C6537-24D9-4D4B-99A3-1C85AC7D7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3768A52D-8F5C-4ED8-B3B1-C29E8ABAEB42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0176985"/>
      </p:ext>
    </p:extLst>
  </p:cSld>
  <p:clrMapOvr>
    <a:masterClrMapping/>
  </p:clrMapOvr>
  <p:transition spd="med" advClick="0" advTm="600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BC65DF-B946-44AD-A04C-CD7AA38FF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E7D932-8F67-4DBD-85F6-2948625EB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A632AC-03B6-4624-9A89-AD071B625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31EA2055-3C6D-4E56-B9F1-F7620A70F7E1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8879121"/>
      </p:ext>
    </p:extLst>
  </p:cSld>
  <p:clrMapOvr>
    <a:masterClrMapping/>
  </p:clrMapOvr>
  <p:transition spd="med" advClick="0" advTm="600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2FE187-ADC1-4624-8012-4DCD3C612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918FD-7066-448A-B645-190F9AC5C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61AC09-9671-437D-8C93-2709A1351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6119ED8B-2D1D-4399-9173-36757BA357CA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7006062"/>
      </p:ext>
    </p:extLst>
  </p:cSld>
  <p:clrMapOvr>
    <a:masterClrMapping/>
  </p:clrMapOvr>
  <p:transition spd="med" advClick="0" advTm="600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AEC9B9-80E9-4692-AA72-F4A9B1D8C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E4BE5-5106-4F31-B5DC-B67F37E69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BD8A7D-B750-4528-917D-03FF6EAA1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382C5DBD-407D-42D4-9597-3D1FD384F24B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4215558"/>
      </p:ext>
    </p:extLst>
  </p:cSld>
  <p:clrMapOvr>
    <a:masterClrMapping/>
  </p:clrMapOvr>
  <p:transition spd="med" advClick="0" advTm="600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2F07EE-D5D6-4AB5-8536-C9A0C5786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8CBF3-7A94-4380-8F75-8D770C3A8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275D3-A863-4626-AF2A-C92E59AD6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7898B14E-23F4-443C-9B1D-2D26086D1179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4222486"/>
      </p:ext>
    </p:extLst>
  </p:cSld>
  <p:clrMapOvr>
    <a:masterClrMapping/>
  </p:clrMapOvr>
  <p:transition spd="med" advClick="0" advTm="600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C156AD-1DA7-45E4-8EF2-2CD2E88CA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CFEA9-85AF-4C89-8086-058FC1A9A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4BE14B-137E-46B2-A987-B3BE0808D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772AB6FC-F0C4-47F9-BC73-74BEEA0D8050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4760473"/>
      </p:ext>
    </p:extLst>
  </p:cSld>
  <p:clrMapOvr>
    <a:masterClrMapping/>
  </p:clrMapOvr>
  <p:transition spd="med" advClick="0" advTm="600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14796-B69C-4D1D-B450-F15ACAAEE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4B477-1A5A-4AB5-9DB4-A39D6621D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02C41B-B985-4113-809E-D1C9A77AB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EFC499CD-E0B4-4F1B-8F2E-C1B689E9CFF2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5469556"/>
      </p:ext>
    </p:extLst>
  </p:cSld>
  <p:clrMapOvr>
    <a:masterClrMapping/>
  </p:clrMapOvr>
  <p:transition spd="med" advClick="0" advTm="600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7BE97A-6E2D-41FE-BFC8-9DAEB2173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63BB9E-CC9D-47A5-A4B4-449910D7B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7EB937-05C8-4A1C-BCB5-BFE6CC273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62457383-9508-4216-804A-989978704F1A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4420090"/>
      </p:ext>
    </p:extLst>
  </p:cSld>
  <p:clrMapOvr>
    <a:masterClrMapping/>
  </p:clrMapOvr>
  <p:transition spd="med" advClick="0" advTm="600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2E9B16-D803-413D-80FC-D7AEC3100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5AA7FD-0384-4CE0-9BFC-A047B8603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B331AE-9652-4FAD-A75F-958DD3762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1C4DD72A-B7B3-40DA-833C-5B8168A38DFE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6131580"/>
      </p:ext>
    </p:extLst>
  </p:cSld>
  <p:clrMapOvr>
    <a:masterClrMapping/>
  </p:clrMapOvr>
  <p:transition spd="med" advClick="0" advTm="600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D78DA3-EB2A-4765-A96D-95622CDE6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C7884B-B583-4880-AC64-3F82DADBD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059AD4-33E0-4F61-BEEA-CC8893E66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332879CD-48A7-4CA3-BDDB-B7239FC5B3DF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8839032"/>
      </p:ext>
    </p:extLst>
  </p:cSld>
  <p:clrMapOvr>
    <a:masterClrMapping/>
  </p:clrMapOvr>
  <p:transition spd="med" advClick="0" advTm="600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E44476-9BAE-42B5-A2F1-CD2FE8137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C0E827-D18B-4221-AE36-4669DA4E4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B520F7-273E-4FE5-A233-94B221CCF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37A45534-2D4C-433A-B23A-31FD1E17ED8D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7029075"/>
      </p:ext>
    </p:extLst>
  </p:cSld>
  <p:clrMapOvr>
    <a:masterClrMapping/>
  </p:clrMapOvr>
  <p:transition spd="med" advClick="0" advTm="600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7A9001-692D-41A3-B0D2-43C753E3D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C0ADAA-3E61-4920-AF38-1FF63783B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1BCB99-DBE2-4407-95E5-C6E28FF5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1BE7D2AE-8E40-4EFB-87D3-92A17AC40008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3252393"/>
      </p:ext>
    </p:extLst>
  </p:cSld>
  <p:clrMapOvr>
    <a:masterClrMapping/>
  </p:clrMapOvr>
  <p:transition spd="med" advClick="0" advTm="600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2E877D-0CD8-49D8-A061-1405BDF6C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C205C2-5572-4CD0-BF26-B04B3126D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DD81DA-D590-45ED-90C2-67AC410CD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41119A76-59C3-404D-91F1-2DBE2CB19EA7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4644823"/>
      </p:ext>
    </p:extLst>
  </p:cSld>
  <p:clrMapOvr>
    <a:masterClrMapping/>
  </p:clrMapOvr>
  <p:transition spd="med" advClick="0" advTm="600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084D77-EA44-4EA2-85FA-53C67B76B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C33AB6-A935-4757-B453-A69B617D6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EDD724-332D-4536-9404-A0C4BA07F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02F6FACB-FAFC-407A-AA0B-936D65544A8F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7616112"/>
      </p:ext>
    </p:extLst>
  </p:cSld>
  <p:clrMapOvr>
    <a:masterClrMapping/>
  </p:clrMapOvr>
  <p:transition spd="med" advClick="0" advTm="600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7D99A-2406-4CDD-AAC4-3EF7ECF9A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A25919-C22E-46C8-8D44-2FBD51BC3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7B46B8-FC27-4B4B-AA9A-7CCEFD187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26235813-869B-4421-B60E-4F5569471E94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8257950"/>
      </p:ext>
    </p:extLst>
  </p:cSld>
  <p:clrMapOvr>
    <a:masterClrMapping/>
  </p:clrMapOvr>
  <p:transition spd="med" advClick="0" advTm="600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1D79F3-5120-4845-A19A-600ED62E1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C2971-3F24-4A47-9936-C946D159F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A7AAA7-B0A7-4A80-9B59-0A1A91980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EFFBA446-88F6-4FDB-89EA-1A45CA2AC339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9562146"/>
      </p:ext>
    </p:extLst>
  </p:cSld>
  <p:clrMapOvr>
    <a:masterClrMapping/>
  </p:clrMapOvr>
  <p:transition spd="med" advClick="0" advTm="600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D0981A-8DCA-4A82-8255-C8E8F24C1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435984-E351-4118-BB45-E86B8D62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F4600E-9811-49BF-A2BE-825F92F0C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D1DB4603-6180-41D1-9585-44BF40B91D78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0676448"/>
      </p:ext>
    </p:extLst>
  </p:cSld>
  <p:clrMapOvr>
    <a:masterClrMapping/>
  </p:clrMapOvr>
  <p:transition spd="med" advClick="0" advTm="600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2C6200-C6B9-4031-825C-77F2B793A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B525B-BE37-479D-AF92-255FD7AE1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9EF689-DD33-4292-9F25-9193752F5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6CA33F11-2A5C-42B7-AFF4-932C84EB5501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058645"/>
      </p:ext>
    </p:extLst>
  </p:cSld>
  <p:clrMapOvr>
    <a:masterClrMapping/>
  </p:clrMapOvr>
  <p:transition spd="med" advClick="0" advTm="600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99D741-1E79-4F9A-BB41-65B36692E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5D15A1-09CD-496E-98DB-7DAC59FEA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2997EE-F78D-4DC5-BD55-CFD8E0C7E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AFAE0CF3-AEEC-4636-84DB-F3CB62917A82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2664284"/>
      </p:ext>
    </p:extLst>
  </p:cSld>
  <p:clrMapOvr>
    <a:masterClrMapping/>
  </p:clrMapOvr>
  <p:transition spd="med" advClick="0" advTm="600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A8DE41-F5B6-4E51-AB72-8508C141F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CF708B-94B6-4951-9DCD-694128C0F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6F9916-905A-4DD7-86AE-E53FC0AC1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15578F44-16BB-4ECA-88C4-8D7E8DC0F742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8004310"/>
      </p:ext>
    </p:extLst>
  </p:cSld>
  <p:clrMapOvr>
    <a:masterClrMapping/>
  </p:clrMapOvr>
  <p:transition spd="med" advClick="0" advTm="600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000549-15D9-478F-A2C6-4631B4E2F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01292E-C8F1-4C6D-9075-461B05865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5C53E1-28A8-45F1-B4CB-7867E39A8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3D69F6E0-1B1B-409D-BBC9-EC1D5A0F4D87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0304294"/>
      </p:ext>
    </p:extLst>
  </p:cSld>
  <p:clrMapOvr>
    <a:masterClrMapping/>
  </p:clrMapOvr>
  <p:transition spd="med" advClick="0" advTm="600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9A8F16-3930-4DB4-BF3A-234DA1028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0CD97D-3674-4E61-AF3C-BF546A34B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A56CB6-F027-44FC-BAEA-12BA58327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724BE0AF-C6EF-4083-B5A8-CF2B4AD47240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5260929"/>
      </p:ext>
    </p:extLst>
  </p:cSld>
  <p:clrMapOvr>
    <a:masterClrMapping/>
  </p:clrMapOvr>
  <p:transition spd="med" advClick="0" advTm="600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C3CD6D-8BD1-4046-BDB2-90AF9E218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7B2750-42C1-40A4-A5AA-A92A9285A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9217ED-B87D-469D-A2D4-699F6E9E0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DC7C90F3-A170-4999-B212-18D5CFA914F1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8802437"/>
      </p:ext>
    </p:extLst>
  </p:cSld>
  <p:clrMapOvr>
    <a:masterClrMapping/>
  </p:clrMapOvr>
  <p:transition spd="med" advClick="0" advTm="600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14E768-1E3E-4AF9-B601-F478EF6C4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4559C4-9C01-4576-9243-172B9FBA0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3124CF-EC06-4AB2-8C4D-729CB6E32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15ED4349-3929-4A50-AA3D-A516A47DE5FE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5924918"/>
      </p:ext>
    </p:extLst>
  </p:cSld>
  <p:clrMapOvr>
    <a:masterClrMapping/>
  </p:clrMapOvr>
  <p:transition spd="med" advClick="0" advTm="600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A521DA-1CFF-4037-BBD5-BBD93DF09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433C5-FC15-486B-9CFF-DE3774A78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F480B9-7DD0-4A8C-8EAC-D1B38CD6B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34A4DD67-3ECE-4E5E-970D-D6A81C09E791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6690842"/>
      </p:ext>
    </p:extLst>
  </p:cSld>
  <p:clrMapOvr>
    <a:masterClrMapping/>
  </p:clrMapOvr>
  <p:transition spd="med" advClick="0" advTm="600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34741E-1C64-4749-90EB-E61D69063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49DAFF-7A9F-47CD-A9D2-71CCA70DF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B237EA-1B8D-41AB-ACBB-D748BD758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EC8F5687-FE26-471E-BC8F-B22772440F12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5830283"/>
      </p:ext>
    </p:extLst>
  </p:cSld>
  <p:clrMapOvr>
    <a:masterClrMapping/>
  </p:clrMapOvr>
  <p:transition spd="med" advClick="0" advTm="600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D9DF75-EBC8-4436-9499-D9EDC3F88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98F77-4E59-4787-98BA-9B955D37E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9AAC03-8F8D-4C0F-853A-48ABD5828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940C31A4-2A5E-4465-87BF-29137F76A601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2316863"/>
      </p:ext>
    </p:extLst>
  </p:cSld>
  <p:clrMapOvr>
    <a:masterClrMapping/>
  </p:clrMapOvr>
  <p:transition spd="med" advClick="0" advTm="600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1EEAC-17F1-4FBB-AE8F-0FED048D5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AE82B3-AE31-40F4-848E-2B93221FD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52345C-1C46-4C29-B819-70B90ED10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275E9EE9-4490-47AB-B418-23CDBF3D8271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8915006"/>
      </p:ext>
    </p:extLst>
  </p:cSld>
  <p:clrMapOvr>
    <a:masterClrMapping/>
  </p:clrMapOvr>
  <p:transition spd="med" advClick="0" advTm="600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EE172-24DC-4DBB-B5AE-800E90DB7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70BAC6-581C-413D-B54C-3D9336A27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DD6BD-E0D3-46E8-998A-E06C0822F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DBDF7331-B475-4551-AD16-3708752C71C4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8286596"/>
      </p:ext>
    </p:extLst>
  </p:cSld>
  <p:clrMapOvr>
    <a:masterClrMapping/>
  </p:clrMapOvr>
  <p:transition spd="med" advClick="0" advTm="600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4D1B39-3F70-4647-862F-2833F7A10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F22E3B-BC6D-4E22-B064-BD1AE3D6A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E9081A-20FF-4F00-A36A-D4DF959A0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07CC739B-F4D7-41ED-A387-931DDF79CA24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699056"/>
      </p:ext>
    </p:extLst>
  </p:cSld>
  <p:clrMapOvr>
    <a:masterClrMapping/>
  </p:clrMapOvr>
  <p:transition spd="med" advClick="0" advTm="600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982B4A-AD77-49BE-91D8-7CC720904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6615BC-B3F4-4B55-B23B-2F24A8FD6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FF112C-B922-45D6-8F1B-594CE54F1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FA11C117-42BA-46B5-8311-A9FF8E76AA62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5981858"/>
      </p:ext>
    </p:extLst>
  </p:cSld>
  <p:clrMapOvr>
    <a:masterClrMapping/>
  </p:clrMapOvr>
  <p:transition spd="med" advClick="0" advTm="600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F93461-CA3C-4703-8894-EA431EAD9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10C0BB-698C-44FA-BFB3-E80CFC1EE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0BA494-2FA7-4914-87E3-F062B88A7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AAE2F893-B2A9-437A-951B-54AEB0A3DF2D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3463796"/>
      </p:ext>
    </p:extLst>
  </p:cSld>
  <p:clrMapOvr>
    <a:masterClrMapping/>
  </p:clrMapOvr>
  <p:transition spd="med" advClick="0" advTm="600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7B8104-55E3-4A22-8C18-39A6CC8A3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AADEF9-5C7C-428C-8D19-9488BC388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F9CAD-4928-420E-9C8F-00FA3ACDC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58352105-4894-46BF-BE0F-1037B2966AA2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914116"/>
      </p:ext>
    </p:extLst>
  </p:cSld>
  <p:clrMapOvr>
    <a:masterClrMapping/>
  </p:clrMapOvr>
  <p:transition spd="med" advClick="0" advTm="600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60815F-9AFF-43E3-A306-1C41BAAD4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8AC834-97C4-4CB3-A9D8-BBC6D85DF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7C2EA2-7B31-4F16-8285-72DEA30F4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E9DD366B-2E2C-4465-8A2E-0E2293278934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366793"/>
      </p:ext>
    </p:extLst>
  </p:cSld>
  <p:clrMapOvr>
    <a:masterClrMapping/>
  </p:clrMapOvr>
  <p:transition spd="med" advClick="0" advTm="600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1CEF47-93DA-400A-81FC-F563065E0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6E7FB7-DB55-42D9-AE2D-FE2920D32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47D6B5-19C2-47F1-8C3C-2BF1A6C83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BD927367-DEB5-41AC-B751-3F35C7F0595D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0290384"/>
      </p:ext>
    </p:extLst>
  </p:cSld>
  <p:clrMapOvr>
    <a:masterClrMapping/>
  </p:clrMapOvr>
  <p:transition spd="med" advClick="0" advTm="600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81D710-4983-4FC9-BFA5-FBC4AF40A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3ACF6-26DD-4241-B39F-2EDC1EBF4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2FA60A-6CEE-417F-9EA6-3E5165AF8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14AEB02D-FE96-4CC5-AB5A-69708566F1BF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6689624"/>
      </p:ext>
    </p:extLst>
  </p:cSld>
  <p:clrMapOvr>
    <a:masterClrMapping/>
  </p:clrMapOvr>
  <p:transition spd="med" advClick="0" advTm="600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037376-8C7C-41FC-BE01-D810129F0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50BAC5-AEA1-44A5-B6BE-FE1E58528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13581-91FF-4CEB-BEC3-5ADBBF327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51877825-684E-406C-8598-41BBF5B683D1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7163193"/>
      </p:ext>
    </p:extLst>
  </p:cSld>
  <p:clrMapOvr>
    <a:masterClrMapping/>
  </p:clrMapOvr>
  <p:transition spd="med" advClick="0" advTm="600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F4F054-384E-41A3-B542-6196841CC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60A57-CF9A-408F-8686-37221964C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96B7D3-DAEC-4C96-8C75-C37DC2BF1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DBF841AE-0AE1-452B-8B13-BC0B90F6B74C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5759599"/>
      </p:ext>
    </p:extLst>
  </p:cSld>
  <p:clrMapOvr>
    <a:masterClrMapping/>
  </p:clrMapOvr>
  <p:transition spd="med" advClick="0" advTm="600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5389DC-023C-4FD6-AE8F-DE5D397C3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BE5A52-25F4-45C3-9E13-DA0F784E3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92E762-3ABB-499A-A3EE-796B9B92D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BC19DD63-6694-4D4D-AE5E-3DAD3FBE1A60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2542189"/>
      </p:ext>
    </p:extLst>
  </p:cSld>
  <p:clrMapOvr>
    <a:masterClrMapping/>
  </p:clrMapOvr>
  <p:transition spd="med" advClick="0" advTm="600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08E239-785C-40E4-AFF0-6321C3847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A0CD5-6975-4DC6-839A-932D43FF1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89E732-713B-4612-8DC2-F881DA376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D6347627-6EEF-4A83-B4D3-7232304EABDD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4501283"/>
      </p:ext>
    </p:extLst>
  </p:cSld>
  <p:clrMapOvr>
    <a:masterClrMapping/>
  </p:clrMapOvr>
  <p:transition spd="med" advClick="0" advTm="600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C47B62-372B-4A91-A547-8A1012451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A6F85F-9C4B-4CDB-B3FB-0A7C3CC9E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4AFF9A-E902-4C55-B94C-2019FE33A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E147EF75-807B-4772-9186-E57F7B8DAFA8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1725395"/>
      </p:ext>
    </p:extLst>
  </p:cSld>
  <p:clrMapOvr>
    <a:masterClrMapping/>
  </p:clrMapOvr>
  <p:transition spd="med" advClick="0" advTm="600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39AD46-61B0-45B0-96EF-78562356D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3CA5A0-012B-4C5A-B951-CBB744C20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903D25-338F-4C4E-BE8F-4B74BD11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D7B04D94-9DC0-4774-9701-492C31E808BA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473507"/>
      </p:ext>
    </p:extLst>
  </p:cSld>
  <p:clrMapOvr>
    <a:masterClrMapping/>
  </p:clrMapOvr>
  <p:transition spd="med" advClick="0" advTm="600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68F7BD-79D1-44BB-9193-4D4A49574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F41A6F-46EB-48B5-9442-ED9A0C72C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2787B5-A463-4ADA-9A30-306300AA6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FC51B5FE-6962-4743-8F10-F62F63992898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7813055"/>
      </p:ext>
    </p:extLst>
  </p:cSld>
  <p:clrMapOvr>
    <a:masterClrMapping/>
  </p:clrMapOvr>
  <p:transition spd="med" advClick="0" advTm="600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E00245-6CF4-4FB6-9464-768438325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09B755-AF78-4223-9A6C-8591AD1FD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CB0C33-F438-4C27-85BC-313187AD9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A5A331B0-5EE4-42B4-A269-A3555944E244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0763622"/>
      </p:ext>
    </p:extLst>
  </p:cSld>
  <p:clrMapOvr>
    <a:masterClrMapping/>
  </p:clrMapOvr>
  <p:transition spd="med" advClick="0" advTm="600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744AB2-2C6D-4358-AC91-3CDFA2064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55CED-5532-4612-A181-EFB621DC8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E4DDF-42F2-48ED-B741-705C4C357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C89D6320-09EF-4314-B431-C88E081372DC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3965029"/>
      </p:ext>
    </p:extLst>
  </p:cSld>
  <p:clrMapOvr>
    <a:masterClrMapping/>
  </p:clrMapOvr>
  <p:transition spd="med" advClick="0" advTm="600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51DDFE-139D-4216-ACE5-9C93A9367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4C884F-F366-4D0C-9836-9E8C5F205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3BB9F6-8502-4D78-BE28-30BAC4674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B942F99A-8B5E-4347-9BB1-FA00AB2BBF06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4656136"/>
      </p:ext>
    </p:extLst>
  </p:cSld>
  <p:clrMapOvr>
    <a:masterClrMapping/>
  </p:clrMapOvr>
  <p:transition spd="med" advClick="0" advTm="600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4EE974-507A-45CB-A8F7-3A4CEC239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28B323-9E8E-4608-935E-64361765E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04ACF8-A118-46D5-AB0C-1652D3722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894C7502-3768-4103-BE0F-89EF0AA851A9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5300788"/>
      </p:ext>
    </p:extLst>
  </p:cSld>
  <p:clrMapOvr>
    <a:masterClrMapping/>
  </p:clrMapOvr>
  <p:transition spd="med" advClick="0" advTm="600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4187AB-C735-46A5-9683-A4F2B95EE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71AFE0-1D9D-486A-BEC1-45455928B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74605-E7B1-434D-8542-C04E6F30B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CA6B3A5C-FC62-4E89-9C3C-AF8E4D2D0ABE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6659733"/>
      </p:ext>
    </p:extLst>
  </p:cSld>
  <p:clrMapOvr>
    <a:masterClrMapping/>
  </p:clrMapOvr>
  <p:transition spd="med" advClick="0" advTm="600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EA942BB-A5A6-47C0-8A5B-F0CE87A24B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039E8C7-9177-4CC9-92DF-33F63D10DB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EFF444A-806D-4DA9-B8A7-ABAEC39DE6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072C7D36-0CCE-4503-AFE5-62474C17D867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078136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2999A8F-41DC-4425-85B8-84E0CD6A73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4E55A74-CB4A-42CA-8584-152A0DB854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CD57C7F-54F8-41F2-91CC-D961EA6768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A0002667-A094-41EC-A6A3-4AFADE588DCF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28580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0D59A65-DC18-4D3D-AFCC-89D0DB4516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2A706B7-FB38-40D3-84CA-3B26A7E67B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347F935-F309-4C7F-B260-B5D759227D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1CE8E590-89F5-4FCC-90B1-CEFB99C90089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989551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0ECE7BE-2EA2-4F33-8819-1D95929639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C783B05E-5BD1-4C20-8C7D-EED160145E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7509707-585E-455C-A8B5-2E31C6A351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8C5F5457-8F57-46DF-A9A2-F2E59142D817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924867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9144D72-23D5-40A3-B930-364C9DA9B1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3B0FA10-CB94-4379-A609-E5151D3865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D228E79-103D-4E6B-A66E-8F089D89F8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9B06CEBF-181D-464E-9A4D-CA0B9E676F52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45580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A3646FB-0CED-4F78-A6B1-63A6136994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D18908C-C01A-40A5-9B7A-A83C4D4BDC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D65B60A-FEE4-4D37-939D-9DBC37EFA2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D8A0CE39-5749-4592-AA5A-9B50EB4FDB75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487412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51E0C52-B317-4D33-80B9-A401484B22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B772EED-7332-4D3D-A5C0-FF85AB23A7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B2245E5-BB29-4F3F-A97A-B865B876DB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726A6512-AD87-4759-A962-32CB8BAB1E47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78319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4E373E9-3309-4663-981E-B657747F67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A2C7821D-E69F-4CDD-B76A-F80EC2DC9E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4A25553D-ECF6-4BEE-90BD-19CE935BA7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0DCA1CD6-D58D-41F5-B004-E87E80CA7B9E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533329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DEF0AA9-A717-48FE-B2E0-E4A3C736E7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2B3B45A8-6551-46F3-89F0-9DE36BFE8C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8E82FE39-8400-4A2D-8D0F-CA0B2D5573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2913978A-B4E2-4DC9-A491-6B16282A5860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685954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C27AFC5-B028-4FE7-BECB-F1110E2C69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33BC6D6-1E2B-4B1F-AD25-27F37B25B8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A16A2D7-0872-4A3D-8475-49A0C8635C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80017126-C5DA-49D2-88B9-F0671E279EC7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881089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886916D-B84B-418A-956D-785A79EC4E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B5C6732-A01E-447F-AFD6-DBED510B45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5F0B9BC-6690-4D52-A778-9D84AD5F34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7E3CD20D-9BB7-4541-9A29-B18A2C4F6127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750331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A3CBD3E-8BAA-4ABC-9A48-7FF18F6163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6EC0DA59-3840-4D55-83E3-4CBB756F6A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A82408D0-120E-46D8-8033-924834AEE5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9CCDE953-938C-4401-BEB3-B85B3B594924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027185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FA2E2F6-D6D1-4B96-82DE-547F57A993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334CF3C-7F0D-4AA6-AD2A-CCA902F69B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F0A01FB3-6169-40E8-81A7-33EAF206FA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F3D1791D-9104-42C6-8C55-F787603E69E3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609970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A20DC2A-D4D7-4CF8-9C18-7613A894C7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4DB3DADB-8C75-4B2F-AEB6-AAE251DB5F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330AF0DC-F5FD-4645-AE2F-76F470E5CD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2D2E459C-C1E1-4E43-B1AA-23744C6F8544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118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6F14A84-27A9-468A-A0EA-73D6B7407A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C15A275-DB40-44C9-9527-CA80A694C5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FD03607-D088-4193-A161-D078448A5D3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69F3A59-0D17-4C18-B388-D453C580C1B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753D198-A9FB-4D85-AE46-18E655B55D7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anose="020B0604020202020204" pitchFamily="34" charset="0"/>
              </a:defRPr>
            </a:lvl1pPr>
          </a:lstStyle>
          <a:p>
            <a:fld id="{22CDE916-EF46-4DC0-95B3-46D34AEE7958}" type="slidenum">
              <a:rPr lang="en-US" altLang="en-US"/>
              <a:pPr/>
              <a:t>‹Nº›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37" r:id="rId1"/>
    <p:sldLayoutId id="2147484438" r:id="rId2"/>
    <p:sldLayoutId id="2147484439" r:id="rId3"/>
    <p:sldLayoutId id="2147484440" r:id="rId4"/>
    <p:sldLayoutId id="2147484441" r:id="rId5"/>
    <p:sldLayoutId id="2147484442" r:id="rId6"/>
    <p:sldLayoutId id="2147484443" r:id="rId7"/>
    <p:sldLayoutId id="2147484444" r:id="rId8"/>
    <p:sldLayoutId id="2147484445" r:id="rId9"/>
    <p:sldLayoutId id="2147484446" r:id="rId10"/>
    <p:sldLayoutId id="214748444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C06C8963-553C-4213-BD06-A23BFC3253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6B149570-EA3D-4097-8FA5-06A6FD8A3F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C5FE42C-B71A-4C03-9C2A-BAC465555F0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9810FD1-83E0-4AD3-979B-FAF3F220ECC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599C5EF-916E-4F52-BF81-0FCDCFB716B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fld id="{D8AA763D-21BF-4F34-970F-19B35AEB2473}" type="slidenum">
              <a:rPr lang="en-US" altLang="en-US"/>
              <a:pPr/>
              <a:t>‹Nº›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448" r:id="rId1"/>
    <p:sldLayoutId id="2147484449" r:id="rId2"/>
    <p:sldLayoutId id="2147484450" r:id="rId3"/>
    <p:sldLayoutId id="2147484451" r:id="rId4"/>
    <p:sldLayoutId id="2147484452" r:id="rId5"/>
    <p:sldLayoutId id="2147484453" r:id="rId6"/>
    <p:sldLayoutId id="2147484454" r:id="rId7"/>
    <p:sldLayoutId id="2147484455" r:id="rId8"/>
    <p:sldLayoutId id="2147484456" r:id="rId9"/>
    <p:sldLayoutId id="2147484457" r:id="rId10"/>
    <p:sldLayoutId id="2147484458" r:id="rId11"/>
  </p:sldLayoutIdLst>
  <p:transition spd="med" advClick="0" advTm="600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EB6B88DD-26BA-4864-8E01-03235B1196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82368C1F-3AB0-4B4E-BCA3-4CD4302CD8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213F4FB-46EE-45AC-A6AE-7DD49B1BE04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6562A9F-76A4-41CB-B666-DCB4F7FB526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F4B4E0A-EF1B-4D4F-815A-5782F6290EE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fld id="{38401254-60F0-4656-BEFC-D29DE3381C9E}" type="slidenum">
              <a:rPr lang="en-US" altLang="en-US"/>
              <a:pPr/>
              <a:t>‹Nº›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459" r:id="rId1"/>
    <p:sldLayoutId id="2147484460" r:id="rId2"/>
    <p:sldLayoutId id="2147484461" r:id="rId3"/>
    <p:sldLayoutId id="2147484462" r:id="rId4"/>
    <p:sldLayoutId id="2147484463" r:id="rId5"/>
    <p:sldLayoutId id="2147484464" r:id="rId6"/>
    <p:sldLayoutId id="2147484465" r:id="rId7"/>
    <p:sldLayoutId id="2147484466" r:id="rId8"/>
    <p:sldLayoutId id="2147484467" r:id="rId9"/>
    <p:sldLayoutId id="2147484468" r:id="rId10"/>
    <p:sldLayoutId id="2147484469" r:id="rId11"/>
  </p:sldLayoutIdLst>
  <p:transition spd="med" advClick="0" advTm="600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7F8593E2-5A09-480D-B54A-86E9ABF8CA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2BAFE6EF-A3AC-4E95-AFD8-B22C1699EA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95219C8-535F-4AD5-8FFC-A239699FA5E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3812697F-E936-44B7-A9D8-9432FF84B1F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FA7240D-07E7-4A6F-A03A-3CB123B730B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fld id="{D622A196-3AFA-4D91-89EE-0F186785ABA2}" type="slidenum">
              <a:rPr lang="en-US" altLang="en-US"/>
              <a:pPr/>
              <a:t>‹Nº›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470" r:id="rId1"/>
    <p:sldLayoutId id="2147484471" r:id="rId2"/>
    <p:sldLayoutId id="2147484472" r:id="rId3"/>
    <p:sldLayoutId id="2147484473" r:id="rId4"/>
    <p:sldLayoutId id="2147484474" r:id="rId5"/>
    <p:sldLayoutId id="2147484475" r:id="rId6"/>
    <p:sldLayoutId id="2147484476" r:id="rId7"/>
    <p:sldLayoutId id="2147484477" r:id="rId8"/>
    <p:sldLayoutId id="2147484478" r:id="rId9"/>
    <p:sldLayoutId id="2147484479" r:id="rId10"/>
    <p:sldLayoutId id="2147484480" r:id="rId11"/>
  </p:sldLayoutIdLst>
  <p:transition spd="med" advClick="0" advTm="600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58EA4D4-9CA6-4FA3-9E0F-1ADA2AE811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2194E81D-51FD-437A-968F-3BCA02FAA1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C915717-20E1-4755-B9AC-870E988C83B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915EBD3-F444-4FE5-95CB-60B3EB028DF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2373B7F-4C2B-41E3-A3A9-9F14E10CB41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fld id="{B4D05AA1-D981-427B-A585-1D85C994C7FE}" type="slidenum">
              <a:rPr lang="en-US" altLang="en-US"/>
              <a:pPr/>
              <a:t>‹Nº›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481" r:id="rId1"/>
    <p:sldLayoutId id="2147484482" r:id="rId2"/>
    <p:sldLayoutId id="2147484483" r:id="rId3"/>
    <p:sldLayoutId id="2147484484" r:id="rId4"/>
    <p:sldLayoutId id="2147484485" r:id="rId5"/>
    <p:sldLayoutId id="2147484486" r:id="rId6"/>
    <p:sldLayoutId id="2147484487" r:id="rId7"/>
    <p:sldLayoutId id="2147484488" r:id="rId8"/>
    <p:sldLayoutId id="2147484489" r:id="rId9"/>
    <p:sldLayoutId id="2147484490" r:id="rId10"/>
    <p:sldLayoutId id="2147484491" r:id="rId11"/>
  </p:sldLayoutIdLst>
  <p:transition spd="med" advClick="0" advTm="600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81E2F957-5136-4EA0-9A9E-8739BC7E07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37075528-EB93-427F-9126-FEB584028D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7806166-C733-4D2D-A611-86AF9B8636A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DCB911A-0A6F-4DDD-AAE0-BD424180C36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A7E2474-86D2-4EC6-9A1D-3789E85224B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fld id="{D02E6493-F6FD-4DD8-8F10-9A1B97D95A66}" type="slidenum">
              <a:rPr lang="en-US" altLang="en-US"/>
              <a:pPr/>
              <a:t>‹Nº›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492" r:id="rId1"/>
    <p:sldLayoutId id="2147484493" r:id="rId2"/>
    <p:sldLayoutId id="2147484494" r:id="rId3"/>
    <p:sldLayoutId id="2147484495" r:id="rId4"/>
    <p:sldLayoutId id="2147484496" r:id="rId5"/>
    <p:sldLayoutId id="2147484497" r:id="rId6"/>
    <p:sldLayoutId id="2147484498" r:id="rId7"/>
    <p:sldLayoutId id="2147484499" r:id="rId8"/>
    <p:sldLayoutId id="2147484500" r:id="rId9"/>
    <p:sldLayoutId id="2147484501" r:id="rId10"/>
    <p:sldLayoutId id="2147484502" r:id="rId11"/>
  </p:sldLayoutIdLst>
  <p:transition spd="med" advClick="0" advTm="600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76767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E2B9388F-4903-47D4-BFCB-A7A982E047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749F71C9-E06E-48C8-851A-76C0282090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3EBDC78-0053-42A3-8C1A-BC91D3AE29A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6B0816A-6D83-47BF-94A0-C547D6DDA11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722E18D-71CA-4B6C-9AE7-D03E0D5AD7E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fld id="{5D60878A-F3AF-49EC-843B-6E5702B9E667}" type="slidenum">
              <a:rPr lang="en-US" altLang="en-US"/>
              <a:pPr/>
              <a:t>‹Nº›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03" r:id="rId1"/>
    <p:sldLayoutId id="2147484504" r:id="rId2"/>
    <p:sldLayoutId id="2147484505" r:id="rId3"/>
    <p:sldLayoutId id="2147484506" r:id="rId4"/>
    <p:sldLayoutId id="2147484507" r:id="rId5"/>
    <p:sldLayoutId id="2147484508" r:id="rId6"/>
    <p:sldLayoutId id="2147484509" r:id="rId7"/>
    <p:sldLayoutId id="2147484510" r:id="rId8"/>
    <p:sldLayoutId id="2147484511" r:id="rId9"/>
    <p:sldLayoutId id="2147484512" r:id="rId10"/>
    <p:sldLayoutId id="2147484513" r:id="rId11"/>
    <p:sldLayoutId id="2147484514" r:id="rId12"/>
    <p:sldLayoutId id="2147484515" r:id="rId13"/>
    <p:sldLayoutId id="2147484516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mages.google.com/imgres?imgurl=http://www.noao.edu/image_gallery/images/d4/moon.jpg&amp;imgrefurl=http://blogs.warwick.ac.uk/nathanbarrow/entry/the_moon/&amp;h=1024&amp;w=1024&amp;sz=84&amp;hl=en&amp;start=3&amp;tbnid=wn81aCtZyv4VsM:&amp;tbnh=150&amp;tbnw=150&amp;prev=/images%3Fq%3Dmoon%26svnum%3D10%26hl%3Den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images.google.com/imgres?imgurl=http://www.space.gc.ca/asc/img/orbites_earth_moon2.png&amp;imgrefurl=http://www.space.gc.ca/asc/eng/educators/resources/orbital/survey.asp&amp;h=233&amp;w=597&amp;sz=50&amp;hl=en&amp;start=21&amp;tbnid=Wj_UWLu3uPqOKM:&amp;tbnh=53&amp;tbnw=135&amp;prev=/images%3Fq%3Ddiagram%2Bof%2Bearth%2Band%2Bits%2Bmoon%26start%3D20%26ndsp%3D20%26svnum%3D10%26hl%3Den%26sa%3DN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7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1.png"/><Relationship Id="rId5" Type="http://schemas.openxmlformats.org/officeDocument/2006/relationships/image" Target="../media/image22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\\cms1\p\teachers\swaters\space\Phases%20of%20the%20Moon\phases%20of%20the%20moon%20ppt%20with%20video\moon%20phases%20intro%20eclipse.asx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7.png"/><Relationship Id="rId4" Type="http://schemas.openxmlformats.org/officeDocument/2006/relationships/image" Target="../media/image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2.png"/><Relationship Id="rId4" Type="http://schemas.openxmlformats.org/officeDocument/2006/relationships/image" Target="../media/image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999D0718-1719-4F1C-AA13-212D5AFC2A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000" b="1">
                <a:solidFill>
                  <a:schemeClr val="bg1"/>
                </a:solidFill>
                <a:latin typeface="Comic Sans MS" panose="030F0702030302020204" pitchFamily="66" charset="0"/>
              </a:rPr>
              <a:t>Different </a:t>
            </a:r>
            <a:br>
              <a:rPr lang="en-US" altLang="en-US" sz="4000" b="1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n-US" altLang="en-US" sz="4000" b="1">
                <a:solidFill>
                  <a:schemeClr val="bg1"/>
                </a:solidFill>
                <a:latin typeface="Comic Sans MS" panose="030F0702030302020204" pitchFamily="66" charset="0"/>
              </a:rPr>
              <a:t>Phases of the Moon</a:t>
            </a:r>
            <a:r>
              <a:rPr lang="en-US" altLang="en-US" sz="4000"/>
              <a:t> </a:t>
            </a:r>
          </a:p>
        </p:txBody>
      </p:sp>
      <p:pic>
        <p:nvPicPr>
          <p:cNvPr id="78851" name="Picture 6" descr="moon">
            <a:hlinkClick r:id="rId2"/>
            <a:extLst>
              <a:ext uri="{FF2B5EF4-FFF2-40B4-BE49-F238E27FC236}">
                <a16:creationId xmlns:a16="http://schemas.microsoft.com/office/drawing/2014/main" id="{64C0B26A-06A4-4D49-86C4-FE4FB4152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981200"/>
            <a:ext cx="3943350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066806D4-E9F9-47E3-B593-ECB9A710FD2B}"/>
              </a:ext>
            </a:extLst>
          </p:cNvPr>
          <p:cNvSpPr/>
          <p:nvPr/>
        </p:nvSpPr>
        <p:spPr>
          <a:xfrm>
            <a:off x="7391400" y="5791200"/>
            <a:ext cx="1676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rgbClr val="FF0000"/>
                </a:solidFill>
              </a:rPr>
              <a:t>MARÍA SANZ</a:t>
            </a:r>
          </a:p>
        </p:txBody>
      </p:sp>
    </p:spTree>
  </p:cSld>
  <p:clrMapOvr>
    <a:masterClrMapping/>
  </p:clrMapOvr>
  <p:transition spd="slow">
    <p:circl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4">
            <a:extLst>
              <a:ext uri="{FF2B5EF4-FFF2-40B4-BE49-F238E27FC236}">
                <a16:creationId xmlns:a16="http://schemas.microsoft.com/office/drawing/2014/main" id="{4A20A4B3-268D-4B44-AE03-803174005D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chemeClr val="bg1"/>
                </a:solidFill>
                <a:latin typeface="Comic Sans MS" panose="030F0702030302020204" pitchFamily="66" charset="0"/>
              </a:rPr>
              <a:t>What will we learn?</a:t>
            </a:r>
            <a:r>
              <a:rPr lang="en-US" altLang="en-US"/>
              <a:t> </a:t>
            </a:r>
          </a:p>
        </p:txBody>
      </p:sp>
      <p:sp>
        <p:nvSpPr>
          <p:cNvPr id="79875" name="Rectangle 7">
            <a:extLst>
              <a:ext uri="{FF2B5EF4-FFF2-40B4-BE49-F238E27FC236}">
                <a16:creationId xmlns:a16="http://schemas.microsoft.com/office/drawing/2014/main" id="{BB582D17-31AF-45E4-91A2-BD279BB7AF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chemeClr val="bg1"/>
                </a:solidFill>
                <a:latin typeface="Comic Sans MS" panose="030F0702030302020204" pitchFamily="66" charset="0"/>
              </a:rPr>
              <a:t>We will learn about moon phases</a:t>
            </a:r>
          </a:p>
          <a:p>
            <a:pPr eaLnBrk="1" hangingPunct="1"/>
            <a:r>
              <a:rPr lang="en-US" altLang="en-US">
                <a:solidFill>
                  <a:schemeClr val="bg1"/>
                </a:solidFill>
                <a:latin typeface="Comic Sans MS" panose="030F0702030302020204" pitchFamily="66" charset="0"/>
              </a:rPr>
              <a:t>How many moons we have compared to other planets</a:t>
            </a:r>
          </a:p>
          <a:p>
            <a:pPr eaLnBrk="1" hangingPunct="1"/>
            <a:r>
              <a:rPr lang="en-US" altLang="en-US">
                <a:solidFill>
                  <a:schemeClr val="bg1"/>
                </a:solidFill>
                <a:latin typeface="Comic Sans MS" panose="030F0702030302020204" pitchFamily="66" charset="0"/>
              </a:rPr>
              <a:t>Why we have moon phases</a:t>
            </a:r>
          </a:p>
          <a:p>
            <a:pPr eaLnBrk="1" hangingPunct="1"/>
            <a:r>
              <a:rPr lang="en-US" altLang="en-US">
                <a:solidFill>
                  <a:schemeClr val="bg1"/>
                </a:solidFill>
                <a:latin typeface="Comic Sans MS" panose="030F0702030302020204" pitchFamily="66" charset="0"/>
              </a:rPr>
              <a:t>What the different moon phases look like</a:t>
            </a:r>
          </a:p>
          <a:p>
            <a:pPr eaLnBrk="1" hangingPunct="1"/>
            <a:r>
              <a:rPr lang="en-US" altLang="en-US">
                <a:solidFill>
                  <a:schemeClr val="bg1"/>
                </a:solidFill>
                <a:latin typeface="Comic Sans MS" panose="030F0702030302020204" pitchFamily="66" charset="0"/>
              </a:rPr>
              <a:t>How to find our birthday moon phase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02BA4F51-7B34-4331-A364-B46A25A3D9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b="1"/>
              <a:t>Key Vocabulary</a:t>
            </a: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967A2E0B-7282-4FBA-B398-4486DE8F78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685800"/>
            <a:ext cx="9144000" cy="61722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1. Orbit - The path of the Moon around the Earth.</a:t>
            </a:r>
          </a:p>
          <a:p>
            <a:pPr eaLnBrk="1" hangingPunct="1"/>
            <a:r>
              <a:rPr lang="en-US" altLang="en-US" b="1" dirty="0"/>
              <a:t>2. Rotate - The Earth spins around, like a top, about its axis once each day.</a:t>
            </a:r>
          </a:p>
          <a:p>
            <a:pPr eaLnBrk="1" hangingPunct="1"/>
            <a:r>
              <a:rPr lang="en-US" altLang="en-US" b="1" dirty="0"/>
              <a:t>3. Waning – Tends to </a:t>
            </a:r>
            <a:r>
              <a:rPr lang="en-US" altLang="en-US" b="1" dirty="0" err="1"/>
              <a:t>dissapear</a:t>
            </a:r>
            <a:endParaRPr lang="en-US" altLang="en-US" b="1" dirty="0"/>
          </a:p>
          <a:p>
            <a:pPr eaLnBrk="1" hangingPunct="1"/>
            <a:r>
              <a:rPr lang="en-US" altLang="en-US" b="1" dirty="0"/>
              <a:t>4. Waxing – appears to be growing</a:t>
            </a:r>
          </a:p>
          <a:p>
            <a:pPr eaLnBrk="1" hangingPunct="1"/>
            <a:r>
              <a:rPr lang="en-US" altLang="en-US" b="1" dirty="0"/>
              <a:t>5. Gibbous - Swollen on one side</a:t>
            </a:r>
          </a:p>
          <a:p>
            <a:pPr eaLnBrk="1" hangingPunct="1"/>
            <a:r>
              <a:rPr lang="en-US" altLang="en-US" b="1" dirty="0"/>
              <a:t>6. Crescent – less than ½ the moon is visible.</a:t>
            </a:r>
          </a:p>
          <a:p>
            <a:pPr eaLnBrk="1" hangingPunct="1"/>
            <a:r>
              <a:rPr lang="en-US" altLang="en-US" b="1" dirty="0"/>
              <a:t>7. Revolve- the motion of one object around another ( the moon revolves around Earth)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DD1FDEC4-38D1-4B70-B711-9B3EB21ECB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chemeClr val="bg1"/>
                </a:solidFill>
                <a:latin typeface="Comic Sans MS" panose="030F0702030302020204" pitchFamily="66" charset="0"/>
              </a:rPr>
              <a:t>Our Planet Earth has 1 MOON!</a:t>
            </a:r>
          </a:p>
        </p:txBody>
      </p:sp>
      <p:pic>
        <p:nvPicPr>
          <p:cNvPr id="5127" name="Picture 7" descr="orbites_earth_moon2">
            <a:hlinkClick r:id="rId2"/>
            <a:extLst>
              <a:ext uri="{FF2B5EF4-FFF2-40B4-BE49-F238E27FC236}">
                <a16:creationId xmlns:a16="http://schemas.microsoft.com/office/drawing/2014/main" id="{11B554E4-6EE5-4D1C-BD31-0230FA7D7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41500"/>
            <a:ext cx="7991475" cy="417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0" name="Text Box 9">
            <a:extLst>
              <a:ext uri="{FF2B5EF4-FFF2-40B4-BE49-F238E27FC236}">
                <a16:creationId xmlns:a16="http://schemas.microsoft.com/office/drawing/2014/main" id="{52FCAFF6-173D-427F-BC3D-E4B0753242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286000"/>
            <a:ext cx="2025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accent1"/>
                </a:solidFill>
              </a:rPr>
              <a:t>This is our moon</a:t>
            </a:r>
          </a:p>
        </p:txBody>
      </p:sp>
      <p:sp>
        <p:nvSpPr>
          <p:cNvPr id="80901" name="Text Box 10">
            <a:extLst>
              <a:ext uri="{FF2B5EF4-FFF2-40B4-BE49-F238E27FC236}">
                <a16:creationId xmlns:a16="http://schemas.microsoft.com/office/drawing/2014/main" id="{E94EA357-EF91-4AD3-9F69-63F6FCF8AC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4648200"/>
            <a:ext cx="182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>
                <a:solidFill>
                  <a:schemeClr val="accent1"/>
                </a:solidFill>
              </a:rPr>
              <a:t>This is Earth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4">
            <a:extLst>
              <a:ext uri="{FF2B5EF4-FFF2-40B4-BE49-F238E27FC236}">
                <a16:creationId xmlns:a16="http://schemas.microsoft.com/office/drawing/2014/main" id="{401B25DA-14A1-4024-AB32-346C806C7A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>
                <a:solidFill>
                  <a:schemeClr val="bg1"/>
                </a:solidFill>
                <a:latin typeface="Comic Sans MS" panose="030F0702030302020204" pitchFamily="66" charset="0"/>
              </a:rPr>
              <a:t>Other Planets have many moons!</a:t>
            </a:r>
          </a:p>
        </p:txBody>
      </p:sp>
      <p:sp>
        <p:nvSpPr>
          <p:cNvPr id="7175" name="Text Box 7">
            <a:extLst>
              <a:ext uri="{FF2B5EF4-FFF2-40B4-BE49-F238E27FC236}">
                <a16:creationId xmlns:a16="http://schemas.microsoft.com/office/drawing/2014/main" id="{49EBF16E-B258-474E-AEBE-336006FC7D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5118100"/>
            <a:ext cx="289560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>
                <a:solidFill>
                  <a:schemeClr val="accent1"/>
                </a:solidFill>
                <a:latin typeface="Comic Sans MS" panose="030F0702030302020204" pitchFamily="66" charset="0"/>
              </a:rPr>
              <a:t>FOR EXAMPLE: MARS HAS TWO MOONS !! EACH MOON HAS ITS OWN NAME. THEIR NAMES ARE: PHOBOS &amp; DEIMAS</a:t>
            </a:r>
          </a:p>
        </p:txBody>
      </p:sp>
      <p:pic>
        <p:nvPicPr>
          <p:cNvPr id="81924" name="Picture 9" descr="Mars&amp;Moons">
            <a:extLst>
              <a:ext uri="{FF2B5EF4-FFF2-40B4-BE49-F238E27FC236}">
                <a16:creationId xmlns:a16="http://schemas.microsoft.com/office/drawing/2014/main" id="{4F5363CE-6E3D-4BC9-93F0-BB2FFBAE5E5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57225"/>
            <a:ext cx="6200775" cy="620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5" name="Text Box 10">
            <a:extLst>
              <a:ext uri="{FF2B5EF4-FFF2-40B4-BE49-F238E27FC236}">
                <a16:creationId xmlns:a16="http://schemas.microsoft.com/office/drawing/2014/main" id="{3D23FAB0-C47F-4946-ADFF-3549780537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22098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>
                <a:solidFill>
                  <a:schemeClr val="accent1"/>
                </a:solidFill>
                <a:latin typeface="Comic Sans MS" panose="030F0702030302020204" pitchFamily="66" charset="0"/>
              </a:rPr>
              <a:t>THIS IS MARS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4">
            <a:extLst>
              <a:ext uri="{FF2B5EF4-FFF2-40B4-BE49-F238E27FC236}">
                <a16:creationId xmlns:a16="http://schemas.microsoft.com/office/drawing/2014/main" id="{33B12B60-3BA9-4704-B92E-29F9571DFC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algn="just" eaLnBrk="1" hangingPunct="1"/>
            <a:r>
              <a:rPr lang="en-US" altLang="en-US" sz="3600" dirty="0">
                <a:solidFill>
                  <a:schemeClr val="bg1"/>
                </a:solidFill>
                <a:latin typeface="Comic Sans MS" panose="030F0702030302020204" pitchFamily="66" charset="0"/>
              </a:rPr>
              <a:t>What Causes the different </a:t>
            </a:r>
            <a:br>
              <a:rPr lang="en-US" altLang="en-US" sz="36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n-US" altLang="en-US" sz="3600" dirty="0">
                <a:solidFill>
                  <a:schemeClr val="bg1"/>
                </a:solidFill>
                <a:latin typeface="Comic Sans MS" panose="030F0702030302020204" pitchFamily="66" charset="0"/>
              </a:rPr>
              <a:t>phases of the moon?</a:t>
            </a:r>
          </a:p>
        </p:txBody>
      </p:sp>
      <p:pic>
        <p:nvPicPr>
          <p:cNvPr id="11270" name="Picture 6" descr="moon-cycle">
            <a:extLst>
              <a:ext uri="{FF2B5EF4-FFF2-40B4-BE49-F238E27FC236}">
                <a16:creationId xmlns:a16="http://schemas.microsoft.com/office/drawing/2014/main" id="{F1638A0B-9124-4FE0-B8F7-2CBB785EE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3305175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1" name="Text Box 7">
            <a:extLst>
              <a:ext uri="{FF2B5EF4-FFF2-40B4-BE49-F238E27FC236}">
                <a16:creationId xmlns:a16="http://schemas.microsoft.com/office/drawing/2014/main" id="{B7895574-5894-4B89-82A9-D968FD4AAE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6174" y="1551742"/>
            <a:ext cx="5076825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3600" dirty="0">
                <a:solidFill>
                  <a:schemeClr val="bg1"/>
                </a:solidFill>
                <a:latin typeface="Comic Sans MS" panose="030F0702030302020204" pitchFamily="66" charset="0"/>
              </a:rPr>
              <a:t>The Moon Revolving around the Earth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endParaRPr lang="en-US" altLang="en-US" sz="36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chemeClr val="bg1"/>
                </a:solidFill>
                <a:latin typeface="Comic Sans MS" panose="030F0702030302020204" pitchFamily="66" charset="0"/>
              </a:rPr>
              <a:t>2. The Moon reflecting sunlight towards the Earth.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48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82949" name="Text Box 8">
            <a:extLst>
              <a:ext uri="{FF2B5EF4-FFF2-40B4-BE49-F238E27FC236}">
                <a16:creationId xmlns:a16="http://schemas.microsoft.com/office/drawing/2014/main" id="{A5A4C921-EC58-471F-9254-1FBA162D1C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81000" y="5035877"/>
            <a:ext cx="88392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200">
              <a:latin typeface="Comic Sans MS" panose="030F0702030302020204" pitchFamily="66" charset="0"/>
            </a:endParaRPr>
          </a:p>
        </p:txBody>
      </p:sp>
      <p:pic>
        <p:nvPicPr>
          <p:cNvPr id="6" name="Picture 6" descr="moon-cycle">
            <a:extLst>
              <a:ext uri="{FF2B5EF4-FFF2-40B4-BE49-F238E27FC236}">
                <a16:creationId xmlns:a16="http://schemas.microsoft.com/office/drawing/2014/main" id="{805F2242-7613-4859-9616-917532A8A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3305175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5186BEC2-739B-4C98-AF30-AC2CFDDFBC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>
                <a:solidFill>
                  <a:schemeClr val="bg1"/>
                </a:solidFill>
                <a:latin typeface="Comic Sans MS" panose="030F0702030302020204" pitchFamily="66" charset="0"/>
              </a:rPr>
              <a:t>Different Phases of the Moon</a:t>
            </a:r>
            <a:br>
              <a:rPr lang="en-US" altLang="en-US" sz="4000">
                <a:latin typeface="Comic Sans MS" panose="030F0702030302020204" pitchFamily="66" charset="0"/>
              </a:rPr>
            </a:br>
            <a:endParaRPr lang="en-US" altLang="en-US" sz="4000">
              <a:latin typeface="Comic Sans MS" panose="030F0702030302020204" pitchFamily="66" charset="0"/>
            </a:endParaRPr>
          </a:p>
        </p:txBody>
      </p:sp>
      <p:pic>
        <p:nvPicPr>
          <p:cNvPr id="9225" name="Picture 9" descr="MoonPhases">
            <a:extLst>
              <a:ext uri="{FF2B5EF4-FFF2-40B4-BE49-F238E27FC236}">
                <a16:creationId xmlns:a16="http://schemas.microsoft.com/office/drawing/2014/main" id="{F30E7A00-621C-459C-B403-904B83A45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762000"/>
            <a:ext cx="5181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6" name="Text Box 10">
            <a:extLst>
              <a:ext uri="{FF2B5EF4-FFF2-40B4-BE49-F238E27FC236}">
                <a16:creationId xmlns:a16="http://schemas.microsoft.com/office/drawing/2014/main" id="{B165E60F-C258-4792-B77E-F1CED6A7FC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4841875"/>
            <a:ext cx="6934200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  <a:latin typeface="Comic Sans MS" panose="030F0702030302020204" pitchFamily="66" charset="0"/>
              </a:rPr>
              <a:t>Since we only see the lit portion of the moon that is facing Earth, we see a Moon phase.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  <a:latin typeface="Comic Sans MS" panose="030F0702030302020204" pitchFamily="66" charset="0"/>
              </a:rPr>
              <a:t>There are 8 phases of the moon &amp; they always occur in the same order starting with the NEW MOON and ending with WANING CRESCENT</a:t>
            </a: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D21EB35E-986D-45C0-AE78-0EBBEB555E6C}"/>
              </a:ext>
            </a:extLst>
          </p:cNvPr>
          <p:cNvSpPr/>
          <p:nvPr/>
        </p:nvSpPr>
        <p:spPr>
          <a:xfrm>
            <a:off x="-735013" y="1020763"/>
            <a:ext cx="1817688" cy="3840162"/>
          </a:xfrm>
          <a:custGeom>
            <a:avLst/>
            <a:gdLst/>
            <a:ahLst/>
            <a:cxnLst/>
            <a:rect l="0" t="0" r="0" b="0"/>
            <a:pathLst>
              <a:path w="1817371" h="3840481">
                <a:moveTo>
                  <a:pt x="111442" y="0"/>
                </a:moveTo>
                <a:lnTo>
                  <a:pt x="111442" y="0"/>
                </a:lnTo>
                <a:lnTo>
                  <a:pt x="111442" y="0"/>
                </a:lnTo>
                <a:lnTo>
                  <a:pt x="111442" y="0"/>
                </a:lnTo>
                <a:lnTo>
                  <a:pt x="120015" y="0"/>
                </a:lnTo>
                <a:lnTo>
                  <a:pt x="120015" y="8573"/>
                </a:lnTo>
                <a:lnTo>
                  <a:pt x="128587" y="8573"/>
                </a:lnTo>
                <a:lnTo>
                  <a:pt x="145732" y="8573"/>
                </a:lnTo>
                <a:lnTo>
                  <a:pt x="154305" y="8573"/>
                </a:lnTo>
                <a:lnTo>
                  <a:pt x="171450" y="8573"/>
                </a:lnTo>
                <a:lnTo>
                  <a:pt x="188595" y="8573"/>
                </a:lnTo>
                <a:lnTo>
                  <a:pt x="205740" y="17145"/>
                </a:lnTo>
                <a:lnTo>
                  <a:pt x="222885" y="17145"/>
                </a:lnTo>
                <a:lnTo>
                  <a:pt x="248602" y="17145"/>
                </a:lnTo>
                <a:lnTo>
                  <a:pt x="265747" y="25718"/>
                </a:lnTo>
                <a:lnTo>
                  <a:pt x="282892" y="25718"/>
                </a:lnTo>
                <a:lnTo>
                  <a:pt x="300037" y="34290"/>
                </a:lnTo>
                <a:lnTo>
                  <a:pt x="325755" y="34290"/>
                </a:lnTo>
                <a:lnTo>
                  <a:pt x="342900" y="34290"/>
                </a:lnTo>
                <a:lnTo>
                  <a:pt x="368617" y="42863"/>
                </a:lnTo>
                <a:lnTo>
                  <a:pt x="394335" y="42863"/>
                </a:lnTo>
                <a:lnTo>
                  <a:pt x="420052" y="51435"/>
                </a:lnTo>
                <a:lnTo>
                  <a:pt x="437197" y="51435"/>
                </a:lnTo>
                <a:lnTo>
                  <a:pt x="462915" y="60008"/>
                </a:lnTo>
                <a:lnTo>
                  <a:pt x="488632" y="68580"/>
                </a:lnTo>
                <a:lnTo>
                  <a:pt x="514350" y="68580"/>
                </a:lnTo>
                <a:lnTo>
                  <a:pt x="540067" y="77153"/>
                </a:lnTo>
                <a:lnTo>
                  <a:pt x="565785" y="85725"/>
                </a:lnTo>
                <a:lnTo>
                  <a:pt x="591502" y="85725"/>
                </a:lnTo>
                <a:lnTo>
                  <a:pt x="617220" y="94298"/>
                </a:lnTo>
                <a:lnTo>
                  <a:pt x="642937" y="102870"/>
                </a:lnTo>
                <a:lnTo>
                  <a:pt x="677227" y="111443"/>
                </a:lnTo>
                <a:lnTo>
                  <a:pt x="702945" y="120015"/>
                </a:lnTo>
                <a:lnTo>
                  <a:pt x="728662" y="128588"/>
                </a:lnTo>
                <a:lnTo>
                  <a:pt x="762952" y="137160"/>
                </a:lnTo>
                <a:lnTo>
                  <a:pt x="788670" y="145733"/>
                </a:lnTo>
                <a:lnTo>
                  <a:pt x="805815" y="154305"/>
                </a:lnTo>
                <a:lnTo>
                  <a:pt x="840105" y="171450"/>
                </a:lnTo>
                <a:lnTo>
                  <a:pt x="865822" y="180023"/>
                </a:lnTo>
                <a:lnTo>
                  <a:pt x="891540" y="188595"/>
                </a:lnTo>
                <a:lnTo>
                  <a:pt x="917257" y="197168"/>
                </a:lnTo>
                <a:lnTo>
                  <a:pt x="942975" y="214313"/>
                </a:lnTo>
                <a:lnTo>
                  <a:pt x="968692" y="231458"/>
                </a:lnTo>
                <a:lnTo>
                  <a:pt x="994410" y="240030"/>
                </a:lnTo>
                <a:lnTo>
                  <a:pt x="1020127" y="257175"/>
                </a:lnTo>
                <a:lnTo>
                  <a:pt x="1045845" y="265748"/>
                </a:lnTo>
                <a:lnTo>
                  <a:pt x="1071562" y="282893"/>
                </a:lnTo>
                <a:lnTo>
                  <a:pt x="1105852" y="300038"/>
                </a:lnTo>
                <a:lnTo>
                  <a:pt x="1131570" y="317183"/>
                </a:lnTo>
                <a:lnTo>
                  <a:pt x="1148715" y="334328"/>
                </a:lnTo>
                <a:lnTo>
                  <a:pt x="1183005" y="342900"/>
                </a:lnTo>
                <a:lnTo>
                  <a:pt x="1208722" y="360045"/>
                </a:lnTo>
                <a:lnTo>
                  <a:pt x="1234440" y="385763"/>
                </a:lnTo>
                <a:lnTo>
                  <a:pt x="1251585" y="402908"/>
                </a:lnTo>
                <a:lnTo>
                  <a:pt x="1277302" y="420053"/>
                </a:lnTo>
                <a:lnTo>
                  <a:pt x="1303020" y="437198"/>
                </a:lnTo>
                <a:lnTo>
                  <a:pt x="1328737" y="454343"/>
                </a:lnTo>
                <a:lnTo>
                  <a:pt x="1354455" y="471488"/>
                </a:lnTo>
                <a:lnTo>
                  <a:pt x="1371600" y="488633"/>
                </a:lnTo>
                <a:lnTo>
                  <a:pt x="1397317" y="514350"/>
                </a:lnTo>
                <a:lnTo>
                  <a:pt x="1414462" y="531495"/>
                </a:lnTo>
                <a:lnTo>
                  <a:pt x="1440180" y="557213"/>
                </a:lnTo>
                <a:lnTo>
                  <a:pt x="1457325" y="574358"/>
                </a:lnTo>
                <a:lnTo>
                  <a:pt x="1483042" y="600075"/>
                </a:lnTo>
                <a:lnTo>
                  <a:pt x="1500187" y="625793"/>
                </a:lnTo>
                <a:lnTo>
                  <a:pt x="1517332" y="651510"/>
                </a:lnTo>
                <a:lnTo>
                  <a:pt x="1534477" y="677228"/>
                </a:lnTo>
                <a:lnTo>
                  <a:pt x="1551622" y="694373"/>
                </a:lnTo>
                <a:lnTo>
                  <a:pt x="1568767" y="728663"/>
                </a:lnTo>
                <a:lnTo>
                  <a:pt x="1577340" y="754380"/>
                </a:lnTo>
                <a:lnTo>
                  <a:pt x="1594485" y="780098"/>
                </a:lnTo>
                <a:lnTo>
                  <a:pt x="1611630" y="805815"/>
                </a:lnTo>
                <a:lnTo>
                  <a:pt x="1628775" y="831533"/>
                </a:lnTo>
                <a:lnTo>
                  <a:pt x="1637347" y="865823"/>
                </a:lnTo>
                <a:lnTo>
                  <a:pt x="1654492" y="891540"/>
                </a:lnTo>
                <a:lnTo>
                  <a:pt x="1663065" y="917258"/>
                </a:lnTo>
                <a:lnTo>
                  <a:pt x="1671637" y="951548"/>
                </a:lnTo>
                <a:lnTo>
                  <a:pt x="1688782" y="977265"/>
                </a:lnTo>
                <a:lnTo>
                  <a:pt x="1697355" y="1011555"/>
                </a:lnTo>
                <a:lnTo>
                  <a:pt x="1705927" y="1045845"/>
                </a:lnTo>
                <a:lnTo>
                  <a:pt x="1714500" y="1071563"/>
                </a:lnTo>
                <a:lnTo>
                  <a:pt x="1731645" y="1105853"/>
                </a:lnTo>
                <a:lnTo>
                  <a:pt x="1740217" y="1131570"/>
                </a:lnTo>
                <a:lnTo>
                  <a:pt x="1748790" y="1157288"/>
                </a:lnTo>
                <a:lnTo>
                  <a:pt x="1757362" y="1183005"/>
                </a:lnTo>
                <a:lnTo>
                  <a:pt x="1765935" y="1208723"/>
                </a:lnTo>
                <a:lnTo>
                  <a:pt x="1774507" y="1234440"/>
                </a:lnTo>
                <a:lnTo>
                  <a:pt x="1783080" y="1260158"/>
                </a:lnTo>
                <a:lnTo>
                  <a:pt x="1791652" y="1277303"/>
                </a:lnTo>
                <a:lnTo>
                  <a:pt x="1800225" y="1303020"/>
                </a:lnTo>
                <a:lnTo>
                  <a:pt x="1800225" y="1328738"/>
                </a:lnTo>
                <a:lnTo>
                  <a:pt x="1808797" y="1354455"/>
                </a:lnTo>
                <a:lnTo>
                  <a:pt x="1808797" y="1371600"/>
                </a:lnTo>
                <a:lnTo>
                  <a:pt x="1817370" y="1397318"/>
                </a:lnTo>
                <a:lnTo>
                  <a:pt x="1817370" y="1423036"/>
                </a:lnTo>
                <a:lnTo>
                  <a:pt x="1817370" y="1457325"/>
                </a:lnTo>
                <a:lnTo>
                  <a:pt x="1817370" y="1483043"/>
                </a:lnTo>
                <a:lnTo>
                  <a:pt x="1817370" y="1517333"/>
                </a:lnTo>
                <a:lnTo>
                  <a:pt x="1808797" y="1543050"/>
                </a:lnTo>
                <a:lnTo>
                  <a:pt x="1808797" y="1577340"/>
                </a:lnTo>
                <a:lnTo>
                  <a:pt x="1808797" y="1611630"/>
                </a:lnTo>
                <a:lnTo>
                  <a:pt x="1808797" y="1645920"/>
                </a:lnTo>
                <a:lnTo>
                  <a:pt x="1800225" y="1671638"/>
                </a:lnTo>
                <a:lnTo>
                  <a:pt x="1800225" y="1705928"/>
                </a:lnTo>
                <a:lnTo>
                  <a:pt x="1791652" y="1740218"/>
                </a:lnTo>
                <a:lnTo>
                  <a:pt x="1791652" y="1774508"/>
                </a:lnTo>
                <a:lnTo>
                  <a:pt x="1783080" y="1808798"/>
                </a:lnTo>
                <a:lnTo>
                  <a:pt x="1774507" y="1834515"/>
                </a:lnTo>
                <a:lnTo>
                  <a:pt x="1765935" y="1868805"/>
                </a:lnTo>
                <a:lnTo>
                  <a:pt x="1757362" y="1903095"/>
                </a:lnTo>
                <a:lnTo>
                  <a:pt x="1748790" y="1928813"/>
                </a:lnTo>
                <a:lnTo>
                  <a:pt x="1740217" y="1963103"/>
                </a:lnTo>
                <a:lnTo>
                  <a:pt x="1731645" y="1997393"/>
                </a:lnTo>
                <a:lnTo>
                  <a:pt x="1723072" y="2031683"/>
                </a:lnTo>
                <a:lnTo>
                  <a:pt x="1714500" y="2057400"/>
                </a:lnTo>
                <a:lnTo>
                  <a:pt x="1705927" y="2091690"/>
                </a:lnTo>
                <a:lnTo>
                  <a:pt x="1688782" y="2125980"/>
                </a:lnTo>
                <a:lnTo>
                  <a:pt x="1680210" y="2151698"/>
                </a:lnTo>
                <a:lnTo>
                  <a:pt x="1671637" y="2185988"/>
                </a:lnTo>
                <a:lnTo>
                  <a:pt x="1663065" y="2220278"/>
                </a:lnTo>
                <a:lnTo>
                  <a:pt x="1645920" y="2245995"/>
                </a:lnTo>
                <a:lnTo>
                  <a:pt x="1628775" y="2280285"/>
                </a:lnTo>
                <a:lnTo>
                  <a:pt x="1620202" y="2314575"/>
                </a:lnTo>
                <a:lnTo>
                  <a:pt x="1611630" y="2340293"/>
                </a:lnTo>
                <a:lnTo>
                  <a:pt x="1594485" y="2374583"/>
                </a:lnTo>
                <a:lnTo>
                  <a:pt x="1577340" y="2408873"/>
                </a:lnTo>
                <a:lnTo>
                  <a:pt x="1568767" y="2434590"/>
                </a:lnTo>
                <a:lnTo>
                  <a:pt x="1551622" y="2468880"/>
                </a:lnTo>
                <a:lnTo>
                  <a:pt x="1534477" y="2503170"/>
                </a:lnTo>
                <a:lnTo>
                  <a:pt x="1517332" y="2528888"/>
                </a:lnTo>
                <a:lnTo>
                  <a:pt x="1500187" y="2563178"/>
                </a:lnTo>
                <a:lnTo>
                  <a:pt x="1491615" y="2588895"/>
                </a:lnTo>
                <a:lnTo>
                  <a:pt x="1474470" y="2623185"/>
                </a:lnTo>
                <a:lnTo>
                  <a:pt x="1448752" y="2648903"/>
                </a:lnTo>
                <a:lnTo>
                  <a:pt x="1431607" y="2683193"/>
                </a:lnTo>
                <a:lnTo>
                  <a:pt x="1414462" y="2708910"/>
                </a:lnTo>
                <a:lnTo>
                  <a:pt x="1397317" y="2743200"/>
                </a:lnTo>
                <a:lnTo>
                  <a:pt x="1371600" y="2768918"/>
                </a:lnTo>
                <a:lnTo>
                  <a:pt x="1354455" y="2803208"/>
                </a:lnTo>
                <a:lnTo>
                  <a:pt x="1328737" y="2828925"/>
                </a:lnTo>
                <a:lnTo>
                  <a:pt x="1311592" y="2854643"/>
                </a:lnTo>
                <a:lnTo>
                  <a:pt x="1285875" y="2888933"/>
                </a:lnTo>
                <a:lnTo>
                  <a:pt x="1268730" y="2914650"/>
                </a:lnTo>
                <a:lnTo>
                  <a:pt x="1243012" y="2940368"/>
                </a:lnTo>
                <a:lnTo>
                  <a:pt x="1217295" y="2974658"/>
                </a:lnTo>
                <a:lnTo>
                  <a:pt x="1191577" y="3000375"/>
                </a:lnTo>
                <a:lnTo>
                  <a:pt x="1165860" y="3026093"/>
                </a:lnTo>
                <a:lnTo>
                  <a:pt x="1148715" y="3051810"/>
                </a:lnTo>
                <a:lnTo>
                  <a:pt x="1114425" y="3077528"/>
                </a:lnTo>
                <a:lnTo>
                  <a:pt x="1097280" y="3103245"/>
                </a:lnTo>
                <a:lnTo>
                  <a:pt x="1062990" y="3128963"/>
                </a:lnTo>
                <a:lnTo>
                  <a:pt x="1037272" y="3154680"/>
                </a:lnTo>
                <a:lnTo>
                  <a:pt x="1011555" y="3180398"/>
                </a:lnTo>
                <a:lnTo>
                  <a:pt x="985837" y="3206115"/>
                </a:lnTo>
                <a:lnTo>
                  <a:pt x="960120" y="3223260"/>
                </a:lnTo>
                <a:lnTo>
                  <a:pt x="925830" y="3248978"/>
                </a:lnTo>
                <a:lnTo>
                  <a:pt x="900112" y="3274695"/>
                </a:lnTo>
                <a:lnTo>
                  <a:pt x="865822" y="3291840"/>
                </a:lnTo>
                <a:lnTo>
                  <a:pt x="840105" y="3317558"/>
                </a:lnTo>
                <a:lnTo>
                  <a:pt x="814387" y="3334703"/>
                </a:lnTo>
                <a:lnTo>
                  <a:pt x="788670" y="3351848"/>
                </a:lnTo>
                <a:lnTo>
                  <a:pt x="762952" y="3368993"/>
                </a:lnTo>
                <a:lnTo>
                  <a:pt x="728662" y="3394710"/>
                </a:lnTo>
                <a:lnTo>
                  <a:pt x="702945" y="3403283"/>
                </a:lnTo>
                <a:lnTo>
                  <a:pt x="677227" y="3420428"/>
                </a:lnTo>
                <a:lnTo>
                  <a:pt x="651510" y="3437573"/>
                </a:lnTo>
                <a:lnTo>
                  <a:pt x="625792" y="3454718"/>
                </a:lnTo>
                <a:lnTo>
                  <a:pt x="600075" y="3471863"/>
                </a:lnTo>
                <a:lnTo>
                  <a:pt x="565785" y="3480435"/>
                </a:lnTo>
                <a:lnTo>
                  <a:pt x="540067" y="3497580"/>
                </a:lnTo>
                <a:lnTo>
                  <a:pt x="514350" y="3514725"/>
                </a:lnTo>
                <a:lnTo>
                  <a:pt x="488632" y="3531870"/>
                </a:lnTo>
                <a:lnTo>
                  <a:pt x="462915" y="3540443"/>
                </a:lnTo>
                <a:lnTo>
                  <a:pt x="437197" y="3557588"/>
                </a:lnTo>
                <a:lnTo>
                  <a:pt x="402907" y="3566160"/>
                </a:lnTo>
                <a:lnTo>
                  <a:pt x="377190" y="3583305"/>
                </a:lnTo>
                <a:lnTo>
                  <a:pt x="360045" y="3600450"/>
                </a:lnTo>
                <a:lnTo>
                  <a:pt x="334327" y="3617595"/>
                </a:lnTo>
                <a:lnTo>
                  <a:pt x="308610" y="3626168"/>
                </a:lnTo>
                <a:lnTo>
                  <a:pt x="282892" y="3643313"/>
                </a:lnTo>
                <a:lnTo>
                  <a:pt x="265747" y="3651885"/>
                </a:lnTo>
                <a:lnTo>
                  <a:pt x="240030" y="3669030"/>
                </a:lnTo>
                <a:lnTo>
                  <a:pt x="222885" y="3677603"/>
                </a:lnTo>
                <a:lnTo>
                  <a:pt x="197167" y="3694748"/>
                </a:lnTo>
                <a:lnTo>
                  <a:pt x="180022" y="3703320"/>
                </a:lnTo>
                <a:lnTo>
                  <a:pt x="162877" y="3720465"/>
                </a:lnTo>
                <a:lnTo>
                  <a:pt x="137160" y="3729038"/>
                </a:lnTo>
                <a:lnTo>
                  <a:pt x="120015" y="3746183"/>
                </a:lnTo>
                <a:lnTo>
                  <a:pt x="102870" y="3754755"/>
                </a:lnTo>
                <a:lnTo>
                  <a:pt x="94297" y="3763328"/>
                </a:lnTo>
                <a:lnTo>
                  <a:pt x="77152" y="3780473"/>
                </a:lnTo>
                <a:lnTo>
                  <a:pt x="60007" y="3789045"/>
                </a:lnTo>
                <a:lnTo>
                  <a:pt x="42862" y="3806190"/>
                </a:lnTo>
                <a:lnTo>
                  <a:pt x="34290" y="3814763"/>
                </a:lnTo>
                <a:lnTo>
                  <a:pt x="25717" y="3823335"/>
                </a:lnTo>
                <a:lnTo>
                  <a:pt x="17145" y="3831908"/>
                </a:lnTo>
                <a:lnTo>
                  <a:pt x="8572" y="3831908"/>
                </a:lnTo>
                <a:lnTo>
                  <a:pt x="8572" y="3840480"/>
                </a:lnTo>
                <a:lnTo>
                  <a:pt x="8572" y="3840480"/>
                </a:lnTo>
                <a:lnTo>
                  <a:pt x="0" y="3840480"/>
                </a:lnTo>
                <a:lnTo>
                  <a:pt x="0" y="384048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2E242F52-F0EB-447C-9BB3-25A49A64FA5A}"/>
              </a:ext>
            </a:extLst>
          </p:cNvPr>
          <p:cNvSpPr/>
          <p:nvPr/>
        </p:nvSpPr>
        <p:spPr>
          <a:xfrm>
            <a:off x="174625" y="1036638"/>
            <a:ext cx="668338" cy="214312"/>
          </a:xfrm>
          <a:custGeom>
            <a:avLst/>
            <a:gdLst/>
            <a:ahLst/>
            <a:cxnLst/>
            <a:rect l="0" t="0" r="0" b="0"/>
            <a:pathLst>
              <a:path w="668656" h="214314">
                <a:moveTo>
                  <a:pt x="8572" y="214313"/>
                </a:moveTo>
                <a:lnTo>
                  <a:pt x="8572" y="214313"/>
                </a:lnTo>
                <a:lnTo>
                  <a:pt x="0" y="214313"/>
                </a:lnTo>
                <a:lnTo>
                  <a:pt x="0" y="214313"/>
                </a:lnTo>
                <a:lnTo>
                  <a:pt x="0" y="214313"/>
                </a:lnTo>
                <a:lnTo>
                  <a:pt x="0" y="214313"/>
                </a:lnTo>
                <a:lnTo>
                  <a:pt x="0" y="214313"/>
                </a:lnTo>
                <a:lnTo>
                  <a:pt x="0" y="214313"/>
                </a:lnTo>
                <a:lnTo>
                  <a:pt x="0" y="214313"/>
                </a:lnTo>
                <a:lnTo>
                  <a:pt x="8572" y="214313"/>
                </a:lnTo>
                <a:lnTo>
                  <a:pt x="8572" y="205741"/>
                </a:lnTo>
                <a:lnTo>
                  <a:pt x="17145" y="205741"/>
                </a:lnTo>
                <a:lnTo>
                  <a:pt x="25717" y="197168"/>
                </a:lnTo>
                <a:lnTo>
                  <a:pt x="42862" y="188595"/>
                </a:lnTo>
                <a:lnTo>
                  <a:pt x="60007" y="180023"/>
                </a:lnTo>
                <a:lnTo>
                  <a:pt x="77152" y="171450"/>
                </a:lnTo>
                <a:lnTo>
                  <a:pt x="94297" y="162878"/>
                </a:lnTo>
                <a:lnTo>
                  <a:pt x="120015" y="154305"/>
                </a:lnTo>
                <a:lnTo>
                  <a:pt x="145732" y="145733"/>
                </a:lnTo>
                <a:lnTo>
                  <a:pt x="171450" y="128588"/>
                </a:lnTo>
                <a:lnTo>
                  <a:pt x="197167" y="120015"/>
                </a:lnTo>
                <a:lnTo>
                  <a:pt x="222885" y="102870"/>
                </a:lnTo>
                <a:lnTo>
                  <a:pt x="257175" y="94298"/>
                </a:lnTo>
                <a:lnTo>
                  <a:pt x="291465" y="77153"/>
                </a:lnTo>
                <a:lnTo>
                  <a:pt x="325755" y="68580"/>
                </a:lnTo>
                <a:lnTo>
                  <a:pt x="360045" y="60008"/>
                </a:lnTo>
                <a:lnTo>
                  <a:pt x="394335" y="42863"/>
                </a:lnTo>
                <a:lnTo>
                  <a:pt x="428625" y="34290"/>
                </a:lnTo>
                <a:lnTo>
                  <a:pt x="462915" y="25718"/>
                </a:lnTo>
                <a:lnTo>
                  <a:pt x="497205" y="17145"/>
                </a:lnTo>
                <a:lnTo>
                  <a:pt x="522922" y="17145"/>
                </a:lnTo>
                <a:lnTo>
                  <a:pt x="557212" y="8573"/>
                </a:lnTo>
                <a:lnTo>
                  <a:pt x="582930" y="0"/>
                </a:lnTo>
                <a:lnTo>
                  <a:pt x="608647" y="0"/>
                </a:lnTo>
                <a:lnTo>
                  <a:pt x="634365" y="8573"/>
                </a:lnTo>
                <a:lnTo>
                  <a:pt x="651510" y="8573"/>
                </a:lnTo>
                <a:lnTo>
                  <a:pt x="651510" y="8573"/>
                </a:lnTo>
                <a:lnTo>
                  <a:pt x="668655" y="17145"/>
                </a:lnTo>
                <a:lnTo>
                  <a:pt x="668655" y="1714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A76BC960-2255-41A0-A2BD-B3CE391A3B44}"/>
              </a:ext>
            </a:extLst>
          </p:cNvPr>
          <p:cNvSpPr/>
          <p:nvPr/>
        </p:nvSpPr>
        <p:spPr>
          <a:xfrm>
            <a:off x="628650" y="1646238"/>
            <a:ext cx="600075" cy="33337"/>
          </a:xfrm>
          <a:custGeom>
            <a:avLst/>
            <a:gdLst/>
            <a:ahLst/>
            <a:cxnLst/>
            <a:rect l="0" t="0" r="0" b="0"/>
            <a:pathLst>
              <a:path w="600076" h="34291">
                <a:moveTo>
                  <a:pt x="0" y="25717"/>
                </a:moveTo>
                <a:lnTo>
                  <a:pt x="0" y="25717"/>
                </a:lnTo>
                <a:lnTo>
                  <a:pt x="0" y="25717"/>
                </a:lnTo>
                <a:lnTo>
                  <a:pt x="0" y="25717"/>
                </a:lnTo>
                <a:lnTo>
                  <a:pt x="8573" y="25717"/>
                </a:lnTo>
                <a:lnTo>
                  <a:pt x="17145" y="34290"/>
                </a:lnTo>
                <a:lnTo>
                  <a:pt x="25718" y="34290"/>
                </a:lnTo>
                <a:lnTo>
                  <a:pt x="42863" y="34290"/>
                </a:lnTo>
                <a:lnTo>
                  <a:pt x="60008" y="34290"/>
                </a:lnTo>
                <a:lnTo>
                  <a:pt x="77153" y="34290"/>
                </a:lnTo>
                <a:lnTo>
                  <a:pt x="102870" y="34290"/>
                </a:lnTo>
                <a:lnTo>
                  <a:pt x="128588" y="25717"/>
                </a:lnTo>
                <a:lnTo>
                  <a:pt x="162878" y="25717"/>
                </a:lnTo>
                <a:lnTo>
                  <a:pt x="188595" y="17145"/>
                </a:lnTo>
                <a:lnTo>
                  <a:pt x="214313" y="17145"/>
                </a:lnTo>
                <a:lnTo>
                  <a:pt x="248603" y="8572"/>
                </a:lnTo>
                <a:lnTo>
                  <a:pt x="282893" y="8572"/>
                </a:lnTo>
                <a:lnTo>
                  <a:pt x="308610" y="8572"/>
                </a:lnTo>
                <a:lnTo>
                  <a:pt x="342900" y="0"/>
                </a:lnTo>
                <a:lnTo>
                  <a:pt x="368618" y="0"/>
                </a:lnTo>
                <a:lnTo>
                  <a:pt x="402908" y="0"/>
                </a:lnTo>
                <a:lnTo>
                  <a:pt x="428625" y="0"/>
                </a:lnTo>
                <a:lnTo>
                  <a:pt x="462915" y="0"/>
                </a:lnTo>
                <a:lnTo>
                  <a:pt x="497205" y="0"/>
                </a:lnTo>
                <a:lnTo>
                  <a:pt x="522923" y="8572"/>
                </a:lnTo>
                <a:lnTo>
                  <a:pt x="557213" y="8572"/>
                </a:lnTo>
                <a:lnTo>
                  <a:pt x="582930" y="17145"/>
                </a:lnTo>
                <a:lnTo>
                  <a:pt x="582930" y="17145"/>
                </a:lnTo>
                <a:lnTo>
                  <a:pt x="600075" y="17145"/>
                </a:lnTo>
                <a:lnTo>
                  <a:pt x="600075" y="1714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EBFAECF2-5E6E-4A48-8A0C-E1A194E9F20B}"/>
              </a:ext>
            </a:extLst>
          </p:cNvPr>
          <p:cNvSpPr/>
          <p:nvPr/>
        </p:nvSpPr>
        <p:spPr>
          <a:xfrm>
            <a:off x="911225" y="2254250"/>
            <a:ext cx="514350" cy="180975"/>
          </a:xfrm>
          <a:custGeom>
            <a:avLst/>
            <a:gdLst/>
            <a:ahLst/>
            <a:cxnLst/>
            <a:rect l="0" t="0" r="0" b="0"/>
            <a:pathLst>
              <a:path w="514351" h="180024">
                <a:moveTo>
                  <a:pt x="0" y="0"/>
                </a:moveTo>
                <a:lnTo>
                  <a:pt x="0" y="0"/>
                </a:lnTo>
                <a:lnTo>
                  <a:pt x="8572" y="0"/>
                </a:lnTo>
                <a:lnTo>
                  <a:pt x="8572" y="8573"/>
                </a:lnTo>
                <a:lnTo>
                  <a:pt x="17145" y="17145"/>
                </a:lnTo>
                <a:lnTo>
                  <a:pt x="34290" y="25718"/>
                </a:lnTo>
                <a:lnTo>
                  <a:pt x="51435" y="34290"/>
                </a:lnTo>
                <a:lnTo>
                  <a:pt x="77152" y="42863"/>
                </a:lnTo>
                <a:lnTo>
                  <a:pt x="102870" y="51435"/>
                </a:lnTo>
                <a:lnTo>
                  <a:pt x="128587" y="60008"/>
                </a:lnTo>
                <a:lnTo>
                  <a:pt x="162877" y="68580"/>
                </a:lnTo>
                <a:lnTo>
                  <a:pt x="188595" y="68580"/>
                </a:lnTo>
                <a:lnTo>
                  <a:pt x="222885" y="77153"/>
                </a:lnTo>
                <a:lnTo>
                  <a:pt x="257175" y="85725"/>
                </a:lnTo>
                <a:lnTo>
                  <a:pt x="282892" y="94298"/>
                </a:lnTo>
                <a:lnTo>
                  <a:pt x="317182" y="102870"/>
                </a:lnTo>
                <a:lnTo>
                  <a:pt x="342900" y="111443"/>
                </a:lnTo>
                <a:lnTo>
                  <a:pt x="368617" y="120015"/>
                </a:lnTo>
                <a:lnTo>
                  <a:pt x="394335" y="128588"/>
                </a:lnTo>
                <a:lnTo>
                  <a:pt x="420052" y="137160"/>
                </a:lnTo>
                <a:lnTo>
                  <a:pt x="445770" y="145733"/>
                </a:lnTo>
                <a:lnTo>
                  <a:pt x="462915" y="154305"/>
                </a:lnTo>
                <a:lnTo>
                  <a:pt x="488632" y="171450"/>
                </a:lnTo>
                <a:lnTo>
                  <a:pt x="497205" y="171450"/>
                </a:lnTo>
                <a:lnTo>
                  <a:pt x="497205" y="171450"/>
                </a:lnTo>
                <a:lnTo>
                  <a:pt x="514350" y="180023"/>
                </a:lnTo>
                <a:lnTo>
                  <a:pt x="514350" y="18002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062FC6F7-A70A-4017-AED6-FEAAC52904DE}"/>
              </a:ext>
            </a:extLst>
          </p:cNvPr>
          <p:cNvSpPr/>
          <p:nvPr/>
        </p:nvSpPr>
        <p:spPr>
          <a:xfrm>
            <a:off x="920750" y="2897188"/>
            <a:ext cx="471488" cy="360362"/>
          </a:xfrm>
          <a:custGeom>
            <a:avLst/>
            <a:gdLst/>
            <a:ahLst/>
            <a:cxnLst/>
            <a:rect l="0" t="0" r="0" b="0"/>
            <a:pathLst>
              <a:path w="471489" h="360046">
                <a:moveTo>
                  <a:pt x="0" y="0"/>
                </a:moveTo>
                <a:lnTo>
                  <a:pt x="8573" y="8572"/>
                </a:lnTo>
                <a:lnTo>
                  <a:pt x="8573" y="17145"/>
                </a:lnTo>
                <a:lnTo>
                  <a:pt x="17145" y="25717"/>
                </a:lnTo>
                <a:lnTo>
                  <a:pt x="34290" y="42862"/>
                </a:lnTo>
                <a:lnTo>
                  <a:pt x="51435" y="60008"/>
                </a:lnTo>
                <a:lnTo>
                  <a:pt x="68580" y="77152"/>
                </a:lnTo>
                <a:lnTo>
                  <a:pt x="94298" y="94297"/>
                </a:lnTo>
                <a:lnTo>
                  <a:pt x="128588" y="111442"/>
                </a:lnTo>
                <a:lnTo>
                  <a:pt x="154305" y="128587"/>
                </a:lnTo>
                <a:lnTo>
                  <a:pt x="188595" y="145733"/>
                </a:lnTo>
                <a:lnTo>
                  <a:pt x="222885" y="162877"/>
                </a:lnTo>
                <a:lnTo>
                  <a:pt x="248603" y="180022"/>
                </a:lnTo>
                <a:lnTo>
                  <a:pt x="282893" y="197167"/>
                </a:lnTo>
                <a:lnTo>
                  <a:pt x="308610" y="214312"/>
                </a:lnTo>
                <a:lnTo>
                  <a:pt x="334328" y="231457"/>
                </a:lnTo>
                <a:lnTo>
                  <a:pt x="360045" y="248602"/>
                </a:lnTo>
                <a:lnTo>
                  <a:pt x="385763" y="265747"/>
                </a:lnTo>
                <a:lnTo>
                  <a:pt x="402908" y="282892"/>
                </a:lnTo>
                <a:lnTo>
                  <a:pt x="420053" y="300037"/>
                </a:lnTo>
                <a:lnTo>
                  <a:pt x="437198" y="317182"/>
                </a:lnTo>
                <a:lnTo>
                  <a:pt x="445770" y="325755"/>
                </a:lnTo>
                <a:lnTo>
                  <a:pt x="462915" y="342900"/>
                </a:lnTo>
                <a:lnTo>
                  <a:pt x="471488" y="351472"/>
                </a:lnTo>
                <a:lnTo>
                  <a:pt x="471488" y="351472"/>
                </a:lnTo>
                <a:lnTo>
                  <a:pt x="471488" y="360045"/>
                </a:lnTo>
                <a:lnTo>
                  <a:pt x="471488" y="36004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918C9BC-A572-49E8-A727-1CE97E38945D}"/>
              </a:ext>
            </a:extLst>
          </p:cNvPr>
          <p:cNvSpPr/>
          <p:nvPr/>
        </p:nvSpPr>
        <p:spPr>
          <a:xfrm>
            <a:off x="774700" y="3489325"/>
            <a:ext cx="393700" cy="582613"/>
          </a:xfrm>
          <a:custGeom>
            <a:avLst/>
            <a:gdLst/>
            <a:ahLst/>
            <a:cxnLst/>
            <a:rect l="0" t="0" r="0" b="0"/>
            <a:pathLst>
              <a:path w="394336" h="582931">
                <a:moveTo>
                  <a:pt x="0" y="0"/>
                </a:moveTo>
                <a:lnTo>
                  <a:pt x="0" y="8573"/>
                </a:lnTo>
                <a:lnTo>
                  <a:pt x="0" y="17145"/>
                </a:lnTo>
                <a:lnTo>
                  <a:pt x="8572" y="34290"/>
                </a:lnTo>
                <a:lnTo>
                  <a:pt x="25717" y="51435"/>
                </a:lnTo>
                <a:lnTo>
                  <a:pt x="34290" y="77153"/>
                </a:lnTo>
                <a:lnTo>
                  <a:pt x="60007" y="102870"/>
                </a:lnTo>
                <a:lnTo>
                  <a:pt x="77152" y="128588"/>
                </a:lnTo>
                <a:lnTo>
                  <a:pt x="102870" y="154305"/>
                </a:lnTo>
                <a:lnTo>
                  <a:pt x="128587" y="180023"/>
                </a:lnTo>
                <a:lnTo>
                  <a:pt x="154305" y="214313"/>
                </a:lnTo>
                <a:lnTo>
                  <a:pt x="180022" y="240030"/>
                </a:lnTo>
                <a:lnTo>
                  <a:pt x="205740" y="265748"/>
                </a:lnTo>
                <a:lnTo>
                  <a:pt x="231457" y="300038"/>
                </a:lnTo>
                <a:lnTo>
                  <a:pt x="257175" y="325755"/>
                </a:lnTo>
                <a:lnTo>
                  <a:pt x="282892" y="360045"/>
                </a:lnTo>
                <a:lnTo>
                  <a:pt x="300037" y="394335"/>
                </a:lnTo>
                <a:lnTo>
                  <a:pt x="325755" y="428625"/>
                </a:lnTo>
                <a:lnTo>
                  <a:pt x="342900" y="454343"/>
                </a:lnTo>
                <a:lnTo>
                  <a:pt x="360045" y="488633"/>
                </a:lnTo>
                <a:lnTo>
                  <a:pt x="377190" y="514350"/>
                </a:lnTo>
                <a:lnTo>
                  <a:pt x="385762" y="540068"/>
                </a:lnTo>
                <a:lnTo>
                  <a:pt x="394335" y="565785"/>
                </a:lnTo>
                <a:lnTo>
                  <a:pt x="394335" y="565785"/>
                </a:lnTo>
                <a:lnTo>
                  <a:pt x="394335" y="582930"/>
                </a:lnTo>
                <a:lnTo>
                  <a:pt x="394335" y="58293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CCEEB41F-4B34-41B3-9D24-C2727B1A8882}"/>
              </a:ext>
            </a:extLst>
          </p:cNvPr>
          <p:cNvSpPr/>
          <p:nvPr/>
        </p:nvSpPr>
        <p:spPr>
          <a:xfrm>
            <a:off x="379413" y="4079875"/>
            <a:ext cx="163512" cy="635000"/>
          </a:xfrm>
          <a:custGeom>
            <a:avLst/>
            <a:gdLst/>
            <a:ahLst/>
            <a:cxnLst/>
            <a:rect l="0" t="0" r="0" b="0"/>
            <a:pathLst>
              <a:path w="162878" h="634366">
                <a:moveTo>
                  <a:pt x="8572" y="0"/>
                </a:moveTo>
                <a:lnTo>
                  <a:pt x="8572" y="0"/>
                </a:lnTo>
                <a:lnTo>
                  <a:pt x="8572" y="8572"/>
                </a:lnTo>
                <a:lnTo>
                  <a:pt x="8572" y="25717"/>
                </a:lnTo>
                <a:lnTo>
                  <a:pt x="0" y="42862"/>
                </a:lnTo>
                <a:lnTo>
                  <a:pt x="8572" y="60007"/>
                </a:lnTo>
                <a:lnTo>
                  <a:pt x="8572" y="77152"/>
                </a:lnTo>
                <a:lnTo>
                  <a:pt x="17145" y="102870"/>
                </a:lnTo>
                <a:lnTo>
                  <a:pt x="25717" y="128587"/>
                </a:lnTo>
                <a:lnTo>
                  <a:pt x="34290" y="154305"/>
                </a:lnTo>
                <a:lnTo>
                  <a:pt x="34290" y="188595"/>
                </a:lnTo>
                <a:lnTo>
                  <a:pt x="42862" y="214312"/>
                </a:lnTo>
                <a:lnTo>
                  <a:pt x="60007" y="248602"/>
                </a:lnTo>
                <a:lnTo>
                  <a:pt x="68580" y="282892"/>
                </a:lnTo>
                <a:lnTo>
                  <a:pt x="77152" y="317182"/>
                </a:lnTo>
                <a:lnTo>
                  <a:pt x="85725" y="351472"/>
                </a:lnTo>
                <a:lnTo>
                  <a:pt x="94297" y="385762"/>
                </a:lnTo>
                <a:lnTo>
                  <a:pt x="102870" y="420052"/>
                </a:lnTo>
                <a:lnTo>
                  <a:pt x="120015" y="462915"/>
                </a:lnTo>
                <a:lnTo>
                  <a:pt x="120015" y="497205"/>
                </a:lnTo>
                <a:lnTo>
                  <a:pt x="137160" y="540067"/>
                </a:lnTo>
                <a:lnTo>
                  <a:pt x="145732" y="574357"/>
                </a:lnTo>
                <a:lnTo>
                  <a:pt x="154305" y="608647"/>
                </a:lnTo>
                <a:lnTo>
                  <a:pt x="154305" y="608647"/>
                </a:lnTo>
                <a:lnTo>
                  <a:pt x="162877" y="634365"/>
                </a:lnTo>
                <a:lnTo>
                  <a:pt x="162877" y="63436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957179F2-BEDD-4932-97F7-04A45E0DBB31}"/>
              </a:ext>
            </a:extLst>
          </p:cNvPr>
          <p:cNvSpPr/>
          <p:nvPr/>
        </p:nvSpPr>
        <p:spPr>
          <a:xfrm>
            <a:off x="-536575" y="2357438"/>
            <a:ext cx="325437" cy="642937"/>
          </a:xfrm>
          <a:custGeom>
            <a:avLst/>
            <a:gdLst/>
            <a:ahLst/>
            <a:cxnLst/>
            <a:rect l="0" t="0" r="0" b="0"/>
            <a:pathLst>
              <a:path w="325756" h="642939">
                <a:moveTo>
                  <a:pt x="257175" y="77153"/>
                </a:moveTo>
                <a:lnTo>
                  <a:pt x="257175" y="77153"/>
                </a:lnTo>
                <a:lnTo>
                  <a:pt x="248603" y="68580"/>
                </a:lnTo>
                <a:lnTo>
                  <a:pt x="240030" y="68580"/>
                </a:lnTo>
                <a:lnTo>
                  <a:pt x="240030" y="51435"/>
                </a:lnTo>
                <a:lnTo>
                  <a:pt x="222885" y="42863"/>
                </a:lnTo>
                <a:lnTo>
                  <a:pt x="222885" y="34290"/>
                </a:lnTo>
                <a:lnTo>
                  <a:pt x="214313" y="25718"/>
                </a:lnTo>
                <a:lnTo>
                  <a:pt x="205740" y="8573"/>
                </a:lnTo>
                <a:lnTo>
                  <a:pt x="188595" y="8573"/>
                </a:lnTo>
                <a:lnTo>
                  <a:pt x="180023" y="0"/>
                </a:lnTo>
                <a:lnTo>
                  <a:pt x="162878" y="0"/>
                </a:lnTo>
                <a:lnTo>
                  <a:pt x="145733" y="0"/>
                </a:lnTo>
                <a:lnTo>
                  <a:pt x="120015" y="0"/>
                </a:lnTo>
                <a:lnTo>
                  <a:pt x="102870" y="8573"/>
                </a:lnTo>
                <a:lnTo>
                  <a:pt x="85725" y="17145"/>
                </a:lnTo>
                <a:lnTo>
                  <a:pt x="60008" y="25718"/>
                </a:lnTo>
                <a:lnTo>
                  <a:pt x="51435" y="34290"/>
                </a:lnTo>
                <a:lnTo>
                  <a:pt x="34290" y="42863"/>
                </a:lnTo>
                <a:lnTo>
                  <a:pt x="25718" y="51435"/>
                </a:lnTo>
                <a:lnTo>
                  <a:pt x="25718" y="60008"/>
                </a:lnTo>
                <a:lnTo>
                  <a:pt x="17145" y="77153"/>
                </a:lnTo>
                <a:lnTo>
                  <a:pt x="17145" y="85726"/>
                </a:lnTo>
                <a:lnTo>
                  <a:pt x="25718" y="102870"/>
                </a:lnTo>
                <a:lnTo>
                  <a:pt x="34290" y="120015"/>
                </a:lnTo>
                <a:lnTo>
                  <a:pt x="42863" y="137160"/>
                </a:lnTo>
                <a:lnTo>
                  <a:pt x="51435" y="154305"/>
                </a:lnTo>
                <a:lnTo>
                  <a:pt x="77153" y="171451"/>
                </a:lnTo>
                <a:lnTo>
                  <a:pt x="94298" y="180023"/>
                </a:lnTo>
                <a:lnTo>
                  <a:pt x="111443" y="205740"/>
                </a:lnTo>
                <a:lnTo>
                  <a:pt x="137160" y="222885"/>
                </a:lnTo>
                <a:lnTo>
                  <a:pt x="154305" y="240030"/>
                </a:lnTo>
                <a:lnTo>
                  <a:pt x="180023" y="257176"/>
                </a:lnTo>
                <a:lnTo>
                  <a:pt x="197168" y="274320"/>
                </a:lnTo>
                <a:lnTo>
                  <a:pt x="214313" y="291465"/>
                </a:lnTo>
                <a:lnTo>
                  <a:pt x="231458" y="317183"/>
                </a:lnTo>
                <a:lnTo>
                  <a:pt x="248603" y="334328"/>
                </a:lnTo>
                <a:lnTo>
                  <a:pt x="265748" y="360045"/>
                </a:lnTo>
                <a:lnTo>
                  <a:pt x="274320" y="377190"/>
                </a:lnTo>
                <a:lnTo>
                  <a:pt x="291465" y="402908"/>
                </a:lnTo>
                <a:lnTo>
                  <a:pt x="300038" y="428626"/>
                </a:lnTo>
                <a:lnTo>
                  <a:pt x="308610" y="445770"/>
                </a:lnTo>
                <a:lnTo>
                  <a:pt x="317183" y="471488"/>
                </a:lnTo>
                <a:lnTo>
                  <a:pt x="317183" y="497205"/>
                </a:lnTo>
                <a:lnTo>
                  <a:pt x="325755" y="522923"/>
                </a:lnTo>
                <a:lnTo>
                  <a:pt x="325755" y="540068"/>
                </a:lnTo>
                <a:lnTo>
                  <a:pt x="325755" y="557213"/>
                </a:lnTo>
                <a:lnTo>
                  <a:pt x="317183" y="574358"/>
                </a:lnTo>
                <a:lnTo>
                  <a:pt x="317183" y="591503"/>
                </a:lnTo>
                <a:lnTo>
                  <a:pt x="308610" y="608648"/>
                </a:lnTo>
                <a:lnTo>
                  <a:pt x="300038" y="617220"/>
                </a:lnTo>
                <a:lnTo>
                  <a:pt x="282893" y="625793"/>
                </a:lnTo>
                <a:lnTo>
                  <a:pt x="265748" y="634365"/>
                </a:lnTo>
                <a:lnTo>
                  <a:pt x="248603" y="642938"/>
                </a:lnTo>
                <a:lnTo>
                  <a:pt x="231458" y="642938"/>
                </a:lnTo>
                <a:lnTo>
                  <a:pt x="205740" y="642938"/>
                </a:lnTo>
                <a:lnTo>
                  <a:pt x="180023" y="642938"/>
                </a:lnTo>
                <a:lnTo>
                  <a:pt x="154305" y="642938"/>
                </a:lnTo>
                <a:lnTo>
                  <a:pt x="137160" y="634365"/>
                </a:lnTo>
                <a:lnTo>
                  <a:pt x="111443" y="634365"/>
                </a:lnTo>
                <a:lnTo>
                  <a:pt x="85725" y="617220"/>
                </a:lnTo>
                <a:lnTo>
                  <a:pt x="68580" y="608648"/>
                </a:lnTo>
                <a:lnTo>
                  <a:pt x="51435" y="600076"/>
                </a:lnTo>
                <a:lnTo>
                  <a:pt x="34290" y="582930"/>
                </a:lnTo>
                <a:lnTo>
                  <a:pt x="17145" y="574358"/>
                </a:lnTo>
                <a:lnTo>
                  <a:pt x="8573" y="565785"/>
                </a:lnTo>
                <a:lnTo>
                  <a:pt x="0" y="548640"/>
                </a:lnTo>
                <a:lnTo>
                  <a:pt x="0" y="540068"/>
                </a:lnTo>
                <a:lnTo>
                  <a:pt x="0" y="522923"/>
                </a:lnTo>
                <a:lnTo>
                  <a:pt x="0" y="514351"/>
                </a:lnTo>
                <a:lnTo>
                  <a:pt x="0" y="514351"/>
                </a:lnTo>
                <a:lnTo>
                  <a:pt x="8573" y="497205"/>
                </a:lnTo>
                <a:lnTo>
                  <a:pt x="8573" y="49720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35CF43FE-A186-4E34-8B65-01740288338B}"/>
              </a:ext>
            </a:extLst>
          </p:cNvPr>
          <p:cNvSpPr/>
          <p:nvPr/>
        </p:nvSpPr>
        <p:spPr>
          <a:xfrm>
            <a:off x="-374650" y="2357438"/>
            <a:ext cx="266700" cy="600075"/>
          </a:xfrm>
          <a:custGeom>
            <a:avLst/>
            <a:gdLst/>
            <a:ahLst/>
            <a:cxnLst/>
            <a:rect l="0" t="0" r="0" b="0"/>
            <a:pathLst>
              <a:path w="265748" h="600077">
                <a:moveTo>
                  <a:pt x="265747" y="120015"/>
                </a:moveTo>
                <a:lnTo>
                  <a:pt x="265747" y="120015"/>
                </a:lnTo>
                <a:lnTo>
                  <a:pt x="265747" y="120015"/>
                </a:lnTo>
                <a:lnTo>
                  <a:pt x="257175" y="111443"/>
                </a:lnTo>
                <a:lnTo>
                  <a:pt x="257175" y="102870"/>
                </a:lnTo>
                <a:lnTo>
                  <a:pt x="257175" y="94298"/>
                </a:lnTo>
                <a:lnTo>
                  <a:pt x="257175" y="85726"/>
                </a:lnTo>
                <a:lnTo>
                  <a:pt x="248602" y="77153"/>
                </a:lnTo>
                <a:lnTo>
                  <a:pt x="240030" y="60008"/>
                </a:lnTo>
                <a:lnTo>
                  <a:pt x="240030" y="51435"/>
                </a:lnTo>
                <a:lnTo>
                  <a:pt x="222885" y="34290"/>
                </a:lnTo>
                <a:lnTo>
                  <a:pt x="214312" y="25718"/>
                </a:lnTo>
                <a:lnTo>
                  <a:pt x="197167" y="17145"/>
                </a:lnTo>
                <a:lnTo>
                  <a:pt x="188595" y="8573"/>
                </a:lnTo>
                <a:lnTo>
                  <a:pt x="171450" y="0"/>
                </a:lnTo>
                <a:lnTo>
                  <a:pt x="154305" y="0"/>
                </a:lnTo>
                <a:lnTo>
                  <a:pt x="137160" y="0"/>
                </a:lnTo>
                <a:lnTo>
                  <a:pt x="111442" y="8573"/>
                </a:lnTo>
                <a:lnTo>
                  <a:pt x="94297" y="8573"/>
                </a:lnTo>
                <a:lnTo>
                  <a:pt x="77152" y="17145"/>
                </a:lnTo>
                <a:lnTo>
                  <a:pt x="60007" y="34290"/>
                </a:lnTo>
                <a:lnTo>
                  <a:pt x="42862" y="42863"/>
                </a:lnTo>
                <a:lnTo>
                  <a:pt x="34290" y="60008"/>
                </a:lnTo>
                <a:lnTo>
                  <a:pt x="17145" y="68580"/>
                </a:lnTo>
                <a:lnTo>
                  <a:pt x="17145" y="85726"/>
                </a:lnTo>
                <a:lnTo>
                  <a:pt x="8572" y="102870"/>
                </a:lnTo>
                <a:lnTo>
                  <a:pt x="8572" y="120015"/>
                </a:lnTo>
                <a:lnTo>
                  <a:pt x="8572" y="137160"/>
                </a:lnTo>
                <a:lnTo>
                  <a:pt x="8572" y="154305"/>
                </a:lnTo>
                <a:lnTo>
                  <a:pt x="17145" y="171451"/>
                </a:lnTo>
                <a:lnTo>
                  <a:pt x="17145" y="180023"/>
                </a:lnTo>
                <a:lnTo>
                  <a:pt x="25717" y="197168"/>
                </a:lnTo>
                <a:lnTo>
                  <a:pt x="42862" y="214313"/>
                </a:lnTo>
                <a:lnTo>
                  <a:pt x="51435" y="231458"/>
                </a:lnTo>
                <a:lnTo>
                  <a:pt x="68580" y="240030"/>
                </a:lnTo>
                <a:lnTo>
                  <a:pt x="85725" y="257176"/>
                </a:lnTo>
                <a:lnTo>
                  <a:pt x="94297" y="274320"/>
                </a:lnTo>
                <a:lnTo>
                  <a:pt x="111442" y="291465"/>
                </a:lnTo>
                <a:lnTo>
                  <a:pt x="120015" y="300038"/>
                </a:lnTo>
                <a:lnTo>
                  <a:pt x="137160" y="325755"/>
                </a:lnTo>
                <a:lnTo>
                  <a:pt x="145732" y="342901"/>
                </a:lnTo>
                <a:lnTo>
                  <a:pt x="162877" y="360045"/>
                </a:lnTo>
                <a:lnTo>
                  <a:pt x="171450" y="385763"/>
                </a:lnTo>
                <a:lnTo>
                  <a:pt x="188595" y="402908"/>
                </a:lnTo>
                <a:lnTo>
                  <a:pt x="197167" y="428626"/>
                </a:lnTo>
                <a:lnTo>
                  <a:pt x="205740" y="454343"/>
                </a:lnTo>
                <a:lnTo>
                  <a:pt x="214312" y="471488"/>
                </a:lnTo>
                <a:lnTo>
                  <a:pt x="222885" y="497205"/>
                </a:lnTo>
                <a:lnTo>
                  <a:pt x="222885" y="514351"/>
                </a:lnTo>
                <a:lnTo>
                  <a:pt x="222885" y="540068"/>
                </a:lnTo>
                <a:lnTo>
                  <a:pt x="214312" y="557213"/>
                </a:lnTo>
                <a:lnTo>
                  <a:pt x="205740" y="565785"/>
                </a:lnTo>
                <a:lnTo>
                  <a:pt x="197167" y="574358"/>
                </a:lnTo>
                <a:lnTo>
                  <a:pt x="180022" y="582930"/>
                </a:lnTo>
                <a:lnTo>
                  <a:pt x="162877" y="591503"/>
                </a:lnTo>
                <a:lnTo>
                  <a:pt x="145732" y="600076"/>
                </a:lnTo>
                <a:lnTo>
                  <a:pt x="137160" y="600076"/>
                </a:lnTo>
                <a:lnTo>
                  <a:pt x="111442" y="600076"/>
                </a:lnTo>
                <a:lnTo>
                  <a:pt x="94297" y="591503"/>
                </a:lnTo>
                <a:lnTo>
                  <a:pt x="77152" y="591503"/>
                </a:lnTo>
                <a:lnTo>
                  <a:pt x="60007" y="582930"/>
                </a:lnTo>
                <a:lnTo>
                  <a:pt x="42862" y="574358"/>
                </a:lnTo>
                <a:lnTo>
                  <a:pt x="25717" y="565785"/>
                </a:lnTo>
                <a:lnTo>
                  <a:pt x="17145" y="557213"/>
                </a:lnTo>
                <a:lnTo>
                  <a:pt x="8572" y="557213"/>
                </a:lnTo>
                <a:lnTo>
                  <a:pt x="0" y="548640"/>
                </a:lnTo>
                <a:lnTo>
                  <a:pt x="0" y="548640"/>
                </a:lnTo>
                <a:lnTo>
                  <a:pt x="0" y="540068"/>
                </a:lnTo>
                <a:lnTo>
                  <a:pt x="0" y="531495"/>
                </a:lnTo>
                <a:lnTo>
                  <a:pt x="0" y="522923"/>
                </a:lnTo>
                <a:lnTo>
                  <a:pt x="0" y="522923"/>
                </a:lnTo>
                <a:lnTo>
                  <a:pt x="8572" y="522923"/>
                </a:lnTo>
                <a:lnTo>
                  <a:pt x="8572" y="52292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B547C7A3-B433-4497-AC77-C43859B1967D}"/>
              </a:ext>
            </a:extLst>
          </p:cNvPr>
          <p:cNvSpPr/>
          <p:nvPr/>
        </p:nvSpPr>
        <p:spPr>
          <a:xfrm>
            <a:off x="174625" y="2374900"/>
            <a:ext cx="204788" cy="436563"/>
          </a:xfrm>
          <a:custGeom>
            <a:avLst/>
            <a:gdLst/>
            <a:ahLst/>
            <a:cxnLst/>
            <a:rect l="0" t="0" r="0" b="0"/>
            <a:pathLst>
              <a:path w="205741" h="437199">
                <a:moveTo>
                  <a:pt x="111442" y="94298"/>
                </a:moveTo>
                <a:lnTo>
                  <a:pt x="111442" y="94298"/>
                </a:lnTo>
                <a:lnTo>
                  <a:pt x="111442" y="94298"/>
                </a:lnTo>
                <a:lnTo>
                  <a:pt x="111442" y="85725"/>
                </a:lnTo>
                <a:lnTo>
                  <a:pt x="111442" y="77153"/>
                </a:lnTo>
                <a:lnTo>
                  <a:pt x="111442" y="68581"/>
                </a:lnTo>
                <a:lnTo>
                  <a:pt x="111442" y="60008"/>
                </a:lnTo>
                <a:lnTo>
                  <a:pt x="111442" y="51435"/>
                </a:lnTo>
                <a:lnTo>
                  <a:pt x="111442" y="34290"/>
                </a:lnTo>
                <a:lnTo>
                  <a:pt x="111442" y="25718"/>
                </a:lnTo>
                <a:lnTo>
                  <a:pt x="111442" y="17145"/>
                </a:lnTo>
                <a:lnTo>
                  <a:pt x="102870" y="17145"/>
                </a:lnTo>
                <a:lnTo>
                  <a:pt x="94297" y="8573"/>
                </a:lnTo>
                <a:lnTo>
                  <a:pt x="85725" y="0"/>
                </a:lnTo>
                <a:lnTo>
                  <a:pt x="77152" y="0"/>
                </a:lnTo>
                <a:lnTo>
                  <a:pt x="68580" y="0"/>
                </a:lnTo>
                <a:lnTo>
                  <a:pt x="60007" y="8573"/>
                </a:lnTo>
                <a:lnTo>
                  <a:pt x="42862" y="17145"/>
                </a:lnTo>
                <a:lnTo>
                  <a:pt x="34290" y="17145"/>
                </a:lnTo>
                <a:lnTo>
                  <a:pt x="25717" y="34290"/>
                </a:lnTo>
                <a:lnTo>
                  <a:pt x="17145" y="42863"/>
                </a:lnTo>
                <a:lnTo>
                  <a:pt x="8572" y="51435"/>
                </a:lnTo>
                <a:lnTo>
                  <a:pt x="8572" y="68581"/>
                </a:lnTo>
                <a:lnTo>
                  <a:pt x="0" y="77153"/>
                </a:lnTo>
                <a:lnTo>
                  <a:pt x="0" y="94298"/>
                </a:lnTo>
                <a:lnTo>
                  <a:pt x="8572" y="102870"/>
                </a:lnTo>
                <a:lnTo>
                  <a:pt x="17145" y="120015"/>
                </a:lnTo>
                <a:lnTo>
                  <a:pt x="25717" y="128588"/>
                </a:lnTo>
                <a:lnTo>
                  <a:pt x="34290" y="137160"/>
                </a:lnTo>
                <a:lnTo>
                  <a:pt x="42862" y="145733"/>
                </a:lnTo>
                <a:lnTo>
                  <a:pt x="60007" y="162878"/>
                </a:lnTo>
                <a:lnTo>
                  <a:pt x="68580" y="171450"/>
                </a:lnTo>
                <a:lnTo>
                  <a:pt x="85725" y="180023"/>
                </a:lnTo>
                <a:lnTo>
                  <a:pt x="102870" y="188595"/>
                </a:lnTo>
                <a:lnTo>
                  <a:pt x="120015" y="197168"/>
                </a:lnTo>
                <a:lnTo>
                  <a:pt x="137160" y="205740"/>
                </a:lnTo>
                <a:lnTo>
                  <a:pt x="154305" y="214313"/>
                </a:lnTo>
                <a:lnTo>
                  <a:pt x="171450" y="231458"/>
                </a:lnTo>
                <a:lnTo>
                  <a:pt x="188595" y="240031"/>
                </a:lnTo>
                <a:lnTo>
                  <a:pt x="197167" y="257175"/>
                </a:lnTo>
                <a:lnTo>
                  <a:pt x="205740" y="274320"/>
                </a:lnTo>
                <a:lnTo>
                  <a:pt x="205740" y="291465"/>
                </a:lnTo>
                <a:lnTo>
                  <a:pt x="205740" y="317183"/>
                </a:lnTo>
                <a:lnTo>
                  <a:pt x="205740" y="334328"/>
                </a:lnTo>
                <a:lnTo>
                  <a:pt x="197167" y="351473"/>
                </a:lnTo>
                <a:lnTo>
                  <a:pt x="197167" y="368618"/>
                </a:lnTo>
                <a:lnTo>
                  <a:pt x="180022" y="385763"/>
                </a:lnTo>
                <a:lnTo>
                  <a:pt x="162877" y="402908"/>
                </a:lnTo>
                <a:lnTo>
                  <a:pt x="154305" y="411481"/>
                </a:lnTo>
                <a:lnTo>
                  <a:pt x="128587" y="428625"/>
                </a:lnTo>
                <a:lnTo>
                  <a:pt x="111442" y="428625"/>
                </a:lnTo>
                <a:lnTo>
                  <a:pt x="102870" y="437198"/>
                </a:lnTo>
                <a:lnTo>
                  <a:pt x="85725" y="437198"/>
                </a:lnTo>
                <a:lnTo>
                  <a:pt x="68580" y="437198"/>
                </a:lnTo>
                <a:lnTo>
                  <a:pt x="60007" y="428625"/>
                </a:lnTo>
                <a:lnTo>
                  <a:pt x="51435" y="420053"/>
                </a:lnTo>
                <a:lnTo>
                  <a:pt x="42862" y="411481"/>
                </a:lnTo>
                <a:lnTo>
                  <a:pt x="34290" y="402908"/>
                </a:lnTo>
                <a:lnTo>
                  <a:pt x="34290" y="385763"/>
                </a:lnTo>
                <a:lnTo>
                  <a:pt x="34290" y="377190"/>
                </a:lnTo>
                <a:lnTo>
                  <a:pt x="42862" y="368618"/>
                </a:lnTo>
                <a:lnTo>
                  <a:pt x="42862" y="351473"/>
                </a:lnTo>
                <a:lnTo>
                  <a:pt x="51435" y="342900"/>
                </a:lnTo>
                <a:lnTo>
                  <a:pt x="68580" y="325756"/>
                </a:lnTo>
                <a:lnTo>
                  <a:pt x="77152" y="317183"/>
                </a:lnTo>
                <a:lnTo>
                  <a:pt x="77152" y="317183"/>
                </a:lnTo>
                <a:lnTo>
                  <a:pt x="94297" y="308610"/>
                </a:lnTo>
                <a:lnTo>
                  <a:pt x="94297" y="30861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43BAD73F-2600-4575-A5AF-7BE12E545EE5}"/>
              </a:ext>
            </a:extLst>
          </p:cNvPr>
          <p:cNvSpPr/>
          <p:nvPr/>
        </p:nvSpPr>
        <p:spPr>
          <a:xfrm>
            <a:off x="422275" y="2511425"/>
            <a:ext cx="206375" cy="239713"/>
          </a:xfrm>
          <a:custGeom>
            <a:avLst/>
            <a:gdLst/>
            <a:ahLst/>
            <a:cxnLst/>
            <a:rect l="0" t="0" r="0" b="0"/>
            <a:pathLst>
              <a:path w="205741" h="240031">
                <a:moveTo>
                  <a:pt x="8573" y="8573"/>
                </a:moveTo>
                <a:lnTo>
                  <a:pt x="8573" y="8573"/>
                </a:lnTo>
                <a:lnTo>
                  <a:pt x="8573" y="8573"/>
                </a:lnTo>
                <a:lnTo>
                  <a:pt x="8573" y="8573"/>
                </a:lnTo>
                <a:lnTo>
                  <a:pt x="8573" y="17146"/>
                </a:lnTo>
                <a:lnTo>
                  <a:pt x="0" y="17146"/>
                </a:lnTo>
                <a:lnTo>
                  <a:pt x="0" y="34290"/>
                </a:lnTo>
                <a:lnTo>
                  <a:pt x="0" y="51435"/>
                </a:lnTo>
                <a:lnTo>
                  <a:pt x="0" y="68580"/>
                </a:lnTo>
                <a:lnTo>
                  <a:pt x="0" y="94298"/>
                </a:lnTo>
                <a:lnTo>
                  <a:pt x="0" y="128588"/>
                </a:lnTo>
                <a:lnTo>
                  <a:pt x="0" y="154305"/>
                </a:lnTo>
                <a:lnTo>
                  <a:pt x="0" y="180023"/>
                </a:lnTo>
                <a:lnTo>
                  <a:pt x="8573" y="197168"/>
                </a:lnTo>
                <a:lnTo>
                  <a:pt x="17145" y="214313"/>
                </a:lnTo>
                <a:lnTo>
                  <a:pt x="25718" y="222885"/>
                </a:lnTo>
                <a:lnTo>
                  <a:pt x="34290" y="231458"/>
                </a:lnTo>
                <a:lnTo>
                  <a:pt x="42863" y="240030"/>
                </a:lnTo>
                <a:lnTo>
                  <a:pt x="51435" y="240030"/>
                </a:lnTo>
                <a:lnTo>
                  <a:pt x="68580" y="240030"/>
                </a:lnTo>
                <a:lnTo>
                  <a:pt x="77153" y="231458"/>
                </a:lnTo>
                <a:lnTo>
                  <a:pt x="85725" y="222885"/>
                </a:lnTo>
                <a:lnTo>
                  <a:pt x="94298" y="214313"/>
                </a:lnTo>
                <a:lnTo>
                  <a:pt x="102870" y="205740"/>
                </a:lnTo>
                <a:lnTo>
                  <a:pt x="111443" y="188596"/>
                </a:lnTo>
                <a:lnTo>
                  <a:pt x="120015" y="171450"/>
                </a:lnTo>
                <a:lnTo>
                  <a:pt x="120015" y="154305"/>
                </a:lnTo>
                <a:lnTo>
                  <a:pt x="120015" y="128588"/>
                </a:lnTo>
                <a:lnTo>
                  <a:pt x="128588" y="111443"/>
                </a:lnTo>
                <a:lnTo>
                  <a:pt x="128588" y="85725"/>
                </a:lnTo>
                <a:lnTo>
                  <a:pt x="128588" y="68580"/>
                </a:lnTo>
                <a:lnTo>
                  <a:pt x="128588" y="51435"/>
                </a:lnTo>
                <a:lnTo>
                  <a:pt x="128588" y="34290"/>
                </a:lnTo>
                <a:lnTo>
                  <a:pt x="128588" y="25718"/>
                </a:lnTo>
                <a:lnTo>
                  <a:pt x="128588" y="17146"/>
                </a:lnTo>
                <a:lnTo>
                  <a:pt x="128588" y="8573"/>
                </a:lnTo>
                <a:lnTo>
                  <a:pt x="128588" y="8573"/>
                </a:lnTo>
                <a:lnTo>
                  <a:pt x="128588" y="0"/>
                </a:lnTo>
                <a:lnTo>
                  <a:pt x="128588" y="0"/>
                </a:lnTo>
                <a:lnTo>
                  <a:pt x="128588" y="8573"/>
                </a:lnTo>
                <a:lnTo>
                  <a:pt x="128588" y="8573"/>
                </a:lnTo>
                <a:lnTo>
                  <a:pt x="128588" y="17146"/>
                </a:lnTo>
                <a:lnTo>
                  <a:pt x="128588" y="34290"/>
                </a:lnTo>
                <a:lnTo>
                  <a:pt x="137160" y="51435"/>
                </a:lnTo>
                <a:lnTo>
                  <a:pt x="137160" y="77153"/>
                </a:lnTo>
                <a:lnTo>
                  <a:pt x="145733" y="102871"/>
                </a:lnTo>
                <a:lnTo>
                  <a:pt x="154305" y="128588"/>
                </a:lnTo>
                <a:lnTo>
                  <a:pt x="154305" y="154305"/>
                </a:lnTo>
                <a:lnTo>
                  <a:pt x="162878" y="171450"/>
                </a:lnTo>
                <a:lnTo>
                  <a:pt x="162878" y="188596"/>
                </a:lnTo>
                <a:lnTo>
                  <a:pt x="171450" y="205740"/>
                </a:lnTo>
                <a:lnTo>
                  <a:pt x="180023" y="214313"/>
                </a:lnTo>
                <a:lnTo>
                  <a:pt x="180023" y="231458"/>
                </a:lnTo>
                <a:lnTo>
                  <a:pt x="188595" y="240030"/>
                </a:lnTo>
                <a:lnTo>
                  <a:pt x="197168" y="240030"/>
                </a:lnTo>
                <a:lnTo>
                  <a:pt x="205740" y="240030"/>
                </a:lnTo>
                <a:lnTo>
                  <a:pt x="205740" y="240030"/>
                </a:lnTo>
                <a:lnTo>
                  <a:pt x="205740" y="240030"/>
                </a:lnTo>
                <a:lnTo>
                  <a:pt x="205740" y="231458"/>
                </a:lnTo>
                <a:lnTo>
                  <a:pt x="205740" y="23145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838F3549-E9AD-4DB6-A252-4AE242FD73AE}"/>
              </a:ext>
            </a:extLst>
          </p:cNvPr>
          <p:cNvSpPr/>
          <p:nvPr/>
        </p:nvSpPr>
        <p:spPr>
          <a:xfrm>
            <a:off x="636588" y="2493963"/>
            <a:ext cx="257175" cy="266700"/>
          </a:xfrm>
          <a:custGeom>
            <a:avLst/>
            <a:gdLst/>
            <a:ahLst/>
            <a:cxnLst/>
            <a:rect l="0" t="0" r="0" b="0"/>
            <a:pathLst>
              <a:path w="257176" h="265749">
                <a:moveTo>
                  <a:pt x="0" y="34291"/>
                </a:moveTo>
                <a:lnTo>
                  <a:pt x="8572" y="34291"/>
                </a:lnTo>
                <a:lnTo>
                  <a:pt x="8572" y="34291"/>
                </a:lnTo>
                <a:lnTo>
                  <a:pt x="8572" y="42863"/>
                </a:lnTo>
                <a:lnTo>
                  <a:pt x="8572" y="42863"/>
                </a:lnTo>
                <a:lnTo>
                  <a:pt x="8572" y="51435"/>
                </a:lnTo>
                <a:lnTo>
                  <a:pt x="8572" y="60008"/>
                </a:lnTo>
                <a:lnTo>
                  <a:pt x="17145" y="77153"/>
                </a:lnTo>
                <a:lnTo>
                  <a:pt x="25717" y="94298"/>
                </a:lnTo>
                <a:lnTo>
                  <a:pt x="34290" y="120016"/>
                </a:lnTo>
                <a:lnTo>
                  <a:pt x="34290" y="145733"/>
                </a:lnTo>
                <a:lnTo>
                  <a:pt x="42862" y="162878"/>
                </a:lnTo>
                <a:lnTo>
                  <a:pt x="42862" y="188595"/>
                </a:lnTo>
                <a:lnTo>
                  <a:pt x="42862" y="205741"/>
                </a:lnTo>
                <a:lnTo>
                  <a:pt x="51435" y="214313"/>
                </a:lnTo>
                <a:lnTo>
                  <a:pt x="51435" y="222885"/>
                </a:lnTo>
                <a:lnTo>
                  <a:pt x="51435" y="222885"/>
                </a:lnTo>
                <a:lnTo>
                  <a:pt x="51435" y="231458"/>
                </a:lnTo>
                <a:lnTo>
                  <a:pt x="51435" y="231458"/>
                </a:lnTo>
                <a:lnTo>
                  <a:pt x="51435" y="231458"/>
                </a:lnTo>
                <a:lnTo>
                  <a:pt x="51435" y="231458"/>
                </a:lnTo>
                <a:lnTo>
                  <a:pt x="51435" y="222885"/>
                </a:lnTo>
                <a:lnTo>
                  <a:pt x="51435" y="214313"/>
                </a:lnTo>
                <a:lnTo>
                  <a:pt x="51435" y="205741"/>
                </a:lnTo>
                <a:lnTo>
                  <a:pt x="51435" y="188595"/>
                </a:lnTo>
                <a:lnTo>
                  <a:pt x="51435" y="162878"/>
                </a:lnTo>
                <a:lnTo>
                  <a:pt x="51435" y="137160"/>
                </a:lnTo>
                <a:lnTo>
                  <a:pt x="60007" y="102870"/>
                </a:lnTo>
                <a:lnTo>
                  <a:pt x="68580" y="77153"/>
                </a:lnTo>
                <a:lnTo>
                  <a:pt x="77152" y="60008"/>
                </a:lnTo>
                <a:lnTo>
                  <a:pt x="85725" y="34291"/>
                </a:lnTo>
                <a:lnTo>
                  <a:pt x="102870" y="25718"/>
                </a:lnTo>
                <a:lnTo>
                  <a:pt x="120015" y="17145"/>
                </a:lnTo>
                <a:lnTo>
                  <a:pt x="137160" y="8573"/>
                </a:lnTo>
                <a:lnTo>
                  <a:pt x="154305" y="0"/>
                </a:lnTo>
                <a:lnTo>
                  <a:pt x="162877" y="0"/>
                </a:lnTo>
                <a:lnTo>
                  <a:pt x="180022" y="0"/>
                </a:lnTo>
                <a:lnTo>
                  <a:pt x="188595" y="8573"/>
                </a:lnTo>
                <a:lnTo>
                  <a:pt x="205740" y="17145"/>
                </a:lnTo>
                <a:lnTo>
                  <a:pt x="205740" y="34291"/>
                </a:lnTo>
                <a:lnTo>
                  <a:pt x="214312" y="60008"/>
                </a:lnTo>
                <a:lnTo>
                  <a:pt x="222885" y="77153"/>
                </a:lnTo>
                <a:lnTo>
                  <a:pt x="231457" y="102870"/>
                </a:lnTo>
                <a:lnTo>
                  <a:pt x="231457" y="128588"/>
                </a:lnTo>
                <a:lnTo>
                  <a:pt x="240030" y="154305"/>
                </a:lnTo>
                <a:lnTo>
                  <a:pt x="240030" y="171450"/>
                </a:lnTo>
                <a:lnTo>
                  <a:pt x="240030" y="197168"/>
                </a:lnTo>
                <a:lnTo>
                  <a:pt x="248602" y="214313"/>
                </a:lnTo>
                <a:lnTo>
                  <a:pt x="248602" y="231458"/>
                </a:lnTo>
                <a:lnTo>
                  <a:pt x="248602" y="248603"/>
                </a:lnTo>
                <a:lnTo>
                  <a:pt x="248602" y="257175"/>
                </a:lnTo>
                <a:lnTo>
                  <a:pt x="248602" y="257175"/>
                </a:lnTo>
                <a:lnTo>
                  <a:pt x="257175" y="265748"/>
                </a:lnTo>
                <a:lnTo>
                  <a:pt x="257175" y="26574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CB491637-487E-42FC-9D8F-646A29D3B1B5}"/>
              </a:ext>
            </a:extLst>
          </p:cNvPr>
          <p:cNvSpPr/>
          <p:nvPr/>
        </p:nvSpPr>
        <p:spPr>
          <a:xfrm>
            <a:off x="4143375" y="2622550"/>
            <a:ext cx="146050" cy="214313"/>
          </a:xfrm>
          <a:custGeom>
            <a:avLst/>
            <a:gdLst/>
            <a:ahLst/>
            <a:cxnLst/>
            <a:rect l="0" t="0" r="0" b="0"/>
            <a:pathLst>
              <a:path w="145733" h="214313">
                <a:moveTo>
                  <a:pt x="25717" y="0"/>
                </a:moveTo>
                <a:lnTo>
                  <a:pt x="25717" y="0"/>
                </a:lnTo>
                <a:lnTo>
                  <a:pt x="25717" y="0"/>
                </a:lnTo>
                <a:lnTo>
                  <a:pt x="25717" y="0"/>
                </a:lnTo>
                <a:lnTo>
                  <a:pt x="25717" y="8572"/>
                </a:lnTo>
                <a:lnTo>
                  <a:pt x="25717" y="8572"/>
                </a:lnTo>
                <a:lnTo>
                  <a:pt x="25717" y="8572"/>
                </a:lnTo>
                <a:lnTo>
                  <a:pt x="25717" y="17145"/>
                </a:lnTo>
                <a:lnTo>
                  <a:pt x="25717" y="25717"/>
                </a:lnTo>
                <a:lnTo>
                  <a:pt x="25717" y="34290"/>
                </a:lnTo>
                <a:lnTo>
                  <a:pt x="25717" y="51435"/>
                </a:lnTo>
                <a:lnTo>
                  <a:pt x="25717" y="60007"/>
                </a:lnTo>
                <a:lnTo>
                  <a:pt x="17145" y="77153"/>
                </a:lnTo>
                <a:lnTo>
                  <a:pt x="17145" y="94297"/>
                </a:lnTo>
                <a:lnTo>
                  <a:pt x="8572" y="111442"/>
                </a:lnTo>
                <a:lnTo>
                  <a:pt x="8572" y="120015"/>
                </a:lnTo>
                <a:lnTo>
                  <a:pt x="0" y="137160"/>
                </a:lnTo>
                <a:lnTo>
                  <a:pt x="0" y="154305"/>
                </a:lnTo>
                <a:lnTo>
                  <a:pt x="0" y="162878"/>
                </a:lnTo>
                <a:lnTo>
                  <a:pt x="0" y="171450"/>
                </a:lnTo>
                <a:lnTo>
                  <a:pt x="0" y="180022"/>
                </a:lnTo>
                <a:lnTo>
                  <a:pt x="0" y="188595"/>
                </a:lnTo>
                <a:lnTo>
                  <a:pt x="0" y="197167"/>
                </a:lnTo>
                <a:lnTo>
                  <a:pt x="0" y="197167"/>
                </a:lnTo>
                <a:lnTo>
                  <a:pt x="0" y="205740"/>
                </a:lnTo>
                <a:lnTo>
                  <a:pt x="0" y="205740"/>
                </a:lnTo>
                <a:lnTo>
                  <a:pt x="8572" y="205740"/>
                </a:lnTo>
                <a:lnTo>
                  <a:pt x="17145" y="214312"/>
                </a:lnTo>
                <a:lnTo>
                  <a:pt x="17145" y="214312"/>
                </a:lnTo>
                <a:lnTo>
                  <a:pt x="25717" y="214312"/>
                </a:lnTo>
                <a:lnTo>
                  <a:pt x="34290" y="214312"/>
                </a:lnTo>
                <a:lnTo>
                  <a:pt x="42863" y="214312"/>
                </a:lnTo>
                <a:lnTo>
                  <a:pt x="51435" y="205740"/>
                </a:lnTo>
                <a:lnTo>
                  <a:pt x="68580" y="205740"/>
                </a:lnTo>
                <a:lnTo>
                  <a:pt x="77153" y="205740"/>
                </a:lnTo>
                <a:lnTo>
                  <a:pt x="85725" y="197167"/>
                </a:lnTo>
                <a:lnTo>
                  <a:pt x="94297" y="197167"/>
                </a:lnTo>
                <a:lnTo>
                  <a:pt x="102870" y="197167"/>
                </a:lnTo>
                <a:lnTo>
                  <a:pt x="111442" y="188595"/>
                </a:lnTo>
                <a:lnTo>
                  <a:pt x="120015" y="188595"/>
                </a:lnTo>
                <a:lnTo>
                  <a:pt x="120015" y="188595"/>
                </a:lnTo>
                <a:lnTo>
                  <a:pt x="128588" y="188595"/>
                </a:lnTo>
                <a:lnTo>
                  <a:pt x="128588" y="188595"/>
                </a:lnTo>
                <a:lnTo>
                  <a:pt x="137160" y="188595"/>
                </a:lnTo>
                <a:lnTo>
                  <a:pt x="137160" y="188595"/>
                </a:lnTo>
                <a:lnTo>
                  <a:pt x="137160" y="188595"/>
                </a:lnTo>
                <a:lnTo>
                  <a:pt x="145732" y="180022"/>
                </a:lnTo>
                <a:lnTo>
                  <a:pt x="145732" y="180022"/>
                </a:lnTo>
                <a:lnTo>
                  <a:pt x="145732" y="180022"/>
                </a:lnTo>
                <a:lnTo>
                  <a:pt x="145732" y="171450"/>
                </a:lnTo>
                <a:lnTo>
                  <a:pt x="145732" y="162878"/>
                </a:lnTo>
                <a:lnTo>
                  <a:pt x="145732" y="162878"/>
                </a:lnTo>
                <a:lnTo>
                  <a:pt x="137160" y="162878"/>
                </a:lnTo>
                <a:lnTo>
                  <a:pt x="137160" y="16287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3AD16964-0ED2-4DB9-8E28-71483B49C16B}"/>
              </a:ext>
            </a:extLst>
          </p:cNvPr>
          <p:cNvSpPr/>
          <p:nvPr/>
        </p:nvSpPr>
        <p:spPr>
          <a:xfrm>
            <a:off x="4100513" y="2692400"/>
            <a:ext cx="136525" cy="50800"/>
          </a:xfrm>
          <a:custGeom>
            <a:avLst/>
            <a:gdLst/>
            <a:ahLst/>
            <a:cxnLst/>
            <a:rect l="0" t="0" r="0" b="0"/>
            <a:pathLst>
              <a:path w="137160" h="51436">
                <a:moveTo>
                  <a:pt x="25717" y="51435"/>
                </a:moveTo>
                <a:lnTo>
                  <a:pt x="25717" y="51435"/>
                </a:lnTo>
                <a:lnTo>
                  <a:pt x="17144" y="51435"/>
                </a:lnTo>
                <a:lnTo>
                  <a:pt x="8572" y="51435"/>
                </a:lnTo>
                <a:lnTo>
                  <a:pt x="8572" y="51435"/>
                </a:lnTo>
                <a:lnTo>
                  <a:pt x="8572" y="51435"/>
                </a:lnTo>
                <a:lnTo>
                  <a:pt x="0" y="51435"/>
                </a:lnTo>
                <a:lnTo>
                  <a:pt x="0" y="51435"/>
                </a:lnTo>
                <a:lnTo>
                  <a:pt x="0" y="51435"/>
                </a:lnTo>
                <a:lnTo>
                  <a:pt x="0" y="51435"/>
                </a:lnTo>
                <a:lnTo>
                  <a:pt x="8572" y="51435"/>
                </a:lnTo>
                <a:lnTo>
                  <a:pt x="8572" y="51435"/>
                </a:lnTo>
                <a:lnTo>
                  <a:pt x="17144" y="51435"/>
                </a:lnTo>
                <a:lnTo>
                  <a:pt x="25717" y="51435"/>
                </a:lnTo>
                <a:lnTo>
                  <a:pt x="34290" y="51435"/>
                </a:lnTo>
                <a:lnTo>
                  <a:pt x="42862" y="42862"/>
                </a:lnTo>
                <a:lnTo>
                  <a:pt x="60007" y="42862"/>
                </a:lnTo>
                <a:lnTo>
                  <a:pt x="68579" y="42862"/>
                </a:lnTo>
                <a:lnTo>
                  <a:pt x="85725" y="34290"/>
                </a:lnTo>
                <a:lnTo>
                  <a:pt x="94297" y="34290"/>
                </a:lnTo>
                <a:lnTo>
                  <a:pt x="102869" y="25717"/>
                </a:lnTo>
                <a:lnTo>
                  <a:pt x="120015" y="25717"/>
                </a:lnTo>
                <a:lnTo>
                  <a:pt x="128587" y="17145"/>
                </a:lnTo>
                <a:lnTo>
                  <a:pt x="128587" y="17145"/>
                </a:lnTo>
                <a:lnTo>
                  <a:pt x="137159" y="8573"/>
                </a:lnTo>
                <a:lnTo>
                  <a:pt x="137159" y="8573"/>
                </a:lnTo>
                <a:lnTo>
                  <a:pt x="137159" y="0"/>
                </a:lnTo>
                <a:lnTo>
                  <a:pt x="137159" y="0"/>
                </a:lnTo>
                <a:lnTo>
                  <a:pt x="137159" y="0"/>
                </a:lnTo>
                <a:lnTo>
                  <a:pt x="137159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BD4F8BAA-D8FA-478C-AE7B-9E5EF2D2F672}"/>
              </a:ext>
            </a:extLst>
          </p:cNvPr>
          <p:cNvSpPr/>
          <p:nvPr/>
        </p:nvSpPr>
        <p:spPr>
          <a:xfrm>
            <a:off x="4092575" y="2640013"/>
            <a:ext cx="179388" cy="17462"/>
          </a:xfrm>
          <a:custGeom>
            <a:avLst/>
            <a:gdLst/>
            <a:ahLst/>
            <a:cxnLst/>
            <a:rect l="0" t="0" r="0" b="0"/>
            <a:pathLst>
              <a:path w="180024" h="17146">
                <a:moveTo>
                  <a:pt x="0" y="8572"/>
                </a:moveTo>
                <a:lnTo>
                  <a:pt x="0" y="8572"/>
                </a:lnTo>
                <a:lnTo>
                  <a:pt x="0" y="8572"/>
                </a:lnTo>
                <a:lnTo>
                  <a:pt x="0" y="8572"/>
                </a:lnTo>
                <a:lnTo>
                  <a:pt x="0" y="17145"/>
                </a:lnTo>
                <a:lnTo>
                  <a:pt x="0" y="17145"/>
                </a:lnTo>
                <a:lnTo>
                  <a:pt x="8573" y="17145"/>
                </a:lnTo>
                <a:lnTo>
                  <a:pt x="8573" y="17145"/>
                </a:lnTo>
                <a:lnTo>
                  <a:pt x="25717" y="17145"/>
                </a:lnTo>
                <a:lnTo>
                  <a:pt x="34290" y="17145"/>
                </a:lnTo>
                <a:lnTo>
                  <a:pt x="51435" y="17145"/>
                </a:lnTo>
                <a:lnTo>
                  <a:pt x="68580" y="17145"/>
                </a:lnTo>
                <a:lnTo>
                  <a:pt x="85725" y="17145"/>
                </a:lnTo>
                <a:lnTo>
                  <a:pt x="102870" y="8572"/>
                </a:lnTo>
                <a:lnTo>
                  <a:pt x="120015" y="8572"/>
                </a:lnTo>
                <a:lnTo>
                  <a:pt x="137160" y="0"/>
                </a:lnTo>
                <a:lnTo>
                  <a:pt x="145732" y="0"/>
                </a:lnTo>
                <a:lnTo>
                  <a:pt x="162877" y="0"/>
                </a:lnTo>
                <a:lnTo>
                  <a:pt x="171450" y="0"/>
                </a:lnTo>
                <a:lnTo>
                  <a:pt x="180023" y="0"/>
                </a:lnTo>
                <a:lnTo>
                  <a:pt x="180023" y="0"/>
                </a:lnTo>
                <a:lnTo>
                  <a:pt x="180023" y="0"/>
                </a:lnTo>
                <a:lnTo>
                  <a:pt x="180023" y="0"/>
                </a:lnTo>
                <a:lnTo>
                  <a:pt x="180023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AAB831FE-2C25-445D-973E-B06E8ABA78F3}"/>
              </a:ext>
            </a:extLst>
          </p:cNvPr>
          <p:cNvSpPr/>
          <p:nvPr/>
        </p:nvSpPr>
        <p:spPr>
          <a:xfrm>
            <a:off x="4237038" y="2665413"/>
            <a:ext cx="146050" cy="155575"/>
          </a:xfrm>
          <a:custGeom>
            <a:avLst/>
            <a:gdLst/>
            <a:ahLst/>
            <a:cxnLst/>
            <a:rect l="0" t="0" r="0" b="0"/>
            <a:pathLst>
              <a:path w="145734" h="154306">
                <a:moveTo>
                  <a:pt x="77153" y="51435"/>
                </a:moveTo>
                <a:lnTo>
                  <a:pt x="77153" y="51435"/>
                </a:lnTo>
                <a:lnTo>
                  <a:pt x="77153" y="51435"/>
                </a:lnTo>
                <a:lnTo>
                  <a:pt x="77153" y="60008"/>
                </a:lnTo>
                <a:lnTo>
                  <a:pt x="85725" y="60008"/>
                </a:lnTo>
                <a:lnTo>
                  <a:pt x="85725" y="60008"/>
                </a:lnTo>
                <a:lnTo>
                  <a:pt x="85725" y="60008"/>
                </a:lnTo>
                <a:lnTo>
                  <a:pt x="85725" y="60008"/>
                </a:lnTo>
                <a:lnTo>
                  <a:pt x="85725" y="51435"/>
                </a:lnTo>
                <a:lnTo>
                  <a:pt x="85725" y="51435"/>
                </a:lnTo>
                <a:lnTo>
                  <a:pt x="85725" y="42863"/>
                </a:lnTo>
                <a:lnTo>
                  <a:pt x="85725" y="34291"/>
                </a:lnTo>
                <a:lnTo>
                  <a:pt x="85725" y="34291"/>
                </a:lnTo>
                <a:lnTo>
                  <a:pt x="77153" y="25718"/>
                </a:lnTo>
                <a:lnTo>
                  <a:pt x="77153" y="17145"/>
                </a:lnTo>
                <a:lnTo>
                  <a:pt x="77153" y="8573"/>
                </a:lnTo>
                <a:lnTo>
                  <a:pt x="68581" y="8573"/>
                </a:lnTo>
                <a:lnTo>
                  <a:pt x="60008" y="0"/>
                </a:lnTo>
                <a:lnTo>
                  <a:pt x="42863" y="8573"/>
                </a:lnTo>
                <a:lnTo>
                  <a:pt x="34291" y="8573"/>
                </a:lnTo>
                <a:lnTo>
                  <a:pt x="25718" y="17145"/>
                </a:lnTo>
                <a:lnTo>
                  <a:pt x="17145" y="25718"/>
                </a:lnTo>
                <a:lnTo>
                  <a:pt x="8573" y="42863"/>
                </a:lnTo>
                <a:lnTo>
                  <a:pt x="8573" y="51435"/>
                </a:lnTo>
                <a:lnTo>
                  <a:pt x="0" y="68580"/>
                </a:lnTo>
                <a:lnTo>
                  <a:pt x="0" y="77153"/>
                </a:lnTo>
                <a:lnTo>
                  <a:pt x="0" y="94298"/>
                </a:lnTo>
                <a:lnTo>
                  <a:pt x="0" y="102870"/>
                </a:lnTo>
                <a:lnTo>
                  <a:pt x="0" y="120016"/>
                </a:lnTo>
                <a:lnTo>
                  <a:pt x="8573" y="128588"/>
                </a:lnTo>
                <a:lnTo>
                  <a:pt x="17145" y="137160"/>
                </a:lnTo>
                <a:lnTo>
                  <a:pt x="25718" y="145733"/>
                </a:lnTo>
                <a:lnTo>
                  <a:pt x="34291" y="145733"/>
                </a:lnTo>
                <a:lnTo>
                  <a:pt x="42863" y="154305"/>
                </a:lnTo>
                <a:lnTo>
                  <a:pt x="51435" y="154305"/>
                </a:lnTo>
                <a:lnTo>
                  <a:pt x="60008" y="154305"/>
                </a:lnTo>
                <a:lnTo>
                  <a:pt x="68581" y="145733"/>
                </a:lnTo>
                <a:lnTo>
                  <a:pt x="77153" y="145733"/>
                </a:lnTo>
                <a:lnTo>
                  <a:pt x="77153" y="137160"/>
                </a:lnTo>
                <a:lnTo>
                  <a:pt x="85725" y="137160"/>
                </a:lnTo>
                <a:lnTo>
                  <a:pt x="85725" y="120016"/>
                </a:lnTo>
                <a:lnTo>
                  <a:pt x="94298" y="120016"/>
                </a:lnTo>
                <a:lnTo>
                  <a:pt x="94298" y="111443"/>
                </a:lnTo>
                <a:lnTo>
                  <a:pt x="94298" y="94298"/>
                </a:lnTo>
                <a:lnTo>
                  <a:pt x="94298" y="85725"/>
                </a:lnTo>
                <a:lnTo>
                  <a:pt x="94298" y="77153"/>
                </a:lnTo>
                <a:lnTo>
                  <a:pt x="94298" y="68580"/>
                </a:lnTo>
                <a:lnTo>
                  <a:pt x="94298" y="60008"/>
                </a:lnTo>
                <a:lnTo>
                  <a:pt x="94298" y="51435"/>
                </a:lnTo>
                <a:lnTo>
                  <a:pt x="94298" y="51435"/>
                </a:lnTo>
                <a:lnTo>
                  <a:pt x="94298" y="42863"/>
                </a:lnTo>
                <a:lnTo>
                  <a:pt x="94298" y="42863"/>
                </a:lnTo>
                <a:lnTo>
                  <a:pt x="94298" y="42863"/>
                </a:lnTo>
                <a:lnTo>
                  <a:pt x="94298" y="42863"/>
                </a:lnTo>
                <a:lnTo>
                  <a:pt x="94298" y="42863"/>
                </a:lnTo>
                <a:lnTo>
                  <a:pt x="94298" y="42863"/>
                </a:lnTo>
                <a:lnTo>
                  <a:pt x="94298" y="42863"/>
                </a:lnTo>
                <a:lnTo>
                  <a:pt x="94298" y="51435"/>
                </a:lnTo>
                <a:lnTo>
                  <a:pt x="85725" y="60008"/>
                </a:lnTo>
                <a:lnTo>
                  <a:pt x="85725" y="68580"/>
                </a:lnTo>
                <a:lnTo>
                  <a:pt x="85725" y="85725"/>
                </a:lnTo>
                <a:lnTo>
                  <a:pt x="85725" y="94298"/>
                </a:lnTo>
                <a:lnTo>
                  <a:pt x="94298" y="111443"/>
                </a:lnTo>
                <a:lnTo>
                  <a:pt x="94298" y="120016"/>
                </a:lnTo>
                <a:lnTo>
                  <a:pt x="94298" y="128588"/>
                </a:lnTo>
                <a:lnTo>
                  <a:pt x="102870" y="137160"/>
                </a:lnTo>
                <a:lnTo>
                  <a:pt x="102870" y="145733"/>
                </a:lnTo>
                <a:lnTo>
                  <a:pt x="111443" y="145733"/>
                </a:lnTo>
                <a:lnTo>
                  <a:pt x="120016" y="154305"/>
                </a:lnTo>
                <a:lnTo>
                  <a:pt x="120016" y="154305"/>
                </a:lnTo>
                <a:lnTo>
                  <a:pt x="128588" y="145733"/>
                </a:lnTo>
                <a:lnTo>
                  <a:pt x="128588" y="137160"/>
                </a:lnTo>
                <a:lnTo>
                  <a:pt x="137160" y="128588"/>
                </a:lnTo>
                <a:lnTo>
                  <a:pt x="137160" y="120016"/>
                </a:lnTo>
                <a:lnTo>
                  <a:pt x="137160" y="120016"/>
                </a:lnTo>
                <a:lnTo>
                  <a:pt x="145733" y="102870"/>
                </a:lnTo>
                <a:lnTo>
                  <a:pt x="145733" y="10287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F86355B0-6CFD-4740-B91D-83463F9D593A}"/>
              </a:ext>
            </a:extLst>
          </p:cNvPr>
          <p:cNvSpPr/>
          <p:nvPr/>
        </p:nvSpPr>
        <p:spPr>
          <a:xfrm>
            <a:off x="4357688" y="2665413"/>
            <a:ext cx="85725" cy="171450"/>
          </a:xfrm>
          <a:custGeom>
            <a:avLst/>
            <a:gdLst/>
            <a:ahLst/>
            <a:cxnLst/>
            <a:rect l="0" t="0" r="0" b="0"/>
            <a:pathLst>
              <a:path w="85726" h="171451">
                <a:moveTo>
                  <a:pt x="8572" y="0"/>
                </a:moveTo>
                <a:lnTo>
                  <a:pt x="8572" y="0"/>
                </a:lnTo>
                <a:lnTo>
                  <a:pt x="0" y="0"/>
                </a:lnTo>
                <a:lnTo>
                  <a:pt x="0" y="0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17145"/>
                </a:lnTo>
                <a:lnTo>
                  <a:pt x="0" y="34291"/>
                </a:lnTo>
                <a:lnTo>
                  <a:pt x="0" y="42863"/>
                </a:lnTo>
                <a:lnTo>
                  <a:pt x="0" y="60008"/>
                </a:lnTo>
                <a:lnTo>
                  <a:pt x="0" y="77153"/>
                </a:lnTo>
                <a:lnTo>
                  <a:pt x="0" y="94298"/>
                </a:lnTo>
                <a:lnTo>
                  <a:pt x="0" y="102870"/>
                </a:lnTo>
                <a:lnTo>
                  <a:pt x="0" y="120016"/>
                </a:lnTo>
                <a:lnTo>
                  <a:pt x="8572" y="128588"/>
                </a:lnTo>
                <a:lnTo>
                  <a:pt x="8572" y="145733"/>
                </a:lnTo>
                <a:lnTo>
                  <a:pt x="8572" y="154305"/>
                </a:lnTo>
                <a:lnTo>
                  <a:pt x="8572" y="162878"/>
                </a:lnTo>
                <a:lnTo>
                  <a:pt x="8572" y="162878"/>
                </a:lnTo>
                <a:lnTo>
                  <a:pt x="8572" y="171450"/>
                </a:lnTo>
                <a:lnTo>
                  <a:pt x="8572" y="171450"/>
                </a:lnTo>
                <a:lnTo>
                  <a:pt x="8572" y="171450"/>
                </a:lnTo>
                <a:lnTo>
                  <a:pt x="8572" y="171450"/>
                </a:lnTo>
                <a:lnTo>
                  <a:pt x="8572" y="171450"/>
                </a:lnTo>
                <a:lnTo>
                  <a:pt x="8572" y="162878"/>
                </a:lnTo>
                <a:lnTo>
                  <a:pt x="8572" y="154305"/>
                </a:lnTo>
                <a:lnTo>
                  <a:pt x="8572" y="145733"/>
                </a:lnTo>
                <a:lnTo>
                  <a:pt x="8572" y="137160"/>
                </a:lnTo>
                <a:lnTo>
                  <a:pt x="8572" y="120016"/>
                </a:lnTo>
                <a:lnTo>
                  <a:pt x="8572" y="111443"/>
                </a:lnTo>
                <a:lnTo>
                  <a:pt x="8572" y="94298"/>
                </a:lnTo>
                <a:lnTo>
                  <a:pt x="17144" y="77153"/>
                </a:lnTo>
                <a:lnTo>
                  <a:pt x="17144" y="68580"/>
                </a:lnTo>
                <a:lnTo>
                  <a:pt x="25717" y="51435"/>
                </a:lnTo>
                <a:lnTo>
                  <a:pt x="34290" y="42863"/>
                </a:lnTo>
                <a:lnTo>
                  <a:pt x="34290" y="34291"/>
                </a:lnTo>
                <a:lnTo>
                  <a:pt x="42862" y="25718"/>
                </a:lnTo>
                <a:lnTo>
                  <a:pt x="51434" y="25718"/>
                </a:lnTo>
                <a:lnTo>
                  <a:pt x="51434" y="25718"/>
                </a:lnTo>
                <a:lnTo>
                  <a:pt x="60007" y="17145"/>
                </a:lnTo>
                <a:lnTo>
                  <a:pt x="60007" y="25718"/>
                </a:lnTo>
                <a:lnTo>
                  <a:pt x="68579" y="25718"/>
                </a:lnTo>
                <a:lnTo>
                  <a:pt x="68579" y="25718"/>
                </a:lnTo>
                <a:lnTo>
                  <a:pt x="68579" y="34291"/>
                </a:lnTo>
                <a:lnTo>
                  <a:pt x="68579" y="34291"/>
                </a:lnTo>
                <a:lnTo>
                  <a:pt x="68579" y="42863"/>
                </a:lnTo>
                <a:lnTo>
                  <a:pt x="77152" y="42863"/>
                </a:lnTo>
                <a:lnTo>
                  <a:pt x="77152" y="42863"/>
                </a:lnTo>
                <a:lnTo>
                  <a:pt x="77152" y="51435"/>
                </a:lnTo>
                <a:lnTo>
                  <a:pt x="77152" y="42863"/>
                </a:lnTo>
                <a:lnTo>
                  <a:pt x="77152" y="42863"/>
                </a:lnTo>
                <a:lnTo>
                  <a:pt x="77152" y="42863"/>
                </a:lnTo>
                <a:lnTo>
                  <a:pt x="85725" y="34291"/>
                </a:lnTo>
                <a:lnTo>
                  <a:pt x="85725" y="3429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7AF7D810-4259-429F-8D66-0E2F495F58AE}"/>
              </a:ext>
            </a:extLst>
          </p:cNvPr>
          <p:cNvSpPr/>
          <p:nvPr/>
        </p:nvSpPr>
        <p:spPr>
          <a:xfrm>
            <a:off x="4486275" y="2579688"/>
            <a:ext cx="7938" cy="249237"/>
          </a:xfrm>
          <a:custGeom>
            <a:avLst/>
            <a:gdLst/>
            <a:ahLst/>
            <a:cxnLst/>
            <a:rect l="0" t="0" r="0" b="0"/>
            <a:pathLst>
              <a:path w="8573" h="248604">
                <a:moveTo>
                  <a:pt x="8572" y="0"/>
                </a:moveTo>
                <a:lnTo>
                  <a:pt x="8572" y="0"/>
                </a:lnTo>
                <a:lnTo>
                  <a:pt x="8572" y="0"/>
                </a:lnTo>
                <a:lnTo>
                  <a:pt x="8572" y="8573"/>
                </a:lnTo>
                <a:lnTo>
                  <a:pt x="8572" y="8573"/>
                </a:lnTo>
                <a:lnTo>
                  <a:pt x="8572" y="8573"/>
                </a:lnTo>
                <a:lnTo>
                  <a:pt x="8572" y="17145"/>
                </a:lnTo>
                <a:lnTo>
                  <a:pt x="8572" y="25718"/>
                </a:lnTo>
                <a:lnTo>
                  <a:pt x="8572" y="34291"/>
                </a:lnTo>
                <a:lnTo>
                  <a:pt x="8572" y="42863"/>
                </a:lnTo>
                <a:lnTo>
                  <a:pt x="8572" y="60008"/>
                </a:lnTo>
                <a:lnTo>
                  <a:pt x="8572" y="68580"/>
                </a:lnTo>
                <a:lnTo>
                  <a:pt x="8572" y="85725"/>
                </a:lnTo>
                <a:lnTo>
                  <a:pt x="8572" y="102870"/>
                </a:lnTo>
                <a:lnTo>
                  <a:pt x="8572" y="120016"/>
                </a:lnTo>
                <a:lnTo>
                  <a:pt x="8572" y="137160"/>
                </a:lnTo>
                <a:lnTo>
                  <a:pt x="8572" y="154305"/>
                </a:lnTo>
                <a:lnTo>
                  <a:pt x="8572" y="171450"/>
                </a:lnTo>
                <a:lnTo>
                  <a:pt x="0" y="180023"/>
                </a:lnTo>
                <a:lnTo>
                  <a:pt x="0" y="197168"/>
                </a:lnTo>
                <a:lnTo>
                  <a:pt x="0" y="205741"/>
                </a:lnTo>
                <a:lnTo>
                  <a:pt x="8572" y="222885"/>
                </a:lnTo>
                <a:lnTo>
                  <a:pt x="8572" y="231458"/>
                </a:lnTo>
                <a:lnTo>
                  <a:pt x="8572" y="240030"/>
                </a:lnTo>
                <a:lnTo>
                  <a:pt x="8572" y="240030"/>
                </a:lnTo>
                <a:lnTo>
                  <a:pt x="8572" y="248603"/>
                </a:lnTo>
                <a:lnTo>
                  <a:pt x="8572" y="248603"/>
                </a:lnTo>
                <a:lnTo>
                  <a:pt x="8572" y="240030"/>
                </a:lnTo>
                <a:lnTo>
                  <a:pt x="8572" y="231458"/>
                </a:lnTo>
                <a:lnTo>
                  <a:pt x="0" y="231458"/>
                </a:lnTo>
                <a:lnTo>
                  <a:pt x="0" y="231458"/>
                </a:lnTo>
                <a:lnTo>
                  <a:pt x="0" y="214313"/>
                </a:lnTo>
                <a:lnTo>
                  <a:pt x="0" y="21431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DA38CDF4-3CDF-4AF8-895F-46C714A08D42}"/>
              </a:ext>
            </a:extLst>
          </p:cNvPr>
          <p:cNvSpPr/>
          <p:nvPr/>
        </p:nvSpPr>
        <p:spPr>
          <a:xfrm>
            <a:off x="4408488" y="2682875"/>
            <a:ext cx="146050" cy="60325"/>
          </a:xfrm>
          <a:custGeom>
            <a:avLst/>
            <a:gdLst/>
            <a:ahLst/>
            <a:cxnLst/>
            <a:rect l="0" t="0" r="0" b="0"/>
            <a:pathLst>
              <a:path w="145734" h="60009">
                <a:moveTo>
                  <a:pt x="8573" y="34290"/>
                </a:moveTo>
                <a:lnTo>
                  <a:pt x="8573" y="34290"/>
                </a:lnTo>
                <a:lnTo>
                  <a:pt x="0" y="34290"/>
                </a:lnTo>
                <a:lnTo>
                  <a:pt x="0" y="34290"/>
                </a:lnTo>
                <a:lnTo>
                  <a:pt x="0" y="34290"/>
                </a:lnTo>
                <a:lnTo>
                  <a:pt x="0" y="34290"/>
                </a:lnTo>
                <a:lnTo>
                  <a:pt x="0" y="34290"/>
                </a:lnTo>
                <a:lnTo>
                  <a:pt x="0" y="34290"/>
                </a:lnTo>
                <a:lnTo>
                  <a:pt x="0" y="34290"/>
                </a:lnTo>
                <a:lnTo>
                  <a:pt x="8573" y="34290"/>
                </a:lnTo>
                <a:lnTo>
                  <a:pt x="17145" y="42863"/>
                </a:lnTo>
                <a:lnTo>
                  <a:pt x="25718" y="42863"/>
                </a:lnTo>
                <a:lnTo>
                  <a:pt x="34291" y="51435"/>
                </a:lnTo>
                <a:lnTo>
                  <a:pt x="42863" y="51435"/>
                </a:lnTo>
                <a:lnTo>
                  <a:pt x="60008" y="51435"/>
                </a:lnTo>
                <a:lnTo>
                  <a:pt x="68581" y="51435"/>
                </a:lnTo>
                <a:lnTo>
                  <a:pt x="85725" y="60008"/>
                </a:lnTo>
                <a:lnTo>
                  <a:pt x="94298" y="51435"/>
                </a:lnTo>
                <a:lnTo>
                  <a:pt x="102870" y="51435"/>
                </a:lnTo>
                <a:lnTo>
                  <a:pt x="120016" y="51435"/>
                </a:lnTo>
                <a:lnTo>
                  <a:pt x="120016" y="51435"/>
                </a:lnTo>
                <a:lnTo>
                  <a:pt x="128588" y="42863"/>
                </a:lnTo>
                <a:lnTo>
                  <a:pt x="137160" y="34290"/>
                </a:lnTo>
                <a:lnTo>
                  <a:pt x="145733" y="25718"/>
                </a:lnTo>
                <a:lnTo>
                  <a:pt x="145733" y="17146"/>
                </a:lnTo>
                <a:lnTo>
                  <a:pt x="145733" y="8573"/>
                </a:lnTo>
                <a:lnTo>
                  <a:pt x="145733" y="8573"/>
                </a:lnTo>
                <a:lnTo>
                  <a:pt x="145733" y="0"/>
                </a:lnTo>
                <a:lnTo>
                  <a:pt x="145733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992F7383-5C8C-4964-8D75-B87229D8CD49}"/>
              </a:ext>
            </a:extLst>
          </p:cNvPr>
          <p:cNvSpPr/>
          <p:nvPr/>
        </p:nvSpPr>
        <p:spPr>
          <a:xfrm>
            <a:off x="4521200" y="2597150"/>
            <a:ext cx="85725" cy="257175"/>
          </a:xfrm>
          <a:custGeom>
            <a:avLst/>
            <a:gdLst/>
            <a:ahLst/>
            <a:cxnLst/>
            <a:rect l="0" t="0" r="0" b="0"/>
            <a:pathLst>
              <a:path w="85726" h="257176">
                <a:moveTo>
                  <a:pt x="8573" y="0"/>
                </a:moveTo>
                <a:lnTo>
                  <a:pt x="8573" y="0"/>
                </a:lnTo>
                <a:lnTo>
                  <a:pt x="8573" y="0"/>
                </a:lnTo>
                <a:lnTo>
                  <a:pt x="8573" y="0"/>
                </a:lnTo>
                <a:lnTo>
                  <a:pt x="17145" y="8573"/>
                </a:lnTo>
                <a:lnTo>
                  <a:pt x="17145" y="8573"/>
                </a:lnTo>
                <a:lnTo>
                  <a:pt x="17145" y="17146"/>
                </a:lnTo>
                <a:lnTo>
                  <a:pt x="17145" y="25718"/>
                </a:lnTo>
                <a:lnTo>
                  <a:pt x="17145" y="42863"/>
                </a:lnTo>
                <a:lnTo>
                  <a:pt x="17145" y="51435"/>
                </a:lnTo>
                <a:lnTo>
                  <a:pt x="17145" y="68580"/>
                </a:lnTo>
                <a:lnTo>
                  <a:pt x="17145" y="85725"/>
                </a:lnTo>
                <a:lnTo>
                  <a:pt x="8573" y="102871"/>
                </a:lnTo>
                <a:lnTo>
                  <a:pt x="8573" y="120015"/>
                </a:lnTo>
                <a:lnTo>
                  <a:pt x="8573" y="137160"/>
                </a:lnTo>
                <a:lnTo>
                  <a:pt x="8573" y="154305"/>
                </a:lnTo>
                <a:lnTo>
                  <a:pt x="8573" y="162878"/>
                </a:lnTo>
                <a:lnTo>
                  <a:pt x="0" y="180023"/>
                </a:lnTo>
                <a:lnTo>
                  <a:pt x="0" y="188596"/>
                </a:lnTo>
                <a:lnTo>
                  <a:pt x="0" y="197168"/>
                </a:lnTo>
                <a:lnTo>
                  <a:pt x="0" y="205740"/>
                </a:lnTo>
                <a:lnTo>
                  <a:pt x="0" y="205740"/>
                </a:lnTo>
                <a:lnTo>
                  <a:pt x="0" y="205740"/>
                </a:lnTo>
                <a:lnTo>
                  <a:pt x="0" y="214313"/>
                </a:lnTo>
                <a:lnTo>
                  <a:pt x="0" y="214313"/>
                </a:lnTo>
                <a:lnTo>
                  <a:pt x="0" y="214313"/>
                </a:lnTo>
                <a:lnTo>
                  <a:pt x="0" y="214313"/>
                </a:lnTo>
                <a:lnTo>
                  <a:pt x="0" y="214313"/>
                </a:lnTo>
                <a:lnTo>
                  <a:pt x="0" y="205740"/>
                </a:lnTo>
                <a:lnTo>
                  <a:pt x="0" y="205740"/>
                </a:lnTo>
                <a:lnTo>
                  <a:pt x="0" y="205740"/>
                </a:lnTo>
                <a:lnTo>
                  <a:pt x="0" y="197168"/>
                </a:lnTo>
                <a:lnTo>
                  <a:pt x="0" y="188596"/>
                </a:lnTo>
                <a:lnTo>
                  <a:pt x="0" y="180023"/>
                </a:lnTo>
                <a:lnTo>
                  <a:pt x="8573" y="171450"/>
                </a:lnTo>
                <a:lnTo>
                  <a:pt x="8573" y="162878"/>
                </a:lnTo>
                <a:lnTo>
                  <a:pt x="8573" y="154305"/>
                </a:lnTo>
                <a:lnTo>
                  <a:pt x="17145" y="145733"/>
                </a:lnTo>
                <a:lnTo>
                  <a:pt x="25717" y="137160"/>
                </a:lnTo>
                <a:lnTo>
                  <a:pt x="34290" y="128588"/>
                </a:lnTo>
                <a:lnTo>
                  <a:pt x="34290" y="120015"/>
                </a:lnTo>
                <a:lnTo>
                  <a:pt x="42863" y="111443"/>
                </a:lnTo>
                <a:lnTo>
                  <a:pt x="51435" y="111443"/>
                </a:lnTo>
                <a:lnTo>
                  <a:pt x="51435" y="102871"/>
                </a:lnTo>
                <a:lnTo>
                  <a:pt x="60007" y="102871"/>
                </a:lnTo>
                <a:lnTo>
                  <a:pt x="68580" y="102871"/>
                </a:lnTo>
                <a:lnTo>
                  <a:pt x="68580" y="102871"/>
                </a:lnTo>
                <a:lnTo>
                  <a:pt x="77152" y="102871"/>
                </a:lnTo>
                <a:lnTo>
                  <a:pt x="77152" y="102871"/>
                </a:lnTo>
                <a:lnTo>
                  <a:pt x="77152" y="102871"/>
                </a:lnTo>
                <a:lnTo>
                  <a:pt x="85725" y="111443"/>
                </a:lnTo>
                <a:lnTo>
                  <a:pt x="85725" y="111443"/>
                </a:lnTo>
                <a:lnTo>
                  <a:pt x="85725" y="120015"/>
                </a:lnTo>
                <a:lnTo>
                  <a:pt x="85725" y="128588"/>
                </a:lnTo>
                <a:lnTo>
                  <a:pt x="85725" y="137160"/>
                </a:lnTo>
                <a:lnTo>
                  <a:pt x="85725" y="145733"/>
                </a:lnTo>
                <a:lnTo>
                  <a:pt x="85725" y="162878"/>
                </a:lnTo>
                <a:lnTo>
                  <a:pt x="85725" y="171450"/>
                </a:lnTo>
                <a:lnTo>
                  <a:pt x="85725" y="180023"/>
                </a:lnTo>
                <a:lnTo>
                  <a:pt x="85725" y="188596"/>
                </a:lnTo>
                <a:lnTo>
                  <a:pt x="85725" y="197168"/>
                </a:lnTo>
                <a:lnTo>
                  <a:pt x="85725" y="205740"/>
                </a:lnTo>
                <a:lnTo>
                  <a:pt x="85725" y="214313"/>
                </a:lnTo>
                <a:lnTo>
                  <a:pt x="85725" y="222885"/>
                </a:lnTo>
                <a:lnTo>
                  <a:pt x="85725" y="231458"/>
                </a:lnTo>
                <a:lnTo>
                  <a:pt x="85725" y="231458"/>
                </a:lnTo>
                <a:lnTo>
                  <a:pt x="85725" y="240030"/>
                </a:lnTo>
                <a:lnTo>
                  <a:pt x="85725" y="248603"/>
                </a:lnTo>
                <a:lnTo>
                  <a:pt x="85725" y="248603"/>
                </a:lnTo>
                <a:lnTo>
                  <a:pt x="85725" y="248603"/>
                </a:lnTo>
                <a:lnTo>
                  <a:pt x="85725" y="257175"/>
                </a:lnTo>
                <a:lnTo>
                  <a:pt x="85725" y="257175"/>
                </a:lnTo>
                <a:lnTo>
                  <a:pt x="85725" y="257175"/>
                </a:lnTo>
                <a:lnTo>
                  <a:pt x="85725" y="257175"/>
                </a:lnTo>
                <a:lnTo>
                  <a:pt x="85725" y="248603"/>
                </a:lnTo>
                <a:lnTo>
                  <a:pt x="85725" y="248603"/>
                </a:lnTo>
                <a:lnTo>
                  <a:pt x="85725" y="248603"/>
                </a:lnTo>
                <a:lnTo>
                  <a:pt x="85725" y="240030"/>
                </a:lnTo>
                <a:lnTo>
                  <a:pt x="85725" y="24003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4">
            <a:extLst>
              <a:ext uri="{FF2B5EF4-FFF2-40B4-BE49-F238E27FC236}">
                <a16:creationId xmlns:a16="http://schemas.microsoft.com/office/drawing/2014/main" id="{F7D91F22-3B00-4AE6-B98E-04552FB31C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chemeClr val="bg1"/>
                </a:solidFill>
              </a:rPr>
              <a:t>Shadow on the Moon</a:t>
            </a:r>
          </a:p>
        </p:txBody>
      </p:sp>
      <p:pic>
        <p:nvPicPr>
          <p:cNvPr id="87043" name="Picture 6" descr="lunar-phases">
            <a:extLst>
              <a:ext uri="{FF2B5EF4-FFF2-40B4-BE49-F238E27FC236}">
                <a16:creationId xmlns:a16="http://schemas.microsoft.com/office/drawing/2014/main" id="{3795FC74-1F90-4080-8BB8-B07398AC2EE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905000"/>
            <a:ext cx="4362450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6">
            <a:extLst>
              <a:ext uri="{FF2B5EF4-FFF2-40B4-BE49-F238E27FC236}">
                <a16:creationId xmlns:a16="http://schemas.microsoft.com/office/drawing/2014/main" id="{6A0E9CC0-CE47-4208-BFCF-D42B173E12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u="sng">
                <a:solidFill>
                  <a:schemeClr val="bg1"/>
                </a:solidFill>
                <a:latin typeface="Comic Sans MS" panose="030F0702030302020204" pitchFamily="66" charset="0"/>
              </a:rPr>
              <a:t>New Moon</a:t>
            </a:r>
            <a:r>
              <a:rPr lang="en-US" altLang="en-US" sz="320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</a:p>
        </p:txBody>
      </p:sp>
      <p:pic>
        <p:nvPicPr>
          <p:cNvPr id="15365" name="Picture 5" descr="new">
            <a:extLst>
              <a:ext uri="{FF2B5EF4-FFF2-40B4-BE49-F238E27FC236}">
                <a16:creationId xmlns:a16="http://schemas.microsoft.com/office/drawing/2014/main" id="{E3AE1941-414C-4D22-A325-51804A339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00200"/>
            <a:ext cx="4049713" cy="413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68" name="Text Box 7">
            <a:extLst>
              <a:ext uri="{FF2B5EF4-FFF2-40B4-BE49-F238E27FC236}">
                <a16:creationId xmlns:a16="http://schemas.microsoft.com/office/drawing/2014/main" id="{C4795A1A-A668-486B-AFD4-BE64FE861B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1676400"/>
            <a:ext cx="4495800" cy="420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000">
                <a:solidFill>
                  <a:schemeClr val="bg1"/>
                </a:solidFill>
                <a:latin typeface="Comic Sans MS" panose="030F0702030302020204" pitchFamily="66" charset="0"/>
              </a:rPr>
              <a:t>During a NEW MOON we do NOT see any of the Moon’s surface that is lit.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000">
                <a:solidFill>
                  <a:schemeClr val="bg1"/>
                </a:solidFill>
                <a:latin typeface="Comic Sans MS" panose="030F0702030302020204" pitchFamily="66" charset="0"/>
              </a:rPr>
              <a:t>We ONLY see the dark side of the moon.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000">
                <a:solidFill>
                  <a:schemeClr val="bg1"/>
                </a:solidFill>
                <a:latin typeface="Comic Sans MS" panose="030F0702030302020204" pitchFamily="66" charset="0"/>
              </a:rPr>
              <a:t>This is the first phase in the moon’s cycle.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14">
            <a:extLst>
              <a:ext uri="{FF2B5EF4-FFF2-40B4-BE49-F238E27FC236}">
                <a16:creationId xmlns:a16="http://schemas.microsoft.com/office/drawing/2014/main" id="{1171B432-D75A-4A48-8C4C-A1ED40B338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8600"/>
            <a:ext cx="4114800" cy="1447800"/>
          </a:xfrm>
          <a:prstGeom prst="rect">
            <a:avLst/>
          </a:prstGeom>
          <a:solidFill>
            <a:schemeClr val="bg1"/>
          </a:solidFill>
          <a:ln w="3810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>
                <a:latin typeface="Comic Sans MS" panose="030F0702030302020204" pitchFamily="66" charset="0"/>
              </a:rPr>
              <a:t>New Moon</a:t>
            </a:r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85C7998A-7D33-40A0-A2DA-FB44A8A32F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29000" y="274638"/>
            <a:ext cx="5257800" cy="1143000"/>
          </a:xfrm>
        </p:spPr>
        <p:txBody>
          <a:bodyPr/>
          <a:lstStyle/>
          <a:p>
            <a:pPr eaLnBrk="1" hangingPunct="1"/>
            <a:r>
              <a:rPr lang="en-US" altLang="en-US"/>
              <a:t>New Moon</a:t>
            </a:r>
          </a:p>
        </p:txBody>
      </p:sp>
      <p:pic>
        <p:nvPicPr>
          <p:cNvPr id="89092" name="Picture 3">
            <a:extLst>
              <a:ext uri="{FF2B5EF4-FFF2-40B4-BE49-F238E27FC236}">
                <a16:creationId xmlns:a16="http://schemas.microsoft.com/office/drawing/2014/main" id="{AF85BCE6-C44F-4F68-945F-E292579719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362200"/>
            <a:ext cx="15049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3" name="Picture 26">
            <a:extLst>
              <a:ext uri="{FF2B5EF4-FFF2-40B4-BE49-F238E27FC236}">
                <a16:creationId xmlns:a16="http://schemas.microsoft.com/office/drawing/2014/main" id="{933E4B2B-B664-45D0-BB1B-492202682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626262"/>
              </a:clrFrom>
              <a:clrTo>
                <a:srgbClr val="62626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819400"/>
            <a:ext cx="167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4" name="Picture 29">
            <a:extLst>
              <a:ext uri="{FF2B5EF4-FFF2-40B4-BE49-F238E27FC236}">
                <a16:creationId xmlns:a16="http://schemas.microsoft.com/office/drawing/2014/main" id="{2C77E428-6CAF-4307-B542-CFD5F4DBA4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124200"/>
            <a:ext cx="141922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5" name="Picture 27">
            <a:extLst>
              <a:ext uri="{FF2B5EF4-FFF2-40B4-BE49-F238E27FC236}">
                <a16:creationId xmlns:a16="http://schemas.microsoft.com/office/drawing/2014/main" id="{15FD88C8-D852-4CE2-A99B-5B36CBE1B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71"/>
          <a:stretch>
            <a:fillRect/>
          </a:stretch>
        </p:blipFill>
        <p:spPr bwMode="auto">
          <a:xfrm>
            <a:off x="6096000" y="3048000"/>
            <a:ext cx="971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Freeform 11">
            <a:extLst>
              <a:ext uri="{FF2B5EF4-FFF2-40B4-BE49-F238E27FC236}">
                <a16:creationId xmlns:a16="http://schemas.microsoft.com/office/drawing/2014/main" id="{284B186D-EAEA-491C-A013-179FC780BAB8}"/>
              </a:ext>
            </a:extLst>
          </p:cNvPr>
          <p:cNvSpPr/>
          <p:nvPr/>
        </p:nvSpPr>
        <p:spPr>
          <a:xfrm>
            <a:off x="679450" y="2006600"/>
            <a:ext cx="317500" cy="411163"/>
          </a:xfrm>
          <a:custGeom>
            <a:avLst/>
            <a:gdLst/>
            <a:ahLst/>
            <a:cxnLst/>
            <a:rect l="0" t="0" r="0" b="0"/>
            <a:pathLst>
              <a:path w="317184" h="411481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8572"/>
                </a:lnTo>
                <a:lnTo>
                  <a:pt x="0" y="17145"/>
                </a:lnTo>
                <a:lnTo>
                  <a:pt x="0" y="25717"/>
                </a:lnTo>
                <a:lnTo>
                  <a:pt x="8573" y="42862"/>
                </a:lnTo>
                <a:lnTo>
                  <a:pt x="8573" y="60007"/>
                </a:lnTo>
                <a:lnTo>
                  <a:pt x="8573" y="77152"/>
                </a:lnTo>
                <a:lnTo>
                  <a:pt x="8573" y="102870"/>
                </a:lnTo>
                <a:lnTo>
                  <a:pt x="8573" y="128587"/>
                </a:lnTo>
                <a:lnTo>
                  <a:pt x="8573" y="162877"/>
                </a:lnTo>
                <a:lnTo>
                  <a:pt x="8573" y="188595"/>
                </a:lnTo>
                <a:lnTo>
                  <a:pt x="8573" y="222885"/>
                </a:lnTo>
                <a:lnTo>
                  <a:pt x="0" y="248602"/>
                </a:lnTo>
                <a:lnTo>
                  <a:pt x="0" y="274320"/>
                </a:lnTo>
                <a:lnTo>
                  <a:pt x="0" y="300037"/>
                </a:lnTo>
                <a:lnTo>
                  <a:pt x="0" y="317182"/>
                </a:lnTo>
                <a:lnTo>
                  <a:pt x="0" y="342900"/>
                </a:lnTo>
                <a:lnTo>
                  <a:pt x="0" y="360045"/>
                </a:lnTo>
                <a:lnTo>
                  <a:pt x="0" y="377190"/>
                </a:lnTo>
                <a:lnTo>
                  <a:pt x="0" y="394335"/>
                </a:lnTo>
                <a:lnTo>
                  <a:pt x="8573" y="402907"/>
                </a:lnTo>
                <a:lnTo>
                  <a:pt x="8573" y="402907"/>
                </a:lnTo>
                <a:lnTo>
                  <a:pt x="17145" y="411480"/>
                </a:lnTo>
                <a:lnTo>
                  <a:pt x="34290" y="411480"/>
                </a:lnTo>
                <a:lnTo>
                  <a:pt x="42863" y="411480"/>
                </a:lnTo>
                <a:lnTo>
                  <a:pt x="60008" y="411480"/>
                </a:lnTo>
                <a:lnTo>
                  <a:pt x="77153" y="402907"/>
                </a:lnTo>
                <a:lnTo>
                  <a:pt x="102870" y="402907"/>
                </a:lnTo>
                <a:lnTo>
                  <a:pt x="120015" y="394335"/>
                </a:lnTo>
                <a:lnTo>
                  <a:pt x="145733" y="385762"/>
                </a:lnTo>
                <a:lnTo>
                  <a:pt x="171450" y="385762"/>
                </a:lnTo>
                <a:lnTo>
                  <a:pt x="188595" y="385762"/>
                </a:lnTo>
                <a:lnTo>
                  <a:pt x="205740" y="377190"/>
                </a:lnTo>
                <a:lnTo>
                  <a:pt x="231458" y="377190"/>
                </a:lnTo>
                <a:lnTo>
                  <a:pt x="248603" y="377190"/>
                </a:lnTo>
                <a:lnTo>
                  <a:pt x="265748" y="377190"/>
                </a:lnTo>
                <a:lnTo>
                  <a:pt x="274320" y="377190"/>
                </a:lnTo>
                <a:lnTo>
                  <a:pt x="291465" y="377190"/>
                </a:lnTo>
                <a:lnTo>
                  <a:pt x="300038" y="377190"/>
                </a:lnTo>
                <a:lnTo>
                  <a:pt x="300038" y="377190"/>
                </a:lnTo>
                <a:lnTo>
                  <a:pt x="308610" y="377190"/>
                </a:lnTo>
                <a:lnTo>
                  <a:pt x="317183" y="377190"/>
                </a:lnTo>
                <a:lnTo>
                  <a:pt x="317183" y="377190"/>
                </a:lnTo>
                <a:lnTo>
                  <a:pt x="317183" y="368617"/>
                </a:lnTo>
                <a:lnTo>
                  <a:pt x="317183" y="36861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D3981C29-1101-4C0D-BF41-2FF6D738EEE2}"/>
              </a:ext>
            </a:extLst>
          </p:cNvPr>
          <p:cNvSpPr/>
          <p:nvPr/>
        </p:nvSpPr>
        <p:spPr>
          <a:xfrm>
            <a:off x="954088" y="2151063"/>
            <a:ext cx="163512" cy="284162"/>
          </a:xfrm>
          <a:custGeom>
            <a:avLst/>
            <a:gdLst/>
            <a:ahLst/>
            <a:cxnLst/>
            <a:rect l="0" t="0" r="0" b="0"/>
            <a:pathLst>
              <a:path w="162879" h="282894">
                <a:moveTo>
                  <a:pt x="42863" y="42863"/>
                </a:moveTo>
                <a:lnTo>
                  <a:pt x="42863" y="42863"/>
                </a:lnTo>
                <a:lnTo>
                  <a:pt x="42863" y="42863"/>
                </a:lnTo>
                <a:lnTo>
                  <a:pt x="42863" y="42863"/>
                </a:lnTo>
                <a:lnTo>
                  <a:pt x="42863" y="42863"/>
                </a:lnTo>
                <a:lnTo>
                  <a:pt x="34290" y="42863"/>
                </a:lnTo>
                <a:lnTo>
                  <a:pt x="34290" y="42863"/>
                </a:lnTo>
                <a:lnTo>
                  <a:pt x="25718" y="51435"/>
                </a:lnTo>
                <a:lnTo>
                  <a:pt x="25718" y="60008"/>
                </a:lnTo>
                <a:lnTo>
                  <a:pt x="17145" y="77153"/>
                </a:lnTo>
                <a:lnTo>
                  <a:pt x="17145" y="94298"/>
                </a:lnTo>
                <a:lnTo>
                  <a:pt x="8573" y="120015"/>
                </a:lnTo>
                <a:lnTo>
                  <a:pt x="0" y="145733"/>
                </a:lnTo>
                <a:lnTo>
                  <a:pt x="0" y="171450"/>
                </a:lnTo>
                <a:lnTo>
                  <a:pt x="0" y="197168"/>
                </a:lnTo>
                <a:lnTo>
                  <a:pt x="0" y="222885"/>
                </a:lnTo>
                <a:lnTo>
                  <a:pt x="8573" y="240030"/>
                </a:lnTo>
                <a:lnTo>
                  <a:pt x="17145" y="257175"/>
                </a:lnTo>
                <a:lnTo>
                  <a:pt x="17145" y="265748"/>
                </a:lnTo>
                <a:lnTo>
                  <a:pt x="34290" y="274320"/>
                </a:lnTo>
                <a:lnTo>
                  <a:pt x="51435" y="274320"/>
                </a:lnTo>
                <a:lnTo>
                  <a:pt x="68580" y="282893"/>
                </a:lnTo>
                <a:lnTo>
                  <a:pt x="85725" y="274320"/>
                </a:lnTo>
                <a:lnTo>
                  <a:pt x="102870" y="274320"/>
                </a:lnTo>
                <a:lnTo>
                  <a:pt x="111443" y="265748"/>
                </a:lnTo>
                <a:lnTo>
                  <a:pt x="128588" y="257175"/>
                </a:lnTo>
                <a:lnTo>
                  <a:pt x="137160" y="240030"/>
                </a:lnTo>
                <a:lnTo>
                  <a:pt x="145733" y="231458"/>
                </a:lnTo>
                <a:lnTo>
                  <a:pt x="154305" y="214313"/>
                </a:lnTo>
                <a:lnTo>
                  <a:pt x="162878" y="197168"/>
                </a:lnTo>
                <a:lnTo>
                  <a:pt x="162878" y="171450"/>
                </a:lnTo>
                <a:lnTo>
                  <a:pt x="162878" y="154305"/>
                </a:lnTo>
                <a:lnTo>
                  <a:pt x="154305" y="128588"/>
                </a:lnTo>
                <a:lnTo>
                  <a:pt x="154305" y="102870"/>
                </a:lnTo>
                <a:lnTo>
                  <a:pt x="145733" y="85725"/>
                </a:lnTo>
                <a:lnTo>
                  <a:pt x="128588" y="60008"/>
                </a:lnTo>
                <a:lnTo>
                  <a:pt x="111443" y="42863"/>
                </a:lnTo>
                <a:lnTo>
                  <a:pt x="102870" y="25718"/>
                </a:lnTo>
                <a:lnTo>
                  <a:pt x="85725" y="17145"/>
                </a:lnTo>
                <a:lnTo>
                  <a:pt x="68580" y="8573"/>
                </a:lnTo>
                <a:lnTo>
                  <a:pt x="60008" y="8573"/>
                </a:lnTo>
                <a:lnTo>
                  <a:pt x="42863" y="0"/>
                </a:lnTo>
                <a:lnTo>
                  <a:pt x="25718" y="0"/>
                </a:lnTo>
                <a:lnTo>
                  <a:pt x="17145" y="8573"/>
                </a:lnTo>
                <a:lnTo>
                  <a:pt x="17145" y="8573"/>
                </a:lnTo>
                <a:lnTo>
                  <a:pt x="17145" y="17145"/>
                </a:lnTo>
                <a:lnTo>
                  <a:pt x="17145" y="1714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9857FB96-77BC-42F5-9729-D2A877E64B49}"/>
              </a:ext>
            </a:extLst>
          </p:cNvPr>
          <p:cNvSpPr/>
          <p:nvPr/>
        </p:nvSpPr>
        <p:spPr>
          <a:xfrm>
            <a:off x="1092200" y="2151063"/>
            <a:ext cx="171450" cy="249237"/>
          </a:xfrm>
          <a:custGeom>
            <a:avLst/>
            <a:gdLst/>
            <a:ahLst/>
            <a:cxnLst/>
            <a:rect l="0" t="0" r="0" b="0"/>
            <a:pathLst>
              <a:path w="171451" h="248604">
                <a:moveTo>
                  <a:pt x="162878" y="51435"/>
                </a:moveTo>
                <a:lnTo>
                  <a:pt x="162878" y="51435"/>
                </a:lnTo>
                <a:lnTo>
                  <a:pt x="162878" y="51435"/>
                </a:lnTo>
                <a:lnTo>
                  <a:pt x="162878" y="51435"/>
                </a:lnTo>
                <a:lnTo>
                  <a:pt x="171450" y="51435"/>
                </a:lnTo>
                <a:lnTo>
                  <a:pt x="171450" y="51435"/>
                </a:lnTo>
                <a:lnTo>
                  <a:pt x="162878" y="42863"/>
                </a:lnTo>
                <a:lnTo>
                  <a:pt x="162878" y="34290"/>
                </a:lnTo>
                <a:lnTo>
                  <a:pt x="162878" y="25718"/>
                </a:lnTo>
                <a:lnTo>
                  <a:pt x="154305" y="17145"/>
                </a:lnTo>
                <a:lnTo>
                  <a:pt x="145733" y="8573"/>
                </a:lnTo>
                <a:lnTo>
                  <a:pt x="128588" y="0"/>
                </a:lnTo>
                <a:lnTo>
                  <a:pt x="120015" y="0"/>
                </a:lnTo>
                <a:lnTo>
                  <a:pt x="102870" y="0"/>
                </a:lnTo>
                <a:lnTo>
                  <a:pt x="85725" y="0"/>
                </a:lnTo>
                <a:lnTo>
                  <a:pt x="68580" y="0"/>
                </a:lnTo>
                <a:lnTo>
                  <a:pt x="60008" y="8573"/>
                </a:lnTo>
                <a:lnTo>
                  <a:pt x="42863" y="17145"/>
                </a:lnTo>
                <a:lnTo>
                  <a:pt x="34290" y="34290"/>
                </a:lnTo>
                <a:lnTo>
                  <a:pt x="25718" y="42863"/>
                </a:lnTo>
                <a:lnTo>
                  <a:pt x="8573" y="60008"/>
                </a:lnTo>
                <a:lnTo>
                  <a:pt x="8573" y="85725"/>
                </a:lnTo>
                <a:lnTo>
                  <a:pt x="0" y="102870"/>
                </a:lnTo>
                <a:lnTo>
                  <a:pt x="0" y="128588"/>
                </a:lnTo>
                <a:lnTo>
                  <a:pt x="0" y="145733"/>
                </a:lnTo>
                <a:lnTo>
                  <a:pt x="8573" y="171450"/>
                </a:lnTo>
                <a:lnTo>
                  <a:pt x="8573" y="188595"/>
                </a:lnTo>
                <a:lnTo>
                  <a:pt x="17145" y="205740"/>
                </a:lnTo>
                <a:lnTo>
                  <a:pt x="34290" y="214313"/>
                </a:lnTo>
                <a:lnTo>
                  <a:pt x="42863" y="231458"/>
                </a:lnTo>
                <a:lnTo>
                  <a:pt x="60008" y="240030"/>
                </a:lnTo>
                <a:lnTo>
                  <a:pt x="85725" y="240030"/>
                </a:lnTo>
                <a:lnTo>
                  <a:pt x="102870" y="248603"/>
                </a:lnTo>
                <a:lnTo>
                  <a:pt x="120015" y="248603"/>
                </a:lnTo>
                <a:lnTo>
                  <a:pt x="137160" y="240030"/>
                </a:lnTo>
                <a:lnTo>
                  <a:pt x="137160" y="240030"/>
                </a:lnTo>
                <a:lnTo>
                  <a:pt x="162878" y="240030"/>
                </a:lnTo>
                <a:lnTo>
                  <a:pt x="162878" y="24003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72F775FD-22BA-425E-AA58-C1AF727509AD}"/>
              </a:ext>
            </a:extLst>
          </p:cNvPr>
          <p:cNvSpPr/>
          <p:nvPr/>
        </p:nvSpPr>
        <p:spPr>
          <a:xfrm>
            <a:off x="1271588" y="2168525"/>
            <a:ext cx="231775" cy="214313"/>
          </a:xfrm>
          <a:custGeom>
            <a:avLst/>
            <a:gdLst/>
            <a:ahLst/>
            <a:cxnLst/>
            <a:rect l="0" t="0" r="0" b="0"/>
            <a:pathLst>
              <a:path w="231458" h="214314">
                <a:moveTo>
                  <a:pt x="162877" y="17145"/>
                </a:moveTo>
                <a:lnTo>
                  <a:pt x="162877" y="17145"/>
                </a:lnTo>
                <a:lnTo>
                  <a:pt x="162877" y="17145"/>
                </a:lnTo>
                <a:lnTo>
                  <a:pt x="154305" y="8573"/>
                </a:lnTo>
                <a:lnTo>
                  <a:pt x="145732" y="8573"/>
                </a:lnTo>
                <a:lnTo>
                  <a:pt x="137160" y="0"/>
                </a:lnTo>
                <a:lnTo>
                  <a:pt x="120015" y="0"/>
                </a:lnTo>
                <a:lnTo>
                  <a:pt x="111442" y="0"/>
                </a:lnTo>
                <a:lnTo>
                  <a:pt x="94297" y="0"/>
                </a:lnTo>
                <a:lnTo>
                  <a:pt x="77152" y="8573"/>
                </a:lnTo>
                <a:lnTo>
                  <a:pt x="60007" y="17145"/>
                </a:lnTo>
                <a:lnTo>
                  <a:pt x="42862" y="34290"/>
                </a:lnTo>
                <a:lnTo>
                  <a:pt x="25717" y="51435"/>
                </a:lnTo>
                <a:lnTo>
                  <a:pt x="17145" y="77153"/>
                </a:lnTo>
                <a:lnTo>
                  <a:pt x="0" y="102870"/>
                </a:lnTo>
                <a:lnTo>
                  <a:pt x="0" y="128588"/>
                </a:lnTo>
                <a:lnTo>
                  <a:pt x="0" y="145733"/>
                </a:lnTo>
                <a:lnTo>
                  <a:pt x="0" y="162878"/>
                </a:lnTo>
                <a:lnTo>
                  <a:pt x="0" y="180023"/>
                </a:lnTo>
                <a:lnTo>
                  <a:pt x="8572" y="188595"/>
                </a:lnTo>
                <a:lnTo>
                  <a:pt x="25717" y="197168"/>
                </a:lnTo>
                <a:lnTo>
                  <a:pt x="42862" y="197168"/>
                </a:lnTo>
                <a:lnTo>
                  <a:pt x="51435" y="197168"/>
                </a:lnTo>
                <a:lnTo>
                  <a:pt x="68580" y="188595"/>
                </a:lnTo>
                <a:lnTo>
                  <a:pt x="85725" y="188595"/>
                </a:lnTo>
                <a:lnTo>
                  <a:pt x="94297" y="171450"/>
                </a:lnTo>
                <a:lnTo>
                  <a:pt x="111442" y="162878"/>
                </a:lnTo>
                <a:lnTo>
                  <a:pt x="120015" y="145733"/>
                </a:lnTo>
                <a:lnTo>
                  <a:pt x="128587" y="137160"/>
                </a:lnTo>
                <a:lnTo>
                  <a:pt x="137160" y="120015"/>
                </a:lnTo>
                <a:lnTo>
                  <a:pt x="145732" y="102870"/>
                </a:lnTo>
                <a:lnTo>
                  <a:pt x="145732" y="85725"/>
                </a:lnTo>
                <a:lnTo>
                  <a:pt x="145732" y="60008"/>
                </a:lnTo>
                <a:lnTo>
                  <a:pt x="145732" y="51435"/>
                </a:lnTo>
                <a:lnTo>
                  <a:pt x="145732" y="34290"/>
                </a:lnTo>
                <a:lnTo>
                  <a:pt x="145732" y="25718"/>
                </a:lnTo>
                <a:lnTo>
                  <a:pt x="145732" y="17145"/>
                </a:lnTo>
                <a:lnTo>
                  <a:pt x="145732" y="8573"/>
                </a:lnTo>
                <a:lnTo>
                  <a:pt x="145732" y="0"/>
                </a:lnTo>
                <a:lnTo>
                  <a:pt x="145732" y="0"/>
                </a:lnTo>
                <a:lnTo>
                  <a:pt x="137160" y="0"/>
                </a:lnTo>
                <a:lnTo>
                  <a:pt x="137160" y="0"/>
                </a:lnTo>
                <a:lnTo>
                  <a:pt x="145732" y="0"/>
                </a:lnTo>
                <a:lnTo>
                  <a:pt x="145732" y="8573"/>
                </a:lnTo>
                <a:lnTo>
                  <a:pt x="145732" y="25718"/>
                </a:lnTo>
                <a:lnTo>
                  <a:pt x="145732" y="34290"/>
                </a:lnTo>
                <a:lnTo>
                  <a:pt x="154305" y="51435"/>
                </a:lnTo>
                <a:lnTo>
                  <a:pt x="162877" y="77153"/>
                </a:lnTo>
                <a:lnTo>
                  <a:pt x="162877" y="102870"/>
                </a:lnTo>
                <a:lnTo>
                  <a:pt x="171450" y="128588"/>
                </a:lnTo>
                <a:lnTo>
                  <a:pt x="180022" y="154305"/>
                </a:lnTo>
                <a:lnTo>
                  <a:pt x="188595" y="171450"/>
                </a:lnTo>
                <a:lnTo>
                  <a:pt x="197167" y="188595"/>
                </a:lnTo>
                <a:lnTo>
                  <a:pt x="205740" y="197168"/>
                </a:lnTo>
                <a:lnTo>
                  <a:pt x="214312" y="205740"/>
                </a:lnTo>
                <a:lnTo>
                  <a:pt x="222885" y="214313"/>
                </a:lnTo>
                <a:lnTo>
                  <a:pt x="231457" y="214313"/>
                </a:lnTo>
                <a:lnTo>
                  <a:pt x="231457" y="214313"/>
                </a:lnTo>
                <a:lnTo>
                  <a:pt x="231457" y="214313"/>
                </a:lnTo>
                <a:lnTo>
                  <a:pt x="231457" y="21431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016E42C9-8EC1-4D02-AFF8-0DB893BB61D0}"/>
              </a:ext>
            </a:extLst>
          </p:cNvPr>
          <p:cNvSpPr/>
          <p:nvPr/>
        </p:nvSpPr>
        <p:spPr>
          <a:xfrm>
            <a:off x="1563688" y="1989138"/>
            <a:ext cx="25400" cy="393700"/>
          </a:xfrm>
          <a:custGeom>
            <a:avLst/>
            <a:gdLst/>
            <a:ahLst/>
            <a:cxnLst/>
            <a:rect l="0" t="0" r="0" b="0"/>
            <a:pathLst>
              <a:path w="25718" h="394336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8572"/>
                </a:lnTo>
                <a:lnTo>
                  <a:pt x="0" y="8572"/>
                </a:lnTo>
                <a:lnTo>
                  <a:pt x="0" y="25717"/>
                </a:lnTo>
                <a:lnTo>
                  <a:pt x="0" y="42862"/>
                </a:lnTo>
                <a:lnTo>
                  <a:pt x="0" y="68580"/>
                </a:lnTo>
                <a:lnTo>
                  <a:pt x="0" y="85725"/>
                </a:lnTo>
                <a:lnTo>
                  <a:pt x="0" y="120015"/>
                </a:lnTo>
                <a:lnTo>
                  <a:pt x="0" y="154305"/>
                </a:lnTo>
                <a:lnTo>
                  <a:pt x="0" y="188595"/>
                </a:lnTo>
                <a:lnTo>
                  <a:pt x="8572" y="222885"/>
                </a:lnTo>
                <a:lnTo>
                  <a:pt x="8572" y="248602"/>
                </a:lnTo>
                <a:lnTo>
                  <a:pt x="8572" y="282892"/>
                </a:lnTo>
                <a:lnTo>
                  <a:pt x="8572" y="308610"/>
                </a:lnTo>
                <a:lnTo>
                  <a:pt x="8572" y="325755"/>
                </a:lnTo>
                <a:lnTo>
                  <a:pt x="17145" y="351472"/>
                </a:lnTo>
                <a:lnTo>
                  <a:pt x="17145" y="360045"/>
                </a:lnTo>
                <a:lnTo>
                  <a:pt x="17145" y="377190"/>
                </a:lnTo>
                <a:lnTo>
                  <a:pt x="25717" y="385762"/>
                </a:lnTo>
                <a:lnTo>
                  <a:pt x="25717" y="385762"/>
                </a:lnTo>
                <a:lnTo>
                  <a:pt x="25717" y="394335"/>
                </a:lnTo>
                <a:lnTo>
                  <a:pt x="25717" y="394335"/>
                </a:lnTo>
                <a:lnTo>
                  <a:pt x="25717" y="394335"/>
                </a:lnTo>
                <a:lnTo>
                  <a:pt x="25717" y="385762"/>
                </a:lnTo>
                <a:lnTo>
                  <a:pt x="25717" y="38576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D8A60542-359E-48A8-81AF-B812486302FA}"/>
              </a:ext>
            </a:extLst>
          </p:cNvPr>
          <p:cNvSpPr/>
          <p:nvPr/>
        </p:nvSpPr>
        <p:spPr>
          <a:xfrm>
            <a:off x="1443038" y="2168525"/>
            <a:ext cx="265112" cy="214313"/>
          </a:xfrm>
          <a:custGeom>
            <a:avLst/>
            <a:gdLst/>
            <a:ahLst/>
            <a:cxnLst/>
            <a:rect l="0" t="0" r="0" b="0"/>
            <a:pathLst>
              <a:path w="265748" h="214314">
                <a:moveTo>
                  <a:pt x="0" y="60008"/>
                </a:moveTo>
                <a:lnTo>
                  <a:pt x="0" y="60008"/>
                </a:lnTo>
                <a:lnTo>
                  <a:pt x="0" y="60008"/>
                </a:lnTo>
                <a:lnTo>
                  <a:pt x="0" y="60008"/>
                </a:lnTo>
                <a:lnTo>
                  <a:pt x="0" y="60008"/>
                </a:lnTo>
                <a:lnTo>
                  <a:pt x="8572" y="51435"/>
                </a:lnTo>
                <a:lnTo>
                  <a:pt x="25717" y="51435"/>
                </a:lnTo>
                <a:lnTo>
                  <a:pt x="42862" y="51435"/>
                </a:lnTo>
                <a:lnTo>
                  <a:pt x="60007" y="42863"/>
                </a:lnTo>
                <a:lnTo>
                  <a:pt x="77152" y="42863"/>
                </a:lnTo>
                <a:lnTo>
                  <a:pt x="94297" y="34290"/>
                </a:lnTo>
                <a:lnTo>
                  <a:pt x="120015" y="25718"/>
                </a:lnTo>
                <a:lnTo>
                  <a:pt x="137160" y="25718"/>
                </a:lnTo>
                <a:lnTo>
                  <a:pt x="154305" y="17145"/>
                </a:lnTo>
                <a:lnTo>
                  <a:pt x="171450" y="8573"/>
                </a:lnTo>
                <a:lnTo>
                  <a:pt x="188595" y="8573"/>
                </a:lnTo>
                <a:lnTo>
                  <a:pt x="205740" y="8573"/>
                </a:lnTo>
                <a:lnTo>
                  <a:pt x="214312" y="0"/>
                </a:lnTo>
                <a:lnTo>
                  <a:pt x="222885" y="0"/>
                </a:lnTo>
                <a:lnTo>
                  <a:pt x="231457" y="8573"/>
                </a:lnTo>
                <a:lnTo>
                  <a:pt x="231457" y="8573"/>
                </a:lnTo>
                <a:lnTo>
                  <a:pt x="240030" y="17145"/>
                </a:lnTo>
                <a:lnTo>
                  <a:pt x="240030" y="25718"/>
                </a:lnTo>
                <a:lnTo>
                  <a:pt x="240030" y="34290"/>
                </a:lnTo>
                <a:lnTo>
                  <a:pt x="248602" y="42863"/>
                </a:lnTo>
                <a:lnTo>
                  <a:pt x="248602" y="60008"/>
                </a:lnTo>
                <a:lnTo>
                  <a:pt x="248602" y="77153"/>
                </a:lnTo>
                <a:lnTo>
                  <a:pt x="248602" y="94298"/>
                </a:lnTo>
                <a:lnTo>
                  <a:pt x="248602" y="120015"/>
                </a:lnTo>
                <a:lnTo>
                  <a:pt x="257175" y="137160"/>
                </a:lnTo>
                <a:lnTo>
                  <a:pt x="257175" y="154305"/>
                </a:lnTo>
                <a:lnTo>
                  <a:pt x="257175" y="171450"/>
                </a:lnTo>
                <a:lnTo>
                  <a:pt x="257175" y="180023"/>
                </a:lnTo>
                <a:lnTo>
                  <a:pt x="257175" y="197168"/>
                </a:lnTo>
                <a:lnTo>
                  <a:pt x="265747" y="205740"/>
                </a:lnTo>
                <a:lnTo>
                  <a:pt x="265747" y="205740"/>
                </a:lnTo>
                <a:lnTo>
                  <a:pt x="265747" y="214313"/>
                </a:lnTo>
                <a:lnTo>
                  <a:pt x="265747" y="214313"/>
                </a:lnTo>
                <a:lnTo>
                  <a:pt x="257175" y="214313"/>
                </a:lnTo>
                <a:lnTo>
                  <a:pt x="257175" y="214313"/>
                </a:lnTo>
                <a:lnTo>
                  <a:pt x="257175" y="205740"/>
                </a:lnTo>
                <a:lnTo>
                  <a:pt x="257175" y="20574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736DE129-BDF9-4656-BFE6-B9299513FE74}"/>
              </a:ext>
            </a:extLst>
          </p:cNvPr>
          <p:cNvSpPr/>
          <p:nvPr/>
        </p:nvSpPr>
        <p:spPr>
          <a:xfrm>
            <a:off x="1639888" y="2082800"/>
            <a:ext cx="9525" cy="0"/>
          </a:xfrm>
          <a:custGeom>
            <a:avLst/>
            <a:gdLst/>
            <a:ahLst/>
            <a:cxnLst/>
            <a:rect l="0" t="0" r="0" b="0"/>
            <a:pathLst>
              <a:path w="8574" h="1">
                <a:moveTo>
                  <a:pt x="8573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A420CE3E-2322-4E76-A93C-CCBC57EDFD12}"/>
              </a:ext>
            </a:extLst>
          </p:cNvPr>
          <p:cNvSpPr/>
          <p:nvPr/>
        </p:nvSpPr>
        <p:spPr>
          <a:xfrm>
            <a:off x="1735138" y="2108200"/>
            <a:ext cx="171450" cy="241300"/>
          </a:xfrm>
          <a:custGeom>
            <a:avLst/>
            <a:gdLst/>
            <a:ahLst/>
            <a:cxnLst/>
            <a:rect l="0" t="0" r="0" b="0"/>
            <a:pathLst>
              <a:path w="171451" h="240031">
                <a:moveTo>
                  <a:pt x="17145" y="34290"/>
                </a:moveTo>
                <a:lnTo>
                  <a:pt x="17145" y="34290"/>
                </a:lnTo>
                <a:lnTo>
                  <a:pt x="17145" y="34290"/>
                </a:lnTo>
                <a:lnTo>
                  <a:pt x="17145" y="42862"/>
                </a:lnTo>
                <a:lnTo>
                  <a:pt x="17145" y="42862"/>
                </a:lnTo>
                <a:lnTo>
                  <a:pt x="17145" y="51435"/>
                </a:lnTo>
                <a:lnTo>
                  <a:pt x="25717" y="60007"/>
                </a:lnTo>
                <a:lnTo>
                  <a:pt x="25717" y="68580"/>
                </a:lnTo>
                <a:lnTo>
                  <a:pt x="25717" y="77152"/>
                </a:lnTo>
                <a:lnTo>
                  <a:pt x="25717" y="94297"/>
                </a:lnTo>
                <a:lnTo>
                  <a:pt x="25717" y="111442"/>
                </a:lnTo>
                <a:lnTo>
                  <a:pt x="25717" y="128587"/>
                </a:lnTo>
                <a:lnTo>
                  <a:pt x="25717" y="145732"/>
                </a:lnTo>
                <a:lnTo>
                  <a:pt x="34290" y="162877"/>
                </a:lnTo>
                <a:lnTo>
                  <a:pt x="34290" y="180022"/>
                </a:lnTo>
                <a:lnTo>
                  <a:pt x="42862" y="197167"/>
                </a:lnTo>
                <a:lnTo>
                  <a:pt x="51435" y="214312"/>
                </a:lnTo>
                <a:lnTo>
                  <a:pt x="60007" y="231457"/>
                </a:lnTo>
                <a:lnTo>
                  <a:pt x="77152" y="231457"/>
                </a:lnTo>
                <a:lnTo>
                  <a:pt x="85725" y="240030"/>
                </a:lnTo>
                <a:lnTo>
                  <a:pt x="102870" y="240030"/>
                </a:lnTo>
                <a:lnTo>
                  <a:pt x="120015" y="240030"/>
                </a:lnTo>
                <a:lnTo>
                  <a:pt x="128587" y="231457"/>
                </a:lnTo>
                <a:lnTo>
                  <a:pt x="145732" y="222885"/>
                </a:lnTo>
                <a:lnTo>
                  <a:pt x="154305" y="205740"/>
                </a:lnTo>
                <a:lnTo>
                  <a:pt x="162877" y="188595"/>
                </a:lnTo>
                <a:lnTo>
                  <a:pt x="171450" y="162877"/>
                </a:lnTo>
                <a:lnTo>
                  <a:pt x="171450" y="137160"/>
                </a:lnTo>
                <a:lnTo>
                  <a:pt x="171450" y="111442"/>
                </a:lnTo>
                <a:lnTo>
                  <a:pt x="171450" y="94297"/>
                </a:lnTo>
                <a:lnTo>
                  <a:pt x="154305" y="68580"/>
                </a:lnTo>
                <a:lnTo>
                  <a:pt x="145732" y="51435"/>
                </a:lnTo>
                <a:lnTo>
                  <a:pt x="128587" y="34290"/>
                </a:lnTo>
                <a:lnTo>
                  <a:pt x="111442" y="17145"/>
                </a:lnTo>
                <a:lnTo>
                  <a:pt x="94297" y="8572"/>
                </a:lnTo>
                <a:lnTo>
                  <a:pt x="77152" y="0"/>
                </a:lnTo>
                <a:lnTo>
                  <a:pt x="60007" y="0"/>
                </a:lnTo>
                <a:lnTo>
                  <a:pt x="42862" y="0"/>
                </a:lnTo>
                <a:lnTo>
                  <a:pt x="25717" y="8572"/>
                </a:lnTo>
                <a:lnTo>
                  <a:pt x="8572" y="8572"/>
                </a:lnTo>
                <a:lnTo>
                  <a:pt x="8572" y="17145"/>
                </a:lnTo>
                <a:lnTo>
                  <a:pt x="0" y="25717"/>
                </a:lnTo>
                <a:lnTo>
                  <a:pt x="0" y="25717"/>
                </a:lnTo>
                <a:lnTo>
                  <a:pt x="0" y="34290"/>
                </a:lnTo>
                <a:lnTo>
                  <a:pt x="0" y="3429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FC99C77C-4E2B-4456-9C77-3D8F027F4DE8}"/>
              </a:ext>
            </a:extLst>
          </p:cNvPr>
          <p:cNvSpPr/>
          <p:nvPr/>
        </p:nvSpPr>
        <p:spPr>
          <a:xfrm>
            <a:off x="1914525" y="2082800"/>
            <a:ext cx="307975" cy="266700"/>
          </a:xfrm>
          <a:custGeom>
            <a:avLst/>
            <a:gdLst/>
            <a:ahLst/>
            <a:cxnLst/>
            <a:rect l="0" t="0" r="0" b="0"/>
            <a:pathLst>
              <a:path w="308611" h="265749">
                <a:moveTo>
                  <a:pt x="0" y="0"/>
                </a:moveTo>
                <a:lnTo>
                  <a:pt x="0" y="0"/>
                </a:lnTo>
                <a:lnTo>
                  <a:pt x="0" y="8573"/>
                </a:lnTo>
                <a:lnTo>
                  <a:pt x="0" y="8573"/>
                </a:lnTo>
                <a:lnTo>
                  <a:pt x="8573" y="8573"/>
                </a:lnTo>
                <a:lnTo>
                  <a:pt x="8573" y="17145"/>
                </a:lnTo>
                <a:lnTo>
                  <a:pt x="8573" y="25718"/>
                </a:lnTo>
                <a:lnTo>
                  <a:pt x="17145" y="42863"/>
                </a:lnTo>
                <a:lnTo>
                  <a:pt x="17145" y="60008"/>
                </a:lnTo>
                <a:lnTo>
                  <a:pt x="17145" y="85725"/>
                </a:lnTo>
                <a:lnTo>
                  <a:pt x="25718" y="120015"/>
                </a:lnTo>
                <a:lnTo>
                  <a:pt x="25718" y="145733"/>
                </a:lnTo>
                <a:lnTo>
                  <a:pt x="25718" y="171450"/>
                </a:lnTo>
                <a:lnTo>
                  <a:pt x="25718" y="197168"/>
                </a:lnTo>
                <a:lnTo>
                  <a:pt x="25718" y="222885"/>
                </a:lnTo>
                <a:lnTo>
                  <a:pt x="25718" y="240030"/>
                </a:lnTo>
                <a:lnTo>
                  <a:pt x="25718" y="248603"/>
                </a:lnTo>
                <a:lnTo>
                  <a:pt x="25718" y="257175"/>
                </a:lnTo>
                <a:lnTo>
                  <a:pt x="25718" y="257175"/>
                </a:lnTo>
                <a:lnTo>
                  <a:pt x="25718" y="257175"/>
                </a:lnTo>
                <a:lnTo>
                  <a:pt x="25718" y="265748"/>
                </a:lnTo>
                <a:lnTo>
                  <a:pt x="25718" y="257175"/>
                </a:lnTo>
                <a:lnTo>
                  <a:pt x="25718" y="257175"/>
                </a:lnTo>
                <a:lnTo>
                  <a:pt x="25718" y="248603"/>
                </a:lnTo>
                <a:lnTo>
                  <a:pt x="25718" y="240030"/>
                </a:lnTo>
                <a:lnTo>
                  <a:pt x="25718" y="222885"/>
                </a:lnTo>
                <a:lnTo>
                  <a:pt x="34290" y="197168"/>
                </a:lnTo>
                <a:lnTo>
                  <a:pt x="34290" y="162878"/>
                </a:lnTo>
                <a:lnTo>
                  <a:pt x="42863" y="128588"/>
                </a:lnTo>
                <a:lnTo>
                  <a:pt x="51435" y="102870"/>
                </a:lnTo>
                <a:lnTo>
                  <a:pt x="60008" y="77153"/>
                </a:lnTo>
                <a:lnTo>
                  <a:pt x="68580" y="60008"/>
                </a:lnTo>
                <a:lnTo>
                  <a:pt x="85725" y="42863"/>
                </a:lnTo>
                <a:lnTo>
                  <a:pt x="94298" y="34290"/>
                </a:lnTo>
                <a:lnTo>
                  <a:pt x="111442" y="17145"/>
                </a:lnTo>
                <a:lnTo>
                  <a:pt x="128588" y="17145"/>
                </a:lnTo>
                <a:lnTo>
                  <a:pt x="145733" y="17145"/>
                </a:lnTo>
                <a:lnTo>
                  <a:pt x="171450" y="17145"/>
                </a:lnTo>
                <a:lnTo>
                  <a:pt x="188595" y="25718"/>
                </a:lnTo>
                <a:lnTo>
                  <a:pt x="205740" y="34290"/>
                </a:lnTo>
                <a:lnTo>
                  <a:pt x="222885" y="51435"/>
                </a:lnTo>
                <a:lnTo>
                  <a:pt x="240030" y="68580"/>
                </a:lnTo>
                <a:lnTo>
                  <a:pt x="257175" y="94298"/>
                </a:lnTo>
                <a:lnTo>
                  <a:pt x="265748" y="120015"/>
                </a:lnTo>
                <a:lnTo>
                  <a:pt x="274320" y="145733"/>
                </a:lnTo>
                <a:lnTo>
                  <a:pt x="282892" y="171450"/>
                </a:lnTo>
                <a:lnTo>
                  <a:pt x="291465" y="197168"/>
                </a:lnTo>
                <a:lnTo>
                  <a:pt x="300038" y="214313"/>
                </a:lnTo>
                <a:lnTo>
                  <a:pt x="300038" y="231458"/>
                </a:lnTo>
                <a:lnTo>
                  <a:pt x="308610" y="240030"/>
                </a:lnTo>
                <a:lnTo>
                  <a:pt x="308610" y="248603"/>
                </a:lnTo>
                <a:lnTo>
                  <a:pt x="308610" y="257175"/>
                </a:lnTo>
                <a:lnTo>
                  <a:pt x="308610" y="265748"/>
                </a:lnTo>
                <a:lnTo>
                  <a:pt x="308610" y="265748"/>
                </a:lnTo>
                <a:lnTo>
                  <a:pt x="300038" y="265748"/>
                </a:lnTo>
                <a:lnTo>
                  <a:pt x="300038" y="26574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8030F4F0-F315-4F37-AE3A-20C3C8C4D9C0}"/>
              </a:ext>
            </a:extLst>
          </p:cNvPr>
          <p:cNvSpPr/>
          <p:nvPr/>
        </p:nvSpPr>
        <p:spPr>
          <a:xfrm>
            <a:off x="406400" y="2400300"/>
            <a:ext cx="1671638" cy="179388"/>
          </a:xfrm>
          <a:custGeom>
            <a:avLst/>
            <a:gdLst/>
            <a:ahLst/>
            <a:cxnLst/>
            <a:rect l="0" t="0" r="0" b="0"/>
            <a:pathLst>
              <a:path w="1671639" h="180023">
                <a:moveTo>
                  <a:pt x="0" y="180022"/>
                </a:moveTo>
                <a:lnTo>
                  <a:pt x="0" y="180022"/>
                </a:lnTo>
                <a:lnTo>
                  <a:pt x="0" y="180022"/>
                </a:lnTo>
                <a:lnTo>
                  <a:pt x="8573" y="180022"/>
                </a:lnTo>
                <a:lnTo>
                  <a:pt x="17145" y="171450"/>
                </a:lnTo>
                <a:lnTo>
                  <a:pt x="34290" y="162877"/>
                </a:lnTo>
                <a:lnTo>
                  <a:pt x="51435" y="154305"/>
                </a:lnTo>
                <a:lnTo>
                  <a:pt x="77153" y="145732"/>
                </a:lnTo>
                <a:lnTo>
                  <a:pt x="102870" y="145732"/>
                </a:lnTo>
                <a:lnTo>
                  <a:pt x="137160" y="128588"/>
                </a:lnTo>
                <a:lnTo>
                  <a:pt x="162878" y="120015"/>
                </a:lnTo>
                <a:lnTo>
                  <a:pt x="197168" y="120015"/>
                </a:lnTo>
                <a:lnTo>
                  <a:pt x="231458" y="102870"/>
                </a:lnTo>
                <a:lnTo>
                  <a:pt x="274320" y="102870"/>
                </a:lnTo>
                <a:lnTo>
                  <a:pt x="317183" y="94297"/>
                </a:lnTo>
                <a:lnTo>
                  <a:pt x="360045" y="85725"/>
                </a:lnTo>
                <a:lnTo>
                  <a:pt x="402908" y="77152"/>
                </a:lnTo>
                <a:lnTo>
                  <a:pt x="445770" y="77152"/>
                </a:lnTo>
                <a:lnTo>
                  <a:pt x="497205" y="68580"/>
                </a:lnTo>
                <a:lnTo>
                  <a:pt x="548640" y="60007"/>
                </a:lnTo>
                <a:lnTo>
                  <a:pt x="600075" y="60007"/>
                </a:lnTo>
                <a:lnTo>
                  <a:pt x="651510" y="51435"/>
                </a:lnTo>
                <a:lnTo>
                  <a:pt x="702945" y="51435"/>
                </a:lnTo>
                <a:lnTo>
                  <a:pt x="762953" y="42863"/>
                </a:lnTo>
                <a:lnTo>
                  <a:pt x="814388" y="42863"/>
                </a:lnTo>
                <a:lnTo>
                  <a:pt x="874395" y="34290"/>
                </a:lnTo>
                <a:lnTo>
                  <a:pt x="934403" y="34290"/>
                </a:lnTo>
                <a:lnTo>
                  <a:pt x="994410" y="25717"/>
                </a:lnTo>
                <a:lnTo>
                  <a:pt x="1054418" y="25717"/>
                </a:lnTo>
                <a:lnTo>
                  <a:pt x="1114425" y="25717"/>
                </a:lnTo>
                <a:lnTo>
                  <a:pt x="1174433" y="17145"/>
                </a:lnTo>
                <a:lnTo>
                  <a:pt x="1234440" y="17145"/>
                </a:lnTo>
                <a:lnTo>
                  <a:pt x="1294448" y="8572"/>
                </a:lnTo>
                <a:lnTo>
                  <a:pt x="1345883" y="8572"/>
                </a:lnTo>
                <a:lnTo>
                  <a:pt x="1405890" y="8572"/>
                </a:lnTo>
                <a:lnTo>
                  <a:pt x="1457325" y="8572"/>
                </a:lnTo>
                <a:lnTo>
                  <a:pt x="1500188" y="0"/>
                </a:lnTo>
                <a:lnTo>
                  <a:pt x="1543050" y="0"/>
                </a:lnTo>
                <a:lnTo>
                  <a:pt x="1577340" y="0"/>
                </a:lnTo>
                <a:lnTo>
                  <a:pt x="1603058" y="0"/>
                </a:lnTo>
                <a:lnTo>
                  <a:pt x="1620202" y="0"/>
                </a:lnTo>
                <a:lnTo>
                  <a:pt x="1637348" y="0"/>
                </a:lnTo>
                <a:lnTo>
                  <a:pt x="1645920" y="0"/>
                </a:lnTo>
                <a:lnTo>
                  <a:pt x="1654493" y="0"/>
                </a:lnTo>
                <a:lnTo>
                  <a:pt x="1663065" y="8572"/>
                </a:lnTo>
                <a:lnTo>
                  <a:pt x="1663065" y="8572"/>
                </a:lnTo>
                <a:lnTo>
                  <a:pt x="1663065" y="8572"/>
                </a:lnTo>
                <a:lnTo>
                  <a:pt x="1663065" y="8572"/>
                </a:lnTo>
                <a:lnTo>
                  <a:pt x="1671638" y="8572"/>
                </a:lnTo>
                <a:lnTo>
                  <a:pt x="1671638" y="857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A3071842-DCBA-4795-900B-8B92853EA70F}"/>
              </a:ext>
            </a:extLst>
          </p:cNvPr>
          <p:cNvSpPr/>
          <p:nvPr/>
        </p:nvSpPr>
        <p:spPr>
          <a:xfrm>
            <a:off x="20638" y="2392363"/>
            <a:ext cx="2786062" cy="2528887"/>
          </a:xfrm>
          <a:custGeom>
            <a:avLst/>
            <a:gdLst/>
            <a:ahLst/>
            <a:cxnLst/>
            <a:rect l="0" t="0" r="0" b="0"/>
            <a:pathLst>
              <a:path w="2786063" h="2528889">
                <a:moveTo>
                  <a:pt x="334327" y="162878"/>
                </a:moveTo>
                <a:lnTo>
                  <a:pt x="334327" y="162878"/>
                </a:lnTo>
                <a:lnTo>
                  <a:pt x="325755" y="162878"/>
                </a:lnTo>
                <a:lnTo>
                  <a:pt x="325755" y="162878"/>
                </a:lnTo>
                <a:lnTo>
                  <a:pt x="325755" y="162878"/>
                </a:lnTo>
                <a:lnTo>
                  <a:pt x="325755" y="162878"/>
                </a:lnTo>
                <a:lnTo>
                  <a:pt x="317182" y="162878"/>
                </a:lnTo>
                <a:lnTo>
                  <a:pt x="317182" y="162878"/>
                </a:lnTo>
                <a:lnTo>
                  <a:pt x="308610" y="154305"/>
                </a:lnTo>
                <a:lnTo>
                  <a:pt x="308610" y="154305"/>
                </a:lnTo>
                <a:lnTo>
                  <a:pt x="300037" y="154305"/>
                </a:lnTo>
                <a:lnTo>
                  <a:pt x="291465" y="154305"/>
                </a:lnTo>
                <a:lnTo>
                  <a:pt x="282892" y="154305"/>
                </a:lnTo>
                <a:lnTo>
                  <a:pt x="265747" y="154305"/>
                </a:lnTo>
                <a:lnTo>
                  <a:pt x="257175" y="154305"/>
                </a:lnTo>
                <a:lnTo>
                  <a:pt x="240030" y="162878"/>
                </a:lnTo>
                <a:lnTo>
                  <a:pt x="222885" y="162878"/>
                </a:lnTo>
                <a:lnTo>
                  <a:pt x="214312" y="162878"/>
                </a:lnTo>
                <a:lnTo>
                  <a:pt x="197167" y="162878"/>
                </a:lnTo>
                <a:lnTo>
                  <a:pt x="180022" y="171450"/>
                </a:lnTo>
                <a:lnTo>
                  <a:pt x="162877" y="171450"/>
                </a:lnTo>
                <a:lnTo>
                  <a:pt x="145732" y="180023"/>
                </a:lnTo>
                <a:lnTo>
                  <a:pt x="137160" y="180023"/>
                </a:lnTo>
                <a:lnTo>
                  <a:pt x="128587" y="180023"/>
                </a:lnTo>
                <a:lnTo>
                  <a:pt x="111442" y="180023"/>
                </a:lnTo>
                <a:lnTo>
                  <a:pt x="102870" y="188595"/>
                </a:lnTo>
                <a:lnTo>
                  <a:pt x="94297" y="188595"/>
                </a:lnTo>
                <a:lnTo>
                  <a:pt x="85725" y="188595"/>
                </a:lnTo>
                <a:lnTo>
                  <a:pt x="85725" y="197168"/>
                </a:lnTo>
                <a:lnTo>
                  <a:pt x="77152" y="197168"/>
                </a:lnTo>
                <a:lnTo>
                  <a:pt x="68580" y="205740"/>
                </a:lnTo>
                <a:lnTo>
                  <a:pt x="68580" y="214313"/>
                </a:lnTo>
                <a:lnTo>
                  <a:pt x="60007" y="214313"/>
                </a:lnTo>
                <a:lnTo>
                  <a:pt x="60007" y="231458"/>
                </a:lnTo>
                <a:lnTo>
                  <a:pt x="60007" y="240030"/>
                </a:lnTo>
                <a:lnTo>
                  <a:pt x="60007" y="248603"/>
                </a:lnTo>
                <a:lnTo>
                  <a:pt x="60007" y="265748"/>
                </a:lnTo>
                <a:lnTo>
                  <a:pt x="51435" y="282893"/>
                </a:lnTo>
                <a:lnTo>
                  <a:pt x="51435" y="300038"/>
                </a:lnTo>
                <a:lnTo>
                  <a:pt x="51435" y="317183"/>
                </a:lnTo>
                <a:lnTo>
                  <a:pt x="51435" y="342900"/>
                </a:lnTo>
                <a:lnTo>
                  <a:pt x="51435" y="368618"/>
                </a:lnTo>
                <a:lnTo>
                  <a:pt x="51435" y="394336"/>
                </a:lnTo>
                <a:lnTo>
                  <a:pt x="51435" y="420053"/>
                </a:lnTo>
                <a:lnTo>
                  <a:pt x="42862" y="454343"/>
                </a:lnTo>
                <a:lnTo>
                  <a:pt x="42862" y="480061"/>
                </a:lnTo>
                <a:lnTo>
                  <a:pt x="42862" y="522923"/>
                </a:lnTo>
                <a:lnTo>
                  <a:pt x="34290" y="557213"/>
                </a:lnTo>
                <a:lnTo>
                  <a:pt x="34290" y="591503"/>
                </a:lnTo>
                <a:lnTo>
                  <a:pt x="34290" y="625793"/>
                </a:lnTo>
                <a:lnTo>
                  <a:pt x="25717" y="668655"/>
                </a:lnTo>
                <a:lnTo>
                  <a:pt x="25717" y="702945"/>
                </a:lnTo>
                <a:lnTo>
                  <a:pt x="25717" y="745808"/>
                </a:lnTo>
                <a:lnTo>
                  <a:pt x="25717" y="788670"/>
                </a:lnTo>
                <a:lnTo>
                  <a:pt x="17145" y="831533"/>
                </a:lnTo>
                <a:lnTo>
                  <a:pt x="17145" y="874395"/>
                </a:lnTo>
                <a:lnTo>
                  <a:pt x="17145" y="917258"/>
                </a:lnTo>
                <a:lnTo>
                  <a:pt x="17145" y="960120"/>
                </a:lnTo>
                <a:lnTo>
                  <a:pt x="17145" y="1002983"/>
                </a:lnTo>
                <a:lnTo>
                  <a:pt x="17145" y="1045845"/>
                </a:lnTo>
                <a:lnTo>
                  <a:pt x="17145" y="1097280"/>
                </a:lnTo>
                <a:lnTo>
                  <a:pt x="17145" y="1140143"/>
                </a:lnTo>
                <a:lnTo>
                  <a:pt x="17145" y="1183005"/>
                </a:lnTo>
                <a:lnTo>
                  <a:pt x="17145" y="1234440"/>
                </a:lnTo>
                <a:lnTo>
                  <a:pt x="8572" y="1277303"/>
                </a:lnTo>
                <a:lnTo>
                  <a:pt x="8572" y="1320165"/>
                </a:lnTo>
                <a:lnTo>
                  <a:pt x="8572" y="1371600"/>
                </a:lnTo>
                <a:lnTo>
                  <a:pt x="8572" y="1414463"/>
                </a:lnTo>
                <a:lnTo>
                  <a:pt x="8572" y="1457325"/>
                </a:lnTo>
                <a:lnTo>
                  <a:pt x="8572" y="1491615"/>
                </a:lnTo>
                <a:lnTo>
                  <a:pt x="8572" y="1534478"/>
                </a:lnTo>
                <a:lnTo>
                  <a:pt x="8572" y="1577340"/>
                </a:lnTo>
                <a:lnTo>
                  <a:pt x="8572" y="1620203"/>
                </a:lnTo>
                <a:lnTo>
                  <a:pt x="8572" y="1663065"/>
                </a:lnTo>
                <a:lnTo>
                  <a:pt x="8572" y="1697355"/>
                </a:lnTo>
                <a:lnTo>
                  <a:pt x="0" y="1740218"/>
                </a:lnTo>
                <a:lnTo>
                  <a:pt x="0" y="1774508"/>
                </a:lnTo>
                <a:lnTo>
                  <a:pt x="0" y="1808798"/>
                </a:lnTo>
                <a:lnTo>
                  <a:pt x="0" y="1834515"/>
                </a:lnTo>
                <a:lnTo>
                  <a:pt x="8572" y="1868805"/>
                </a:lnTo>
                <a:lnTo>
                  <a:pt x="8572" y="1894523"/>
                </a:lnTo>
                <a:lnTo>
                  <a:pt x="8572" y="1928813"/>
                </a:lnTo>
                <a:lnTo>
                  <a:pt x="8572" y="1954530"/>
                </a:lnTo>
                <a:lnTo>
                  <a:pt x="8572" y="1980248"/>
                </a:lnTo>
                <a:lnTo>
                  <a:pt x="8572" y="2005965"/>
                </a:lnTo>
                <a:lnTo>
                  <a:pt x="8572" y="2031683"/>
                </a:lnTo>
                <a:lnTo>
                  <a:pt x="8572" y="2057400"/>
                </a:lnTo>
                <a:lnTo>
                  <a:pt x="8572" y="2074545"/>
                </a:lnTo>
                <a:lnTo>
                  <a:pt x="0" y="2100263"/>
                </a:lnTo>
                <a:lnTo>
                  <a:pt x="0" y="2117408"/>
                </a:lnTo>
                <a:lnTo>
                  <a:pt x="0" y="2143125"/>
                </a:lnTo>
                <a:lnTo>
                  <a:pt x="0" y="2160270"/>
                </a:lnTo>
                <a:lnTo>
                  <a:pt x="0" y="2177415"/>
                </a:lnTo>
                <a:lnTo>
                  <a:pt x="0" y="2194560"/>
                </a:lnTo>
                <a:lnTo>
                  <a:pt x="0" y="2203133"/>
                </a:lnTo>
                <a:lnTo>
                  <a:pt x="8572" y="2220278"/>
                </a:lnTo>
                <a:lnTo>
                  <a:pt x="8572" y="2228850"/>
                </a:lnTo>
                <a:lnTo>
                  <a:pt x="8572" y="2237423"/>
                </a:lnTo>
                <a:lnTo>
                  <a:pt x="8572" y="2245995"/>
                </a:lnTo>
                <a:lnTo>
                  <a:pt x="8572" y="2254568"/>
                </a:lnTo>
                <a:lnTo>
                  <a:pt x="8572" y="2254568"/>
                </a:lnTo>
                <a:lnTo>
                  <a:pt x="17145" y="2263140"/>
                </a:lnTo>
                <a:lnTo>
                  <a:pt x="17145" y="2263140"/>
                </a:lnTo>
                <a:lnTo>
                  <a:pt x="25717" y="2271713"/>
                </a:lnTo>
                <a:lnTo>
                  <a:pt x="25717" y="2271713"/>
                </a:lnTo>
                <a:lnTo>
                  <a:pt x="34290" y="2271713"/>
                </a:lnTo>
                <a:lnTo>
                  <a:pt x="42862" y="2271713"/>
                </a:lnTo>
                <a:lnTo>
                  <a:pt x="51435" y="2271713"/>
                </a:lnTo>
                <a:lnTo>
                  <a:pt x="60007" y="2271713"/>
                </a:lnTo>
                <a:lnTo>
                  <a:pt x="77152" y="2271713"/>
                </a:lnTo>
                <a:lnTo>
                  <a:pt x="94297" y="2271713"/>
                </a:lnTo>
                <a:lnTo>
                  <a:pt x="102870" y="2263140"/>
                </a:lnTo>
                <a:lnTo>
                  <a:pt x="128587" y="2254568"/>
                </a:lnTo>
                <a:lnTo>
                  <a:pt x="145732" y="2254568"/>
                </a:lnTo>
                <a:lnTo>
                  <a:pt x="171450" y="2245995"/>
                </a:lnTo>
                <a:lnTo>
                  <a:pt x="188595" y="2245995"/>
                </a:lnTo>
                <a:lnTo>
                  <a:pt x="222885" y="2237423"/>
                </a:lnTo>
                <a:lnTo>
                  <a:pt x="248602" y="2228850"/>
                </a:lnTo>
                <a:lnTo>
                  <a:pt x="274320" y="2228850"/>
                </a:lnTo>
                <a:lnTo>
                  <a:pt x="308610" y="2220278"/>
                </a:lnTo>
                <a:lnTo>
                  <a:pt x="334327" y="2220278"/>
                </a:lnTo>
                <a:lnTo>
                  <a:pt x="368617" y="2211705"/>
                </a:lnTo>
                <a:lnTo>
                  <a:pt x="402907" y="2203133"/>
                </a:lnTo>
                <a:lnTo>
                  <a:pt x="437197" y="2203133"/>
                </a:lnTo>
                <a:lnTo>
                  <a:pt x="480060" y="2203133"/>
                </a:lnTo>
                <a:lnTo>
                  <a:pt x="514350" y="2194560"/>
                </a:lnTo>
                <a:lnTo>
                  <a:pt x="557212" y="2194560"/>
                </a:lnTo>
                <a:lnTo>
                  <a:pt x="591502" y="2194560"/>
                </a:lnTo>
                <a:lnTo>
                  <a:pt x="634365" y="2194560"/>
                </a:lnTo>
                <a:lnTo>
                  <a:pt x="677227" y="2194560"/>
                </a:lnTo>
                <a:lnTo>
                  <a:pt x="720090" y="2194560"/>
                </a:lnTo>
                <a:lnTo>
                  <a:pt x="771525" y="2194560"/>
                </a:lnTo>
                <a:lnTo>
                  <a:pt x="814387" y="2203133"/>
                </a:lnTo>
                <a:lnTo>
                  <a:pt x="857250" y="2203133"/>
                </a:lnTo>
                <a:lnTo>
                  <a:pt x="900112" y="2203133"/>
                </a:lnTo>
                <a:lnTo>
                  <a:pt x="942975" y="2211705"/>
                </a:lnTo>
                <a:lnTo>
                  <a:pt x="985837" y="2220278"/>
                </a:lnTo>
                <a:lnTo>
                  <a:pt x="1028700" y="2228850"/>
                </a:lnTo>
                <a:lnTo>
                  <a:pt x="1080135" y="2228850"/>
                </a:lnTo>
                <a:lnTo>
                  <a:pt x="1114425" y="2237423"/>
                </a:lnTo>
                <a:lnTo>
                  <a:pt x="1157287" y="2245995"/>
                </a:lnTo>
                <a:lnTo>
                  <a:pt x="1200150" y="2245995"/>
                </a:lnTo>
                <a:lnTo>
                  <a:pt x="1243012" y="2254568"/>
                </a:lnTo>
                <a:lnTo>
                  <a:pt x="1277302" y="2263140"/>
                </a:lnTo>
                <a:lnTo>
                  <a:pt x="1320165" y="2263140"/>
                </a:lnTo>
                <a:lnTo>
                  <a:pt x="1354455" y="2271713"/>
                </a:lnTo>
                <a:lnTo>
                  <a:pt x="1388745" y="2271713"/>
                </a:lnTo>
                <a:lnTo>
                  <a:pt x="1423035" y="2280285"/>
                </a:lnTo>
                <a:lnTo>
                  <a:pt x="1465897" y="2280285"/>
                </a:lnTo>
                <a:lnTo>
                  <a:pt x="1491615" y="2288858"/>
                </a:lnTo>
                <a:lnTo>
                  <a:pt x="1525905" y="2297430"/>
                </a:lnTo>
                <a:lnTo>
                  <a:pt x="1560195" y="2297430"/>
                </a:lnTo>
                <a:lnTo>
                  <a:pt x="1594485" y="2297430"/>
                </a:lnTo>
                <a:lnTo>
                  <a:pt x="1628775" y="2306003"/>
                </a:lnTo>
                <a:lnTo>
                  <a:pt x="1654492" y="2306003"/>
                </a:lnTo>
                <a:lnTo>
                  <a:pt x="1688782" y="2314575"/>
                </a:lnTo>
                <a:lnTo>
                  <a:pt x="1723072" y="2314575"/>
                </a:lnTo>
                <a:lnTo>
                  <a:pt x="1748790" y="2314575"/>
                </a:lnTo>
                <a:lnTo>
                  <a:pt x="1783080" y="2323148"/>
                </a:lnTo>
                <a:lnTo>
                  <a:pt x="1808797" y="2323148"/>
                </a:lnTo>
                <a:lnTo>
                  <a:pt x="1843087" y="2323148"/>
                </a:lnTo>
                <a:lnTo>
                  <a:pt x="1877377" y="2331720"/>
                </a:lnTo>
                <a:lnTo>
                  <a:pt x="1903095" y="2331720"/>
                </a:lnTo>
                <a:lnTo>
                  <a:pt x="1937385" y="2340293"/>
                </a:lnTo>
                <a:lnTo>
                  <a:pt x="1971675" y="2340293"/>
                </a:lnTo>
                <a:lnTo>
                  <a:pt x="2005964" y="2348865"/>
                </a:lnTo>
                <a:lnTo>
                  <a:pt x="2031682" y="2348865"/>
                </a:lnTo>
                <a:lnTo>
                  <a:pt x="2065972" y="2357438"/>
                </a:lnTo>
                <a:lnTo>
                  <a:pt x="2100262" y="2366010"/>
                </a:lnTo>
                <a:lnTo>
                  <a:pt x="2125980" y="2366010"/>
                </a:lnTo>
                <a:lnTo>
                  <a:pt x="2160270" y="2374583"/>
                </a:lnTo>
                <a:lnTo>
                  <a:pt x="2194560" y="2383155"/>
                </a:lnTo>
                <a:lnTo>
                  <a:pt x="2220277" y="2391728"/>
                </a:lnTo>
                <a:lnTo>
                  <a:pt x="2254567" y="2400300"/>
                </a:lnTo>
                <a:lnTo>
                  <a:pt x="2280285" y="2408873"/>
                </a:lnTo>
                <a:lnTo>
                  <a:pt x="2314575" y="2417445"/>
                </a:lnTo>
                <a:lnTo>
                  <a:pt x="2340292" y="2426018"/>
                </a:lnTo>
                <a:lnTo>
                  <a:pt x="2366010" y="2434590"/>
                </a:lnTo>
                <a:lnTo>
                  <a:pt x="2383155" y="2443163"/>
                </a:lnTo>
                <a:lnTo>
                  <a:pt x="2408872" y="2451735"/>
                </a:lnTo>
                <a:lnTo>
                  <a:pt x="2434590" y="2460308"/>
                </a:lnTo>
                <a:lnTo>
                  <a:pt x="2451735" y="2468880"/>
                </a:lnTo>
                <a:lnTo>
                  <a:pt x="2468879" y="2468880"/>
                </a:lnTo>
                <a:lnTo>
                  <a:pt x="2486025" y="2477453"/>
                </a:lnTo>
                <a:lnTo>
                  <a:pt x="2503169" y="2486025"/>
                </a:lnTo>
                <a:lnTo>
                  <a:pt x="2520315" y="2494598"/>
                </a:lnTo>
                <a:lnTo>
                  <a:pt x="2528887" y="2494598"/>
                </a:lnTo>
                <a:lnTo>
                  <a:pt x="2546032" y="2503170"/>
                </a:lnTo>
                <a:lnTo>
                  <a:pt x="2554604" y="2511743"/>
                </a:lnTo>
                <a:lnTo>
                  <a:pt x="2571750" y="2511743"/>
                </a:lnTo>
                <a:lnTo>
                  <a:pt x="2580322" y="2520315"/>
                </a:lnTo>
                <a:lnTo>
                  <a:pt x="2588894" y="2520315"/>
                </a:lnTo>
                <a:lnTo>
                  <a:pt x="2597467" y="2520315"/>
                </a:lnTo>
                <a:lnTo>
                  <a:pt x="2606040" y="2528888"/>
                </a:lnTo>
                <a:lnTo>
                  <a:pt x="2606040" y="2528888"/>
                </a:lnTo>
                <a:lnTo>
                  <a:pt x="2614612" y="2528888"/>
                </a:lnTo>
                <a:lnTo>
                  <a:pt x="2614612" y="2528888"/>
                </a:lnTo>
                <a:lnTo>
                  <a:pt x="2623185" y="2520315"/>
                </a:lnTo>
                <a:lnTo>
                  <a:pt x="2623185" y="2520315"/>
                </a:lnTo>
                <a:lnTo>
                  <a:pt x="2623185" y="2520315"/>
                </a:lnTo>
                <a:lnTo>
                  <a:pt x="2623185" y="2511743"/>
                </a:lnTo>
                <a:lnTo>
                  <a:pt x="2623185" y="2503170"/>
                </a:lnTo>
                <a:lnTo>
                  <a:pt x="2623185" y="2494598"/>
                </a:lnTo>
                <a:lnTo>
                  <a:pt x="2631757" y="2477453"/>
                </a:lnTo>
                <a:lnTo>
                  <a:pt x="2631757" y="2460308"/>
                </a:lnTo>
                <a:lnTo>
                  <a:pt x="2631757" y="2451735"/>
                </a:lnTo>
                <a:lnTo>
                  <a:pt x="2631757" y="2426018"/>
                </a:lnTo>
                <a:lnTo>
                  <a:pt x="2623185" y="2408873"/>
                </a:lnTo>
                <a:lnTo>
                  <a:pt x="2623185" y="2383155"/>
                </a:lnTo>
                <a:lnTo>
                  <a:pt x="2623185" y="2357438"/>
                </a:lnTo>
                <a:lnTo>
                  <a:pt x="2623185" y="2340293"/>
                </a:lnTo>
                <a:lnTo>
                  <a:pt x="2623185" y="2314575"/>
                </a:lnTo>
                <a:lnTo>
                  <a:pt x="2623185" y="2280285"/>
                </a:lnTo>
                <a:lnTo>
                  <a:pt x="2623185" y="2254568"/>
                </a:lnTo>
                <a:lnTo>
                  <a:pt x="2623185" y="2220278"/>
                </a:lnTo>
                <a:lnTo>
                  <a:pt x="2623185" y="2185988"/>
                </a:lnTo>
                <a:lnTo>
                  <a:pt x="2631757" y="2160270"/>
                </a:lnTo>
                <a:lnTo>
                  <a:pt x="2631757" y="2125980"/>
                </a:lnTo>
                <a:lnTo>
                  <a:pt x="2631757" y="2091690"/>
                </a:lnTo>
                <a:lnTo>
                  <a:pt x="2640329" y="2057400"/>
                </a:lnTo>
                <a:lnTo>
                  <a:pt x="2640329" y="2023110"/>
                </a:lnTo>
                <a:lnTo>
                  <a:pt x="2640329" y="1988820"/>
                </a:lnTo>
                <a:lnTo>
                  <a:pt x="2648902" y="1954530"/>
                </a:lnTo>
                <a:lnTo>
                  <a:pt x="2648902" y="1911668"/>
                </a:lnTo>
                <a:lnTo>
                  <a:pt x="2648902" y="1877378"/>
                </a:lnTo>
                <a:lnTo>
                  <a:pt x="2657475" y="1834515"/>
                </a:lnTo>
                <a:lnTo>
                  <a:pt x="2657475" y="1800225"/>
                </a:lnTo>
                <a:lnTo>
                  <a:pt x="2666047" y="1757363"/>
                </a:lnTo>
                <a:lnTo>
                  <a:pt x="2666047" y="1714500"/>
                </a:lnTo>
                <a:lnTo>
                  <a:pt x="2674619" y="1671638"/>
                </a:lnTo>
                <a:lnTo>
                  <a:pt x="2674619" y="1620203"/>
                </a:lnTo>
                <a:lnTo>
                  <a:pt x="2683192" y="1577340"/>
                </a:lnTo>
                <a:lnTo>
                  <a:pt x="2691765" y="1525905"/>
                </a:lnTo>
                <a:lnTo>
                  <a:pt x="2700337" y="1474470"/>
                </a:lnTo>
                <a:lnTo>
                  <a:pt x="2700337" y="1423035"/>
                </a:lnTo>
                <a:lnTo>
                  <a:pt x="2708910" y="1371600"/>
                </a:lnTo>
                <a:lnTo>
                  <a:pt x="2708910" y="1320165"/>
                </a:lnTo>
                <a:lnTo>
                  <a:pt x="2717482" y="1268730"/>
                </a:lnTo>
                <a:lnTo>
                  <a:pt x="2726054" y="1225868"/>
                </a:lnTo>
                <a:lnTo>
                  <a:pt x="2726054" y="1174433"/>
                </a:lnTo>
                <a:lnTo>
                  <a:pt x="2734627" y="1122998"/>
                </a:lnTo>
                <a:lnTo>
                  <a:pt x="2734627" y="1071563"/>
                </a:lnTo>
                <a:lnTo>
                  <a:pt x="2743200" y="1020128"/>
                </a:lnTo>
                <a:lnTo>
                  <a:pt x="2751772" y="968693"/>
                </a:lnTo>
                <a:lnTo>
                  <a:pt x="2751772" y="925830"/>
                </a:lnTo>
                <a:lnTo>
                  <a:pt x="2751772" y="874395"/>
                </a:lnTo>
                <a:lnTo>
                  <a:pt x="2751772" y="822960"/>
                </a:lnTo>
                <a:lnTo>
                  <a:pt x="2760344" y="780098"/>
                </a:lnTo>
                <a:lnTo>
                  <a:pt x="2760344" y="737235"/>
                </a:lnTo>
                <a:lnTo>
                  <a:pt x="2768917" y="685800"/>
                </a:lnTo>
                <a:lnTo>
                  <a:pt x="2768917" y="642938"/>
                </a:lnTo>
                <a:lnTo>
                  <a:pt x="2768917" y="600075"/>
                </a:lnTo>
                <a:lnTo>
                  <a:pt x="2768917" y="557213"/>
                </a:lnTo>
                <a:lnTo>
                  <a:pt x="2777490" y="514350"/>
                </a:lnTo>
                <a:lnTo>
                  <a:pt x="2777490" y="480061"/>
                </a:lnTo>
                <a:lnTo>
                  <a:pt x="2777490" y="437198"/>
                </a:lnTo>
                <a:lnTo>
                  <a:pt x="2777490" y="402908"/>
                </a:lnTo>
                <a:lnTo>
                  <a:pt x="2777490" y="368618"/>
                </a:lnTo>
                <a:lnTo>
                  <a:pt x="2777490" y="334328"/>
                </a:lnTo>
                <a:lnTo>
                  <a:pt x="2786062" y="300038"/>
                </a:lnTo>
                <a:lnTo>
                  <a:pt x="2786062" y="274320"/>
                </a:lnTo>
                <a:lnTo>
                  <a:pt x="2786062" y="240030"/>
                </a:lnTo>
                <a:lnTo>
                  <a:pt x="2786062" y="214313"/>
                </a:lnTo>
                <a:lnTo>
                  <a:pt x="2786062" y="188595"/>
                </a:lnTo>
                <a:lnTo>
                  <a:pt x="2786062" y="162878"/>
                </a:lnTo>
                <a:lnTo>
                  <a:pt x="2786062" y="137161"/>
                </a:lnTo>
                <a:lnTo>
                  <a:pt x="2786062" y="120015"/>
                </a:lnTo>
                <a:lnTo>
                  <a:pt x="2777490" y="102870"/>
                </a:lnTo>
                <a:lnTo>
                  <a:pt x="2777490" y="85725"/>
                </a:lnTo>
                <a:lnTo>
                  <a:pt x="2777490" y="68580"/>
                </a:lnTo>
                <a:lnTo>
                  <a:pt x="2777490" y="60008"/>
                </a:lnTo>
                <a:lnTo>
                  <a:pt x="2768917" y="42863"/>
                </a:lnTo>
                <a:lnTo>
                  <a:pt x="2768917" y="34290"/>
                </a:lnTo>
                <a:lnTo>
                  <a:pt x="2768917" y="25718"/>
                </a:lnTo>
                <a:lnTo>
                  <a:pt x="2760344" y="17145"/>
                </a:lnTo>
                <a:lnTo>
                  <a:pt x="2751772" y="17145"/>
                </a:lnTo>
                <a:lnTo>
                  <a:pt x="2751772" y="8573"/>
                </a:lnTo>
                <a:lnTo>
                  <a:pt x="2743200" y="8573"/>
                </a:lnTo>
                <a:lnTo>
                  <a:pt x="2734627" y="0"/>
                </a:lnTo>
                <a:lnTo>
                  <a:pt x="2726054" y="0"/>
                </a:lnTo>
                <a:lnTo>
                  <a:pt x="2708910" y="0"/>
                </a:lnTo>
                <a:lnTo>
                  <a:pt x="2700337" y="0"/>
                </a:lnTo>
                <a:lnTo>
                  <a:pt x="2683192" y="0"/>
                </a:lnTo>
                <a:lnTo>
                  <a:pt x="2666047" y="0"/>
                </a:lnTo>
                <a:lnTo>
                  <a:pt x="2648902" y="0"/>
                </a:lnTo>
                <a:lnTo>
                  <a:pt x="2623185" y="0"/>
                </a:lnTo>
                <a:lnTo>
                  <a:pt x="2606040" y="0"/>
                </a:lnTo>
                <a:lnTo>
                  <a:pt x="2588894" y="0"/>
                </a:lnTo>
                <a:lnTo>
                  <a:pt x="2563177" y="0"/>
                </a:lnTo>
                <a:lnTo>
                  <a:pt x="2537460" y="0"/>
                </a:lnTo>
                <a:lnTo>
                  <a:pt x="2520315" y="8573"/>
                </a:lnTo>
                <a:lnTo>
                  <a:pt x="2494597" y="8573"/>
                </a:lnTo>
                <a:lnTo>
                  <a:pt x="2468879" y="8573"/>
                </a:lnTo>
                <a:lnTo>
                  <a:pt x="2443162" y="8573"/>
                </a:lnTo>
                <a:lnTo>
                  <a:pt x="2417445" y="8573"/>
                </a:lnTo>
                <a:lnTo>
                  <a:pt x="2391727" y="8573"/>
                </a:lnTo>
                <a:lnTo>
                  <a:pt x="2366010" y="8573"/>
                </a:lnTo>
                <a:lnTo>
                  <a:pt x="2331720" y="8573"/>
                </a:lnTo>
                <a:lnTo>
                  <a:pt x="2306002" y="8573"/>
                </a:lnTo>
                <a:lnTo>
                  <a:pt x="2280285" y="8573"/>
                </a:lnTo>
                <a:lnTo>
                  <a:pt x="2254567" y="8573"/>
                </a:lnTo>
                <a:lnTo>
                  <a:pt x="2220277" y="8573"/>
                </a:lnTo>
                <a:lnTo>
                  <a:pt x="2194560" y="8573"/>
                </a:lnTo>
                <a:lnTo>
                  <a:pt x="2160270" y="8573"/>
                </a:lnTo>
                <a:lnTo>
                  <a:pt x="2134552" y="8573"/>
                </a:lnTo>
                <a:lnTo>
                  <a:pt x="2108835" y="8573"/>
                </a:lnTo>
                <a:lnTo>
                  <a:pt x="2074545" y="8573"/>
                </a:lnTo>
                <a:lnTo>
                  <a:pt x="2040255" y="8573"/>
                </a:lnTo>
                <a:lnTo>
                  <a:pt x="2014537" y="0"/>
                </a:lnTo>
                <a:lnTo>
                  <a:pt x="1980247" y="0"/>
                </a:lnTo>
                <a:lnTo>
                  <a:pt x="1954530" y="0"/>
                </a:lnTo>
                <a:lnTo>
                  <a:pt x="1928812" y="0"/>
                </a:lnTo>
                <a:lnTo>
                  <a:pt x="1894522" y="0"/>
                </a:lnTo>
                <a:lnTo>
                  <a:pt x="1868805" y="0"/>
                </a:lnTo>
                <a:lnTo>
                  <a:pt x="1851660" y="0"/>
                </a:lnTo>
                <a:lnTo>
                  <a:pt x="1825942" y="0"/>
                </a:lnTo>
                <a:lnTo>
                  <a:pt x="1808797" y="8573"/>
                </a:lnTo>
                <a:lnTo>
                  <a:pt x="1791652" y="8573"/>
                </a:lnTo>
                <a:lnTo>
                  <a:pt x="1791652" y="8573"/>
                </a:lnTo>
                <a:lnTo>
                  <a:pt x="1783080" y="8573"/>
                </a:lnTo>
                <a:lnTo>
                  <a:pt x="1783080" y="857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119D9244-52C6-4509-8AC4-68BD0C65A1B9}"/>
              </a:ext>
            </a:extLst>
          </p:cNvPr>
          <p:cNvSpPr/>
          <p:nvPr/>
        </p:nvSpPr>
        <p:spPr>
          <a:xfrm>
            <a:off x="2239963" y="2778125"/>
            <a:ext cx="428625" cy="1500188"/>
          </a:xfrm>
          <a:custGeom>
            <a:avLst/>
            <a:gdLst/>
            <a:ahLst/>
            <a:cxnLst/>
            <a:rect l="0" t="0" r="0" b="0"/>
            <a:pathLst>
              <a:path w="428626" h="1500188">
                <a:moveTo>
                  <a:pt x="428625" y="8573"/>
                </a:moveTo>
                <a:lnTo>
                  <a:pt x="428625" y="8573"/>
                </a:lnTo>
                <a:lnTo>
                  <a:pt x="428625" y="8573"/>
                </a:lnTo>
                <a:lnTo>
                  <a:pt x="428625" y="8573"/>
                </a:lnTo>
                <a:lnTo>
                  <a:pt x="428625" y="8573"/>
                </a:lnTo>
                <a:lnTo>
                  <a:pt x="428625" y="8573"/>
                </a:lnTo>
                <a:lnTo>
                  <a:pt x="428625" y="8573"/>
                </a:lnTo>
                <a:lnTo>
                  <a:pt x="428625" y="8573"/>
                </a:lnTo>
                <a:lnTo>
                  <a:pt x="428625" y="0"/>
                </a:lnTo>
                <a:lnTo>
                  <a:pt x="420052" y="0"/>
                </a:lnTo>
                <a:lnTo>
                  <a:pt x="420052" y="0"/>
                </a:lnTo>
                <a:lnTo>
                  <a:pt x="420052" y="0"/>
                </a:lnTo>
                <a:lnTo>
                  <a:pt x="411480" y="0"/>
                </a:lnTo>
                <a:lnTo>
                  <a:pt x="411480" y="0"/>
                </a:lnTo>
                <a:lnTo>
                  <a:pt x="402908" y="8573"/>
                </a:lnTo>
                <a:lnTo>
                  <a:pt x="402908" y="8573"/>
                </a:lnTo>
                <a:lnTo>
                  <a:pt x="394335" y="8573"/>
                </a:lnTo>
                <a:lnTo>
                  <a:pt x="385763" y="8573"/>
                </a:lnTo>
                <a:lnTo>
                  <a:pt x="377190" y="8573"/>
                </a:lnTo>
                <a:lnTo>
                  <a:pt x="368617" y="17145"/>
                </a:lnTo>
                <a:lnTo>
                  <a:pt x="360045" y="17145"/>
                </a:lnTo>
                <a:lnTo>
                  <a:pt x="351473" y="17145"/>
                </a:lnTo>
                <a:lnTo>
                  <a:pt x="342900" y="25717"/>
                </a:lnTo>
                <a:lnTo>
                  <a:pt x="334327" y="25717"/>
                </a:lnTo>
                <a:lnTo>
                  <a:pt x="317183" y="34290"/>
                </a:lnTo>
                <a:lnTo>
                  <a:pt x="308610" y="42862"/>
                </a:lnTo>
                <a:lnTo>
                  <a:pt x="300038" y="51435"/>
                </a:lnTo>
                <a:lnTo>
                  <a:pt x="291465" y="51435"/>
                </a:lnTo>
                <a:lnTo>
                  <a:pt x="274320" y="60007"/>
                </a:lnTo>
                <a:lnTo>
                  <a:pt x="265748" y="68580"/>
                </a:lnTo>
                <a:lnTo>
                  <a:pt x="257175" y="77152"/>
                </a:lnTo>
                <a:lnTo>
                  <a:pt x="240030" y="85725"/>
                </a:lnTo>
                <a:lnTo>
                  <a:pt x="231458" y="94298"/>
                </a:lnTo>
                <a:lnTo>
                  <a:pt x="222885" y="102870"/>
                </a:lnTo>
                <a:lnTo>
                  <a:pt x="205740" y="120015"/>
                </a:lnTo>
                <a:lnTo>
                  <a:pt x="197168" y="128587"/>
                </a:lnTo>
                <a:lnTo>
                  <a:pt x="188595" y="137160"/>
                </a:lnTo>
                <a:lnTo>
                  <a:pt x="171450" y="154305"/>
                </a:lnTo>
                <a:lnTo>
                  <a:pt x="162878" y="162877"/>
                </a:lnTo>
                <a:lnTo>
                  <a:pt x="154305" y="180023"/>
                </a:lnTo>
                <a:lnTo>
                  <a:pt x="145733" y="188595"/>
                </a:lnTo>
                <a:lnTo>
                  <a:pt x="137160" y="205740"/>
                </a:lnTo>
                <a:lnTo>
                  <a:pt x="120015" y="222885"/>
                </a:lnTo>
                <a:lnTo>
                  <a:pt x="111443" y="231457"/>
                </a:lnTo>
                <a:lnTo>
                  <a:pt x="102870" y="248602"/>
                </a:lnTo>
                <a:lnTo>
                  <a:pt x="94298" y="257175"/>
                </a:lnTo>
                <a:lnTo>
                  <a:pt x="85725" y="274320"/>
                </a:lnTo>
                <a:lnTo>
                  <a:pt x="77153" y="291465"/>
                </a:lnTo>
                <a:lnTo>
                  <a:pt x="68580" y="308610"/>
                </a:lnTo>
                <a:lnTo>
                  <a:pt x="60008" y="325755"/>
                </a:lnTo>
                <a:lnTo>
                  <a:pt x="51435" y="342900"/>
                </a:lnTo>
                <a:lnTo>
                  <a:pt x="51435" y="360045"/>
                </a:lnTo>
                <a:lnTo>
                  <a:pt x="42862" y="368617"/>
                </a:lnTo>
                <a:lnTo>
                  <a:pt x="34290" y="385762"/>
                </a:lnTo>
                <a:lnTo>
                  <a:pt x="34290" y="402907"/>
                </a:lnTo>
                <a:lnTo>
                  <a:pt x="25718" y="420052"/>
                </a:lnTo>
                <a:lnTo>
                  <a:pt x="25718" y="437197"/>
                </a:lnTo>
                <a:lnTo>
                  <a:pt x="17145" y="454342"/>
                </a:lnTo>
                <a:lnTo>
                  <a:pt x="17145" y="471487"/>
                </a:lnTo>
                <a:lnTo>
                  <a:pt x="17145" y="488632"/>
                </a:lnTo>
                <a:lnTo>
                  <a:pt x="17145" y="505777"/>
                </a:lnTo>
                <a:lnTo>
                  <a:pt x="8573" y="522922"/>
                </a:lnTo>
                <a:lnTo>
                  <a:pt x="8573" y="540067"/>
                </a:lnTo>
                <a:lnTo>
                  <a:pt x="8573" y="548640"/>
                </a:lnTo>
                <a:lnTo>
                  <a:pt x="8573" y="574357"/>
                </a:lnTo>
                <a:lnTo>
                  <a:pt x="8573" y="591502"/>
                </a:lnTo>
                <a:lnTo>
                  <a:pt x="8573" y="600075"/>
                </a:lnTo>
                <a:lnTo>
                  <a:pt x="0" y="625792"/>
                </a:lnTo>
                <a:lnTo>
                  <a:pt x="0" y="634365"/>
                </a:lnTo>
                <a:lnTo>
                  <a:pt x="0" y="651510"/>
                </a:lnTo>
                <a:lnTo>
                  <a:pt x="0" y="677227"/>
                </a:lnTo>
                <a:lnTo>
                  <a:pt x="0" y="685800"/>
                </a:lnTo>
                <a:lnTo>
                  <a:pt x="0" y="711517"/>
                </a:lnTo>
                <a:lnTo>
                  <a:pt x="0" y="720090"/>
                </a:lnTo>
                <a:lnTo>
                  <a:pt x="0" y="745807"/>
                </a:lnTo>
                <a:lnTo>
                  <a:pt x="0" y="762952"/>
                </a:lnTo>
                <a:lnTo>
                  <a:pt x="0" y="780097"/>
                </a:lnTo>
                <a:lnTo>
                  <a:pt x="0" y="797242"/>
                </a:lnTo>
                <a:lnTo>
                  <a:pt x="0" y="814387"/>
                </a:lnTo>
                <a:lnTo>
                  <a:pt x="0" y="831532"/>
                </a:lnTo>
                <a:lnTo>
                  <a:pt x="8573" y="848677"/>
                </a:lnTo>
                <a:lnTo>
                  <a:pt x="8573" y="865822"/>
                </a:lnTo>
                <a:lnTo>
                  <a:pt x="8573" y="882967"/>
                </a:lnTo>
                <a:lnTo>
                  <a:pt x="8573" y="900112"/>
                </a:lnTo>
                <a:lnTo>
                  <a:pt x="17145" y="917257"/>
                </a:lnTo>
                <a:lnTo>
                  <a:pt x="17145" y="934402"/>
                </a:lnTo>
                <a:lnTo>
                  <a:pt x="25718" y="951547"/>
                </a:lnTo>
                <a:lnTo>
                  <a:pt x="25718" y="968692"/>
                </a:lnTo>
                <a:lnTo>
                  <a:pt x="34290" y="985837"/>
                </a:lnTo>
                <a:lnTo>
                  <a:pt x="42862" y="1002982"/>
                </a:lnTo>
                <a:lnTo>
                  <a:pt x="42862" y="1011555"/>
                </a:lnTo>
                <a:lnTo>
                  <a:pt x="51435" y="1028700"/>
                </a:lnTo>
                <a:lnTo>
                  <a:pt x="60008" y="1045845"/>
                </a:lnTo>
                <a:lnTo>
                  <a:pt x="60008" y="1062990"/>
                </a:lnTo>
                <a:lnTo>
                  <a:pt x="68580" y="1080135"/>
                </a:lnTo>
                <a:lnTo>
                  <a:pt x="77153" y="1088707"/>
                </a:lnTo>
                <a:lnTo>
                  <a:pt x="85725" y="1105852"/>
                </a:lnTo>
                <a:lnTo>
                  <a:pt x="94298" y="1122997"/>
                </a:lnTo>
                <a:lnTo>
                  <a:pt x="102870" y="1140142"/>
                </a:lnTo>
                <a:lnTo>
                  <a:pt x="102870" y="1148715"/>
                </a:lnTo>
                <a:lnTo>
                  <a:pt x="111443" y="1165860"/>
                </a:lnTo>
                <a:lnTo>
                  <a:pt x="120015" y="1174432"/>
                </a:lnTo>
                <a:lnTo>
                  <a:pt x="128587" y="1191577"/>
                </a:lnTo>
                <a:lnTo>
                  <a:pt x="145733" y="1200150"/>
                </a:lnTo>
                <a:lnTo>
                  <a:pt x="145733" y="1217295"/>
                </a:lnTo>
                <a:lnTo>
                  <a:pt x="154305" y="1225867"/>
                </a:lnTo>
                <a:lnTo>
                  <a:pt x="162878" y="1243012"/>
                </a:lnTo>
                <a:lnTo>
                  <a:pt x="171450" y="1251585"/>
                </a:lnTo>
                <a:lnTo>
                  <a:pt x="180023" y="1268730"/>
                </a:lnTo>
                <a:lnTo>
                  <a:pt x="188595" y="1277302"/>
                </a:lnTo>
                <a:lnTo>
                  <a:pt x="197168" y="1285875"/>
                </a:lnTo>
                <a:lnTo>
                  <a:pt x="205740" y="1294447"/>
                </a:lnTo>
                <a:lnTo>
                  <a:pt x="214313" y="1303020"/>
                </a:lnTo>
                <a:lnTo>
                  <a:pt x="222885" y="1320165"/>
                </a:lnTo>
                <a:lnTo>
                  <a:pt x="231458" y="1328737"/>
                </a:lnTo>
                <a:lnTo>
                  <a:pt x="240030" y="1337310"/>
                </a:lnTo>
                <a:lnTo>
                  <a:pt x="248602" y="1345882"/>
                </a:lnTo>
                <a:lnTo>
                  <a:pt x="257175" y="1354455"/>
                </a:lnTo>
                <a:lnTo>
                  <a:pt x="265748" y="1363027"/>
                </a:lnTo>
                <a:lnTo>
                  <a:pt x="274320" y="1371600"/>
                </a:lnTo>
                <a:lnTo>
                  <a:pt x="282892" y="1380172"/>
                </a:lnTo>
                <a:lnTo>
                  <a:pt x="291465" y="1388745"/>
                </a:lnTo>
                <a:lnTo>
                  <a:pt x="300038" y="1397317"/>
                </a:lnTo>
                <a:lnTo>
                  <a:pt x="308610" y="1405890"/>
                </a:lnTo>
                <a:lnTo>
                  <a:pt x="317183" y="1414462"/>
                </a:lnTo>
                <a:lnTo>
                  <a:pt x="317183" y="1423035"/>
                </a:lnTo>
                <a:lnTo>
                  <a:pt x="325755" y="1431607"/>
                </a:lnTo>
                <a:lnTo>
                  <a:pt x="334327" y="1431607"/>
                </a:lnTo>
                <a:lnTo>
                  <a:pt x="342900" y="1440180"/>
                </a:lnTo>
                <a:lnTo>
                  <a:pt x="342900" y="1448752"/>
                </a:lnTo>
                <a:lnTo>
                  <a:pt x="351473" y="1448752"/>
                </a:lnTo>
                <a:lnTo>
                  <a:pt x="360045" y="1457325"/>
                </a:lnTo>
                <a:lnTo>
                  <a:pt x="360045" y="1465897"/>
                </a:lnTo>
                <a:lnTo>
                  <a:pt x="368617" y="1465897"/>
                </a:lnTo>
                <a:lnTo>
                  <a:pt x="368617" y="1474470"/>
                </a:lnTo>
                <a:lnTo>
                  <a:pt x="377190" y="1474470"/>
                </a:lnTo>
                <a:lnTo>
                  <a:pt x="377190" y="1483042"/>
                </a:lnTo>
                <a:lnTo>
                  <a:pt x="377190" y="1483042"/>
                </a:lnTo>
                <a:lnTo>
                  <a:pt x="385763" y="1491615"/>
                </a:lnTo>
                <a:lnTo>
                  <a:pt x="385763" y="1491615"/>
                </a:lnTo>
                <a:lnTo>
                  <a:pt x="394335" y="1500187"/>
                </a:lnTo>
                <a:lnTo>
                  <a:pt x="394335" y="1500187"/>
                </a:lnTo>
                <a:lnTo>
                  <a:pt x="402908" y="1500187"/>
                </a:lnTo>
                <a:lnTo>
                  <a:pt x="402908" y="1500187"/>
                </a:lnTo>
                <a:lnTo>
                  <a:pt x="402908" y="1500187"/>
                </a:lnTo>
                <a:lnTo>
                  <a:pt x="402908" y="150018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1D10E83E-109E-44B3-9472-53ADD481698E}"/>
              </a:ext>
            </a:extLst>
          </p:cNvPr>
          <p:cNvSpPr/>
          <p:nvPr/>
        </p:nvSpPr>
        <p:spPr>
          <a:xfrm>
            <a:off x="2257425" y="3249613"/>
            <a:ext cx="128588" cy="368300"/>
          </a:xfrm>
          <a:custGeom>
            <a:avLst/>
            <a:gdLst/>
            <a:ahLst/>
            <a:cxnLst/>
            <a:rect l="0" t="0" r="0" b="0"/>
            <a:pathLst>
              <a:path w="128589" h="368619">
                <a:moveTo>
                  <a:pt x="120015" y="85725"/>
                </a:moveTo>
                <a:lnTo>
                  <a:pt x="120015" y="85725"/>
                </a:lnTo>
                <a:lnTo>
                  <a:pt x="120015" y="77153"/>
                </a:lnTo>
                <a:lnTo>
                  <a:pt x="120015" y="77153"/>
                </a:lnTo>
                <a:lnTo>
                  <a:pt x="120015" y="68580"/>
                </a:lnTo>
                <a:lnTo>
                  <a:pt x="120015" y="60008"/>
                </a:lnTo>
                <a:lnTo>
                  <a:pt x="120015" y="51435"/>
                </a:lnTo>
                <a:lnTo>
                  <a:pt x="120015" y="42863"/>
                </a:lnTo>
                <a:lnTo>
                  <a:pt x="111442" y="34290"/>
                </a:lnTo>
                <a:lnTo>
                  <a:pt x="111442" y="25718"/>
                </a:lnTo>
                <a:lnTo>
                  <a:pt x="111442" y="17145"/>
                </a:lnTo>
                <a:lnTo>
                  <a:pt x="102870" y="8573"/>
                </a:lnTo>
                <a:lnTo>
                  <a:pt x="94298" y="8573"/>
                </a:lnTo>
                <a:lnTo>
                  <a:pt x="85725" y="0"/>
                </a:lnTo>
                <a:lnTo>
                  <a:pt x="85725" y="0"/>
                </a:lnTo>
                <a:lnTo>
                  <a:pt x="68580" y="0"/>
                </a:lnTo>
                <a:lnTo>
                  <a:pt x="60008" y="8573"/>
                </a:lnTo>
                <a:lnTo>
                  <a:pt x="51435" y="8573"/>
                </a:lnTo>
                <a:lnTo>
                  <a:pt x="34290" y="17145"/>
                </a:lnTo>
                <a:lnTo>
                  <a:pt x="25717" y="25718"/>
                </a:lnTo>
                <a:lnTo>
                  <a:pt x="17145" y="34290"/>
                </a:lnTo>
                <a:lnTo>
                  <a:pt x="17145" y="42863"/>
                </a:lnTo>
                <a:lnTo>
                  <a:pt x="8573" y="51435"/>
                </a:lnTo>
                <a:lnTo>
                  <a:pt x="8573" y="60008"/>
                </a:lnTo>
                <a:lnTo>
                  <a:pt x="8573" y="68580"/>
                </a:lnTo>
                <a:lnTo>
                  <a:pt x="8573" y="77153"/>
                </a:lnTo>
                <a:lnTo>
                  <a:pt x="8573" y="94298"/>
                </a:lnTo>
                <a:lnTo>
                  <a:pt x="17145" y="102870"/>
                </a:lnTo>
                <a:lnTo>
                  <a:pt x="25717" y="102870"/>
                </a:lnTo>
                <a:lnTo>
                  <a:pt x="25717" y="111443"/>
                </a:lnTo>
                <a:lnTo>
                  <a:pt x="42863" y="120015"/>
                </a:lnTo>
                <a:lnTo>
                  <a:pt x="42863" y="128588"/>
                </a:lnTo>
                <a:lnTo>
                  <a:pt x="51435" y="137160"/>
                </a:lnTo>
                <a:lnTo>
                  <a:pt x="68580" y="154305"/>
                </a:lnTo>
                <a:lnTo>
                  <a:pt x="77153" y="162878"/>
                </a:lnTo>
                <a:lnTo>
                  <a:pt x="85725" y="171450"/>
                </a:lnTo>
                <a:lnTo>
                  <a:pt x="94298" y="180023"/>
                </a:lnTo>
                <a:lnTo>
                  <a:pt x="102870" y="188595"/>
                </a:lnTo>
                <a:lnTo>
                  <a:pt x="111442" y="205740"/>
                </a:lnTo>
                <a:lnTo>
                  <a:pt x="120015" y="222885"/>
                </a:lnTo>
                <a:lnTo>
                  <a:pt x="120015" y="240030"/>
                </a:lnTo>
                <a:lnTo>
                  <a:pt x="128588" y="248603"/>
                </a:lnTo>
                <a:lnTo>
                  <a:pt x="128588" y="265748"/>
                </a:lnTo>
                <a:lnTo>
                  <a:pt x="128588" y="282893"/>
                </a:lnTo>
                <a:lnTo>
                  <a:pt x="128588" y="300038"/>
                </a:lnTo>
                <a:lnTo>
                  <a:pt x="128588" y="308610"/>
                </a:lnTo>
                <a:lnTo>
                  <a:pt x="128588" y="325755"/>
                </a:lnTo>
                <a:lnTo>
                  <a:pt x="120015" y="334328"/>
                </a:lnTo>
                <a:lnTo>
                  <a:pt x="120015" y="351473"/>
                </a:lnTo>
                <a:lnTo>
                  <a:pt x="111442" y="351473"/>
                </a:lnTo>
                <a:lnTo>
                  <a:pt x="102870" y="360045"/>
                </a:lnTo>
                <a:lnTo>
                  <a:pt x="94298" y="368618"/>
                </a:lnTo>
                <a:lnTo>
                  <a:pt x="85725" y="368618"/>
                </a:lnTo>
                <a:lnTo>
                  <a:pt x="77153" y="368618"/>
                </a:lnTo>
                <a:lnTo>
                  <a:pt x="60008" y="368618"/>
                </a:lnTo>
                <a:lnTo>
                  <a:pt x="51435" y="368618"/>
                </a:lnTo>
                <a:lnTo>
                  <a:pt x="42863" y="368618"/>
                </a:lnTo>
                <a:lnTo>
                  <a:pt x="34290" y="360045"/>
                </a:lnTo>
                <a:lnTo>
                  <a:pt x="17145" y="360045"/>
                </a:lnTo>
                <a:lnTo>
                  <a:pt x="17145" y="351473"/>
                </a:lnTo>
                <a:lnTo>
                  <a:pt x="0" y="342900"/>
                </a:lnTo>
                <a:lnTo>
                  <a:pt x="0" y="342900"/>
                </a:lnTo>
                <a:lnTo>
                  <a:pt x="0" y="334328"/>
                </a:lnTo>
                <a:lnTo>
                  <a:pt x="0" y="325755"/>
                </a:lnTo>
                <a:lnTo>
                  <a:pt x="0" y="325755"/>
                </a:lnTo>
                <a:lnTo>
                  <a:pt x="0" y="317183"/>
                </a:lnTo>
                <a:lnTo>
                  <a:pt x="0" y="317183"/>
                </a:lnTo>
                <a:lnTo>
                  <a:pt x="8573" y="308610"/>
                </a:lnTo>
                <a:lnTo>
                  <a:pt x="8573" y="30861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BC97851E-4147-4505-BDA2-7DEEDD9D6825}"/>
              </a:ext>
            </a:extLst>
          </p:cNvPr>
          <p:cNvSpPr/>
          <p:nvPr/>
        </p:nvSpPr>
        <p:spPr>
          <a:xfrm>
            <a:off x="2393950" y="3429000"/>
            <a:ext cx="163513" cy="188913"/>
          </a:xfrm>
          <a:custGeom>
            <a:avLst/>
            <a:gdLst/>
            <a:ahLst/>
            <a:cxnLst/>
            <a:rect l="0" t="0" r="0" b="0"/>
            <a:pathLst>
              <a:path w="162879" h="188596">
                <a:moveTo>
                  <a:pt x="0" y="8572"/>
                </a:moveTo>
                <a:lnTo>
                  <a:pt x="8573" y="0"/>
                </a:lnTo>
                <a:lnTo>
                  <a:pt x="8573" y="0"/>
                </a:lnTo>
                <a:lnTo>
                  <a:pt x="8573" y="0"/>
                </a:lnTo>
                <a:lnTo>
                  <a:pt x="8573" y="0"/>
                </a:lnTo>
                <a:lnTo>
                  <a:pt x="8573" y="0"/>
                </a:lnTo>
                <a:lnTo>
                  <a:pt x="8573" y="0"/>
                </a:lnTo>
                <a:lnTo>
                  <a:pt x="8573" y="0"/>
                </a:lnTo>
                <a:lnTo>
                  <a:pt x="8573" y="0"/>
                </a:lnTo>
                <a:lnTo>
                  <a:pt x="8573" y="0"/>
                </a:lnTo>
                <a:lnTo>
                  <a:pt x="8573" y="8572"/>
                </a:lnTo>
                <a:lnTo>
                  <a:pt x="8573" y="8572"/>
                </a:lnTo>
                <a:lnTo>
                  <a:pt x="8573" y="17145"/>
                </a:lnTo>
                <a:lnTo>
                  <a:pt x="8573" y="34290"/>
                </a:lnTo>
                <a:lnTo>
                  <a:pt x="8573" y="42862"/>
                </a:lnTo>
                <a:lnTo>
                  <a:pt x="8573" y="60007"/>
                </a:lnTo>
                <a:lnTo>
                  <a:pt x="8573" y="77152"/>
                </a:lnTo>
                <a:lnTo>
                  <a:pt x="8573" y="94297"/>
                </a:lnTo>
                <a:lnTo>
                  <a:pt x="8573" y="111442"/>
                </a:lnTo>
                <a:lnTo>
                  <a:pt x="8573" y="120015"/>
                </a:lnTo>
                <a:lnTo>
                  <a:pt x="17145" y="137160"/>
                </a:lnTo>
                <a:lnTo>
                  <a:pt x="25718" y="145732"/>
                </a:lnTo>
                <a:lnTo>
                  <a:pt x="34290" y="162877"/>
                </a:lnTo>
                <a:lnTo>
                  <a:pt x="34290" y="171450"/>
                </a:lnTo>
                <a:lnTo>
                  <a:pt x="42863" y="180022"/>
                </a:lnTo>
                <a:lnTo>
                  <a:pt x="51435" y="180022"/>
                </a:lnTo>
                <a:lnTo>
                  <a:pt x="51435" y="180022"/>
                </a:lnTo>
                <a:lnTo>
                  <a:pt x="60008" y="188595"/>
                </a:lnTo>
                <a:lnTo>
                  <a:pt x="68580" y="188595"/>
                </a:lnTo>
                <a:lnTo>
                  <a:pt x="77153" y="180022"/>
                </a:lnTo>
                <a:lnTo>
                  <a:pt x="77153" y="180022"/>
                </a:lnTo>
                <a:lnTo>
                  <a:pt x="85725" y="171450"/>
                </a:lnTo>
                <a:lnTo>
                  <a:pt x="85725" y="162877"/>
                </a:lnTo>
                <a:lnTo>
                  <a:pt x="94297" y="154305"/>
                </a:lnTo>
                <a:lnTo>
                  <a:pt x="94297" y="145732"/>
                </a:lnTo>
                <a:lnTo>
                  <a:pt x="102870" y="128587"/>
                </a:lnTo>
                <a:lnTo>
                  <a:pt x="102870" y="120015"/>
                </a:lnTo>
                <a:lnTo>
                  <a:pt x="102870" y="102870"/>
                </a:lnTo>
                <a:lnTo>
                  <a:pt x="102870" y="85725"/>
                </a:lnTo>
                <a:lnTo>
                  <a:pt x="102870" y="77152"/>
                </a:lnTo>
                <a:lnTo>
                  <a:pt x="102870" y="68580"/>
                </a:lnTo>
                <a:lnTo>
                  <a:pt x="102870" y="51435"/>
                </a:lnTo>
                <a:lnTo>
                  <a:pt x="102870" y="42862"/>
                </a:lnTo>
                <a:lnTo>
                  <a:pt x="102870" y="34290"/>
                </a:lnTo>
                <a:lnTo>
                  <a:pt x="102870" y="25717"/>
                </a:lnTo>
                <a:lnTo>
                  <a:pt x="102870" y="25717"/>
                </a:lnTo>
                <a:lnTo>
                  <a:pt x="102870" y="17145"/>
                </a:lnTo>
                <a:lnTo>
                  <a:pt x="102870" y="17145"/>
                </a:lnTo>
                <a:lnTo>
                  <a:pt x="102870" y="17145"/>
                </a:lnTo>
                <a:lnTo>
                  <a:pt x="102870" y="17145"/>
                </a:lnTo>
                <a:lnTo>
                  <a:pt x="102870" y="17145"/>
                </a:lnTo>
                <a:lnTo>
                  <a:pt x="102870" y="25717"/>
                </a:lnTo>
                <a:lnTo>
                  <a:pt x="102870" y="34290"/>
                </a:lnTo>
                <a:lnTo>
                  <a:pt x="102870" y="42862"/>
                </a:lnTo>
                <a:lnTo>
                  <a:pt x="102870" y="60007"/>
                </a:lnTo>
                <a:lnTo>
                  <a:pt x="94297" y="68580"/>
                </a:lnTo>
                <a:lnTo>
                  <a:pt x="102870" y="85725"/>
                </a:lnTo>
                <a:lnTo>
                  <a:pt x="102870" y="102870"/>
                </a:lnTo>
                <a:lnTo>
                  <a:pt x="102870" y="120015"/>
                </a:lnTo>
                <a:lnTo>
                  <a:pt x="102870" y="137160"/>
                </a:lnTo>
                <a:lnTo>
                  <a:pt x="111443" y="145732"/>
                </a:lnTo>
                <a:lnTo>
                  <a:pt x="111443" y="162877"/>
                </a:lnTo>
                <a:lnTo>
                  <a:pt x="120015" y="171450"/>
                </a:lnTo>
                <a:lnTo>
                  <a:pt x="120015" y="180022"/>
                </a:lnTo>
                <a:lnTo>
                  <a:pt x="120015" y="188595"/>
                </a:lnTo>
                <a:lnTo>
                  <a:pt x="128587" y="188595"/>
                </a:lnTo>
                <a:lnTo>
                  <a:pt x="137160" y="188595"/>
                </a:lnTo>
                <a:lnTo>
                  <a:pt x="137160" y="188595"/>
                </a:lnTo>
                <a:lnTo>
                  <a:pt x="145733" y="180022"/>
                </a:lnTo>
                <a:lnTo>
                  <a:pt x="154305" y="171450"/>
                </a:lnTo>
                <a:lnTo>
                  <a:pt x="154305" y="154305"/>
                </a:lnTo>
                <a:lnTo>
                  <a:pt x="154305" y="154305"/>
                </a:lnTo>
                <a:lnTo>
                  <a:pt x="162878" y="145732"/>
                </a:lnTo>
                <a:lnTo>
                  <a:pt x="162878" y="14573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4DF09D55-D5AD-45C1-8470-22ACCBA27730}"/>
              </a:ext>
            </a:extLst>
          </p:cNvPr>
          <p:cNvSpPr/>
          <p:nvPr/>
        </p:nvSpPr>
        <p:spPr>
          <a:xfrm>
            <a:off x="2540000" y="3446463"/>
            <a:ext cx="120650" cy="196850"/>
          </a:xfrm>
          <a:custGeom>
            <a:avLst/>
            <a:gdLst/>
            <a:ahLst/>
            <a:cxnLst/>
            <a:rect l="0" t="0" r="0" b="0"/>
            <a:pathLst>
              <a:path w="120015" h="197168">
                <a:moveTo>
                  <a:pt x="8572" y="0"/>
                </a:moveTo>
                <a:lnTo>
                  <a:pt x="8572" y="0"/>
                </a:lnTo>
                <a:lnTo>
                  <a:pt x="8572" y="8572"/>
                </a:lnTo>
                <a:lnTo>
                  <a:pt x="8572" y="8572"/>
                </a:lnTo>
                <a:lnTo>
                  <a:pt x="0" y="17145"/>
                </a:lnTo>
                <a:lnTo>
                  <a:pt x="0" y="17145"/>
                </a:lnTo>
                <a:lnTo>
                  <a:pt x="0" y="25717"/>
                </a:lnTo>
                <a:lnTo>
                  <a:pt x="0" y="34290"/>
                </a:lnTo>
                <a:lnTo>
                  <a:pt x="0" y="51435"/>
                </a:lnTo>
                <a:lnTo>
                  <a:pt x="0" y="60007"/>
                </a:lnTo>
                <a:lnTo>
                  <a:pt x="0" y="77152"/>
                </a:lnTo>
                <a:lnTo>
                  <a:pt x="0" y="94297"/>
                </a:lnTo>
                <a:lnTo>
                  <a:pt x="0" y="111442"/>
                </a:lnTo>
                <a:lnTo>
                  <a:pt x="0" y="120015"/>
                </a:lnTo>
                <a:lnTo>
                  <a:pt x="0" y="137160"/>
                </a:lnTo>
                <a:lnTo>
                  <a:pt x="8572" y="145732"/>
                </a:lnTo>
                <a:lnTo>
                  <a:pt x="8572" y="145732"/>
                </a:lnTo>
                <a:lnTo>
                  <a:pt x="8572" y="154305"/>
                </a:lnTo>
                <a:lnTo>
                  <a:pt x="8572" y="162877"/>
                </a:lnTo>
                <a:lnTo>
                  <a:pt x="8572" y="162877"/>
                </a:lnTo>
                <a:lnTo>
                  <a:pt x="8572" y="162877"/>
                </a:lnTo>
                <a:lnTo>
                  <a:pt x="8572" y="162877"/>
                </a:lnTo>
                <a:lnTo>
                  <a:pt x="8572" y="162877"/>
                </a:lnTo>
                <a:lnTo>
                  <a:pt x="8572" y="162877"/>
                </a:lnTo>
                <a:lnTo>
                  <a:pt x="8572" y="154305"/>
                </a:lnTo>
                <a:lnTo>
                  <a:pt x="8572" y="145732"/>
                </a:lnTo>
                <a:lnTo>
                  <a:pt x="8572" y="137160"/>
                </a:lnTo>
                <a:lnTo>
                  <a:pt x="8572" y="128587"/>
                </a:lnTo>
                <a:lnTo>
                  <a:pt x="8572" y="120015"/>
                </a:lnTo>
                <a:lnTo>
                  <a:pt x="8572" y="102870"/>
                </a:lnTo>
                <a:lnTo>
                  <a:pt x="8572" y="85725"/>
                </a:lnTo>
                <a:lnTo>
                  <a:pt x="17145" y="68580"/>
                </a:lnTo>
                <a:lnTo>
                  <a:pt x="17145" y="51435"/>
                </a:lnTo>
                <a:lnTo>
                  <a:pt x="17145" y="42862"/>
                </a:lnTo>
                <a:lnTo>
                  <a:pt x="25717" y="34290"/>
                </a:lnTo>
                <a:lnTo>
                  <a:pt x="34289" y="25717"/>
                </a:lnTo>
                <a:lnTo>
                  <a:pt x="34289" y="17145"/>
                </a:lnTo>
                <a:lnTo>
                  <a:pt x="51435" y="8572"/>
                </a:lnTo>
                <a:lnTo>
                  <a:pt x="60007" y="0"/>
                </a:lnTo>
                <a:lnTo>
                  <a:pt x="60007" y="0"/>
                </a:lnTo>
                <a:lnTo>
                  <a:pt x="68579" y="0"/>
                </a:lnTo>
                <a:lnTo>
                  <a:pt x="77152" y="0"/>
                </a:lnTo>
                <a:lnTo>
                  <a:pt x="85725" y="0"/>
                </a:lnTo>
                <a:lnTo>
                  <a:pt x="94297" y="0"/>
                </a:lnTo>
                <a:lnTo>
                  <a:pt x="102870" y="8572"/>
                </a:lnTo>
                <a:lnTo>
                  <a:pt x="102870" y="17145"/>
                </a:lnTo>
                <a:lnTo>
                  <a:pt x="111442" y="34290"/>
                </a:lnTo>
                <a:lnTo>
                  <a:pt x="111442" y="42862"/>
                </a:lnTo>
                <a:lnTo>
                  <a:pt x="111442" y="60007"/>
                </a:lnTo>
                <a:lnTo>
                  <a:pt x="111442" y="77152"/>
                </a:lnTo>
                <a:lnTo>
                  <a:pt x="120014" y="94297"/>
                </a:lnTo>
                <a:lnTo>
                  <a:pt x="120014" y="111442"/>
                </a:lnTo>
                <a:lnTo>
                  <a:pt x="120014" y="137160"/>
                </a:lnTo>
                <a:lnTo>
                  <a:pt x="111442" y="145732"/>
                </a:lnTo>
                <a:lnTo>
                  <a:pt x="111442" y="162877"/>
                </a:lnTo>
                <a:lnTo>
                  <a:pt x="111442" y="180022"/>
                </a:lnTo>
                <a:lnTo>
                  <a:pt x="111442" y="188595"/>
                </a:lnTo>
                <a:lnTo>
                  <a:pt x="120014" y="197167"/>
                </a:lnTo>
                <a:lnTo>
                  <a:pt x="120014" y="197167"/>
                </a:lnTo>
                <a:lnTo>
                  <a:pt x="120014" y="197167"/>
                </a:lnTo>
                <a:lnTo>
                  <a:pt x="120014" y="197167"/>
                </a:lnTo>
                <a:lnTo>
                  <a:pt x="120014" y="188595"/>
                </a:lnTo>
                <a:lnTo>
                  <a:pt x="120014" y="171450"/>
                </a:lnTo>
                <a:lnTo>
                  <a:pt x="120014" y="171450"/>
                </a:lnTo>
                <a:lnTo>
                  <a:pt x="120014" y="154305"/>
                </a:lnTo>
                <a:lnTo>
                  <a:pt x="120014" y="15430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DE1DCDC2-B50F-420C-8183-3C1459696481}"/>
              </a:ext>
            </a:extLst>
          </p:cNvPr>
          <p:cNvSpPr/>
          <p:nvPr/>
        </p:nvSpPr>
        <p:spPr>
          <a:xfrm>
            <a:off x="2146300" y="2863850"/>
            <a:ext cx="247650" cy="25400"/>
          </a:xfrm>
          <a:custGeom>
            <a:avLst/>
            <a:gdLst/>
            <a:ahLst/>
            <a:cxnLst/>
            <a:rect l="0" t="0" r="0" b="0"/>
            <a:pathLst>
              <a:path w="248603" h="25718">
                <a:moveTo>
                  <a:pt x="248602" y="25717"/>
                </a:moveTo>
                <a:lnTo>
                  <a:pt x="240030" y="25717"/>
                </a:lnTo>
                <a:lnTo>
                  <a:pt x="240030" y="25717"/>
                </a:lnTo>
                <a:lnTo>
                  <a:pt x="240030" y="25717"/>
                </a:lnTo>
                <a:lnTo>
                  <a:pt x="231457" y="25717"/>
                </a:lnTo>
                <a:lnTo>
                  <a:pt x="231457" y="25717"/>
                </a:lnTo>
                <a:lnTo>
                  <a:pt x="214312" y="17145"/>
                </a:lnTo>
                <a:lnTo>
                  <a:pt x="205740" y="17145"/>
                </a:lnTo>
                <a:lnTo>
                  <a:pt x="197167" y="17145"/>
                </a:lnTo>
                <a:lnTo>
                  <a:pt x="171450" y="8573"/>
                </a:lnTo>
                <a:lnTo>
                  <a:pt x="154305" y="8573"/>
                </a:lnTo>
                <a:lnTo>
                  <a:pt x="137159" y="8573"/>
                </a:lnTo>
                <a:lnTo>
                  <a:pt x="120015" y="0"/>
                </a:lnTo>
                <a:lnTo>
                  <a:pt x="94297" y="0"/>
                </a:lnTo>
                <a:lnTo>
                  <a:pt x="77152" y="0"/>
                </a:lnTo>
                <a:lnTo>
                  <a:pt x="60007" y="8573"/>
                </a:lnTo>
                <a:lnTo>
                  <a:pt x="42862" y="8573"/>
                </a:lnTo>
                <a:lnTo>
                  <a:pt x="25717" y="8573"/>
                </a:lnTo>
                <a:lnTo>
                  <a:pt x="17145" y="17145"/>
                </a:lnTo>
                <a:lnTo>
                  <a:pt x="0" y="17145"/>
                </a:lnTo>
                <a:lnTo>
                  <a:pt x="0" y="17145"/>
                </a:lnTo>
                <a:lnTo>
                  <a:pt x="0" y="25717"/>
                </a:lnTo>
                <a:lnTo>
                  <a:pt x="0" y="2571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5A51A179-AE65-4A8C-B0B7-4DA2BA0C7308}"/>
              </a:ext>
            </a:extLst>
          </p:cNvPr>
          <p:cNvSpPr/>
          <p:nvPr/>
        </p:nvSpPr>
        <p:spPr>
          <a:xfrm>
            <a:off x="2068513" y="3008313"/>
            <a:ext cx="214312" cy="103187"/>
          </a:xfrm>
          <a:custGeom>
            <a:avLst/>
            <a:gdLst/>
            <a:ahLst/>
            <a:cxnLst/>
            <a:rect l="0" t="0" r="0" b="0"/>
            <a:pathLst>
              <a:path w="214313" h="102871">
                <a:moveTo>
                  <a:pt x="214312" y="0"/>
                </a:moveTo>
                <a:lnTo>
                  <a:pt x="214312" y="0"/>
                </a:lnTo>
                <a:lnTo>
                  <a:pt x="214312" y="8573"/>
                </a:lnTo>
                <a:lnTo>
                  <a:pt x="205740" y="8573"/>
                </a:lnTo>
                <a:lnTo>
                  <a:pt x="205740" y="17145"/>
                </a:lnTo>
                <a:lnTo>
                  <a:pt x="205740" y="17145"/>
                </a:lnTo>
                <a:lnTo>
                  <a:pt x="197168" y="17145"/>
                </a:lnTo>
                <a:lnTo>
                  <a:pt x="197168" y="25718"/>
                </a:lnTo>
                <a:lnTo>
                  <a:pt x="188595" y="25718"/>
                </a:lnTo>
                <a:lnTo>
                  <a:pt x="180023" y="34291"/>
                </a:lnTo>
                <a:lnTo>
                  <a:pt x="162878" y="34291"/>
                </a:lnTo>
                <a:lnTo>
                  <a:pt x="145733" y="42863"/>
                </a:lnTo>
                <a:lnTo>
                  <a:pt x="137160" y="42863"/>
                </a:lnTo>
                <a:lnTo>
                  <a:pt x="120015" y="51435"/>
                </a:lnTo>
                <a:lnTo>
                  <a:pt x="102870" y="51435"/>
                </a:lnTo>
                <a:lnTo>
                  <a:pt x="77153" y="60008"/>
                </a:lnTo>
                <a:lnTo>
                  <a:pt x="60008" y="68580"/>
                </a:lnTo>
                <a:lnTo>
                  <a:pt x="51435" y="77153"/>
                </a:lnTo>
                <a:lnTo>
                  <a:pt x="34290" y="77153"/>
                </a:lnTo>
                <a:lnTo>
                  <a:pt x="17145" y="85725"/>
                </a:lnTo>
                <a:lnTo>
                  <a:pt x="8573" y="94298"/>
                </a:lnTo>
                <a:lnTo>
                  <a:pt x="8573" y="94298"/>
                </a:lnTo>
                <a:lnTo>
                  <a:pt x="0" y="102870"/>
                </a:lnTo>
                <a:lnTo>
                  <a:pt x="0" y="10287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30E806A0-700D-4D69-AA36-E9A04260397E}"/>
              </a:ext>
            </a:extLst>
          </p:cNvPr>
          <p:cNvSpPr/>
          <p:nvPr/>
        </p:nvSpPr>
        <p:spPr>
          <a:xfrm>
            <a:off x="1939925" y="3378200"/>
            <a:ext cx="171450" cy="153988"/>
          </a:xfrm>
          <a:custGeom>
            <a:avLst/>
            <a:gdLst/>
            <a:ahLst/>
            <a:cxnLst/>
            <a:rect l="0" t="0" r="0" b="0"/>
            <a:pathLst>
              <a:path w="171450" h="154306">
                <a:moveTo>
                  <a:pt x="171449" y="0"/>
                </a:moveTo>
                <a:lnTo>
                  <a:pt x="162877" y="0"/>
                </a:lnTo>
                <a:lnTo>
                  <a:pt x="162877" y="8572"/>
                </a:lnTo>
                <a:lnTo>
                  <a:pt x="162877" y="17145"/>
                </a:lnTo>
                <a:lnTo>
                  <a:pt x="162877" y="17145"/>
                </a:lnTo>
                <a:lnTo>
                  <a:pt x="162877" y="25717"/>
                </a:lnTo>
                <a:lnTo>
                  <a:pt x="154305" y="25717"/>
                </a:lnTo>
                <a:lnTo>
                  <a:pt x="145732" y="34290"/>
                </a:lnTo>
                <a:lnTo>
                  <a:pt x="137160" y="42862"/>
                </a:lnTo>
                <a:lnTo>
                  <a:pt x="120015" y="51435"/>
                </a:lnTo>
                <a:lnTo>
                  <a:pt x="102870" y="60007"/>
                </a:lnTo>
                <a:lnTo>
                  <a:pt x="94297" y="68580"/>
                </a:lnTo>
                <a:lnTo>
                  <a:pt x="77152" y="77152"/>
                </a:lnTo>
                <a:lnTo>
                  <a:pt x="60007" y="85725"/>
                </a:lnTo>
                <a:lnTo>
                  <a:pt x="42862" y="94297"/>
                </a:lnTo>
                <a:lnTo>
                  <a:pt x="25717" y="102870"/>
                </a:lnTo>
                <a:lnTo>
                  <a:pt x="17145" y="111442"/>
                </a:lnTo>
                <a:lnTo>
                  <a:pt x="8572" y="120015"/>
                </a:lnTo>
                <a:lnTo>
                  <a:pt x="0" y="128587"/>
                </a:lnTo>
                <a:lnTo>
                  <a:pt x="0" y="137160"/>
                </a:lnTo>
                <a:lnTo>
                  <a:pt x="0" y="145732"/>
                </a:lnTo>
                <a:lnTo>
                  <a:pt x="0" y="154305"/>
                </a:lnTo>
                <a:lnTo>
                  <a:pt x="0" y="154305"/>
                </a:lnTo>
                <a:lnTo>
                  <a:pt x="0" y="154305"/>
                </a:lnTo>
                <a:lnTo>
                  <a:pt x="0" y="15430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E248587C-72AF-4D9F-8A9D-B7ED0DE8F417}"/>
              </a:ext>
            </a:extLst>
          </p:cNvPr>
          <p:cNvSpPr/>
          <p:nvPr/>
        </p:nvSpPr>
        <p:spPr>
          <a:xfrm>
            <a:off x="2008188" y="3635375"/>
            <a:ext cx="120650" cy="214313"/>
          </a:xfrm>
          <a:custGeom>
            <a:avLst/>
            <a:gdLst/>
            <a:ahLst/>
            <a:cxnLst/>
            <a:rect l="0" t="0" r="0" b="0"/>
            <a:pathLst>
              <a:path w="120016" h="214313">
                <a:moveTo>
                  <a:pt x="120015" y="0"/>
                </a:moveTo>
                <a:lnTo>
                  <a:pt x="120015" y="8572"/>
                </a:lnTo>
                <a:lnTo>
                  <a:pt x="111442" y="8572"/>
                </a:lnTo>
                <a:lnTo>
                  <a:pt x="111442" y="17145"/>
                </a:lnTo>
                <a:lnTo>
                  <a:pt x="111442" y="25717"/>
                </a:lnTo>
                <a:lnTo>
                  <a:pt x="102869" y="34290"/>
                </a:lnTo>
                <a:lnTo>
                  <a:pt x="102869" y="42862"/>
                </a:lnTo>
                <a:lnTo>
                  <a:pt x="85725" y="51435"/>
                </a:lnTo>
                <a:lnTo>
                  <a:pt x="85725" y="60007"/>
                </a:lnTo>
                <a:lnTo>
                  <a:pt x="77152" y="77152"/>
                </a:lnTo>
                <a:lnTo>
                  <a:pt x="68580" y="85725"/>
                </a:lnTo>
                <a:lnTo>
                  <a:pt x="51435" y="94297"/>
                </a:lnTo>
                <a:lnTo>
                  <a:pt x="42862" y="111442"/>
                </a:lnTo>
                <a:lnTo>
                  <a:pt x="34290" y="120015"/>
                </a:lnTo>
                <a:lnTo>
                  <a:pt x="25717" y="137160"/>
                </a:lnTo>
                <a:lnTo>
                  <a:pt x="17144" y="145732"/>
                </a:lnTo>
                <a:lnTo>
                  <a:pt x="8572" y="162877"/>
                </a:lnTo>
                <a:lnTo>
                  <a:pt x="8572" y="171450"/>
                </a:lnTo>
                <a:lnTo>
                  <a:pt x="0" y="180022"/>
                </a:lnTo>
                <a:lnTo>
                  <a:pt x="0" y="197167"/>
                </a:lnTo>
                <a:lnTo>
                  <a:pt x="0" y="205740"/>
                </a:lnTo>
                <a:lnTo>
                  <a:pt x="0" y="205740"/>
                </a:lnTo>
                <a:lnTo>
                  <a:pt x="8572" y="214312"/>
                </a:lnTo>
                <a:lnTo>
                  <a:pt x="8572" y="21431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686599EC-22D6-47BF-A1F4-D74CA94C8611}"/>
              </a:ext>
            </a:extLst>
          </p:cNvPr>
          <p:cNvSpPr/>
          <p:nvPr/>
        </p:nvSpPr>
        <p:spPr>
          <a:xfrm>
            <a:off x="2146300" y="3943350"/>
            <a:ext cx="68263" cy="214313"/>
          </a:xfrm>
          <a:custGeom>
            <a:avLst/>
            <a:gdLst/>
            <a:ahLst/>
            <a:cxnLst/>
            <a:rect l="0" t="0" r="0" b="0"/>
            <a:pathLst>
              <a:path w="68581" h="214313">
                <a:moveTo>
                  <a:pt x="68580" y="0"/>
                </a:moveTo>
                <a:lnTo>
                  <a:pt x="68580" y="8572"/>
                </a:lnTo>
                <a:lnTo>
                  <a:pt x="68580" y="8572"/>
                </a:lnTo>
                <a:lnTo>
                  <a:pt x="68580" y="17145"/>
                </a:lnTo>
                <a:lnTo>
                  <a:pt x="68580" y="25717"/>
                </a:lnTo>
                <a:lnTo>
                  <a:pt x="68580" y="42862"/>
                </a:lnTo>
                <a:lnTo>
                  <a:pt x="60007" y="51435"/>
                </a:lnTo>
                <a:lnTo>
                  <a:pt x="60007" y="60007"/>
                </a:lnTo>
                <a:lnTo>
                  <a:pt x="51434" y="77152"/>
                </a:lnTo>
                <a:lnTo>
                  <a:pt x="42862" y="94297"/>
                </a:lnTo>
                <a:lnTo>
                  <a:pt x="34290" y="102870"/>
                </a:lnTo>
                <a:lnTo>
                  <a:pt x="25717" y="120015"/>
                </a:lnTo>
                <a:lnTo>
                  <a:pt x="17145" y="128587"/>
                </a:lnTo>
                <a:lnTo>
                  <a:pt x="8572" y="145732"/>
                </a:lnTo>
                <a:lnTo>
                  <a:pt x="0" y="162877"/>
                </a:lnTo>
                <a:lnTo>
                  <a:pt x="0" y="180022"/>
                </a:lnTo>
                <a:lnTo>
                  <a:pt x="0" y="188595"/>
                </a:lnTo>
                <a:lnTo>
                  <a:pt x="0" y="197167"/>
                </a:lnTo>
                <a:lnTo>
                  <a:pt x="0" y="205740"/>
                </a:lnTo>
                <a:lnTo>
                  <a:pt x="8572" y="214312"/>
                </a:lnTo>
                <a:lnTo>
                  <a:pt x="8572" y="214312"/>
                </a:lnTo>
                <a:lnTo>
                  <a:pt x="17145" y="214312"/>
                </a:lnTo>
                <a:lnTo>
                  <a:pt x="17145" y="21431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36" name="Freeform 14335">
            <a:extLst>
              <a:ext uri="{FF2B5EF4-FFF2-40B4-BE49-F238E27FC236}">
                <a16:creationId xmlns:a16="http://schemas.microsoft.com/office/drawing/2014/main" id="{DE07659C-AB7D-4502-AA16-F021A7B75E1C}"/>
              </a:ext>
            </a:extLst>
          </p:cNvPr>
          <p:cNvSpPr/>
          <p:nvPr/>
        </p:nvSpPr>
        <p:spPr>
          <a:xfrm>
            <a:off x="2368550" y="4192588"/>
            <a:ext cx="60325" cy="161925"/>
          </a:xfrm>
          <a:custGeom>
            <a:avLst/>
            <a:gdLst/>
            <a:ahLst/>
            <a:cxnLst/>
            <a:rect l="0" t="0" r="0" b="0"/>
            <a:pathLst>
              <a:path w="60009" h="162879">
                <a:moveTo>
                  <a:pt x="60008" y="0"/>
                </a:moveTo>
                <a:lnTo>
                  <a:pt x="60008" y="8573"/>
                </a:lnTo>
                <a:lnTo>
                  <a:pt x="60008" y="8573"/>
                </a:lnTo>
                <a:lnTo>
                  <a:pt x="60008" y="25718"/>
                </a:lnTo>
                <a:lnTo>
                  <a:pt x="60008" y="34290"/>
                </a:lnTo>
                <a:lnTo>
                  <a:pt x="60008" y="42863"/>
                </a:lnTo>
                <a:lnTo>
                  <a:pt x="51436" y="60008"/>
                </a:lnTo>
                <a:lnTo>
                  <a:pt x="42863" y="77153"/>
                </a:lnTo>
                <a:lnTo>
                  <a:pt x="34291" y="85725"/>
                </a:lnTo>
                <a:lnTo>
                  <a:pt x="25718" y="102870"/>
                </a:lnTo>
                <a:lnTo>
                  <a:pt x="17146" y="120015"/>
                </a:lnTo>
                <a:lnTo>
                  <a:pt x="17146" y="128588"/>
                </a:lnTo>
                <a:lnTo>
                  <a:pt x="8573" y="145733"/>
                </a:lnTo>
                <a:lnTo>
                  <a:pt x="8573" y="154305"/>
                </a:lnTo>
                <a:lnTo>
                  <a:pt x="8573" y="154305"/>
                </a:lnTo>
                <a:lnTo>
                  <a:pt x="0" y="162878"/>
                </a:lnTo>
                <a:lnTo>
                  <a:pt x="0" y="16287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41" name="Freeform 14340">
            <a:extLst>
              <a:ext uri="{FF2B5EF4-FFF2-40B4-BE49-F238E27FC236}">
                <a16:creationId xmlns:a16="http://schemas.microsoft.com/office/drawing/2014/main" id="{7585E158-27B9-47FA-969F-FFFD8BA4CC9A}"/>
              </a:ext>
            </a:extLst>
          </p:cNvPr>
          <p:cNvSpPr/>
          <p:nvPr/>
        </p:nvSpPr>
        <p:spPr>
          <a:xfrm>
            <a:off x="303213" y="3051175"/>
            <a:ext cx="625475" cy="712788"/>
          </a:xfrm>
          <a:custGeom>
            <a:avLst/>
            <a:gdLst/>
            <a:ahLst/>
            <a:cxnLst/>
            <a:rect l="0" t="0" r="0" b="0"/>
            <a:pathLst>
              <a:path w="625794" h="711518">
                <a:moveTo>
                  <a:pt x="514350" y="111442"/>
                </a:moveTo>
                <a:lnTo>
                  <a:pt x="514350" y="111442"/>
                </a:lnTo>
                <a:lnTo>
                  <a:pt x="514350" y="111442"/>
                </a:lnTo>
                <a:lnTo>
                  <a:pt x="505778" y="102870"/>
                </a:lnTo>
                <a:lnTo>
                  <a:pt x="505778" y="94297"/>
                </a:lnTo>
                <a:lnTo>
                  <a:pt x="497205" y="94297"/>
                </a:lnTo>
                <a:lnTo>
                  <a:pt x="497205" y="85725"/>
                </a:lnTo>
                <a:lnTo>
                  <a:pt x="488633" y="77152"/>
                </a:lnTo>
                <a:lnTo>
                  <a:pt x="480060" y="68580"/>
                </a:lnTo>
                <a:lnTo>
                  <a:pt x="471488" y="68580"/>
                </a:lnTo>
                <a:lnTo>
                  <a:pt x="462915" y="60007"/>
                </a:lnTo>
                <a:lnTo>
                  <a:pt x="454343" y="42862"/>
                </a:lnTo>
                <a:lnTo>
                  <a:pt x="445770" y="42862"/>
                </a:lnTo>
                <a:lnTo>
                  <a:pt x="437198" y="34290"/>
                </a:lnTo>
                <a:lnTo>
                  <a:pt x="420053" y="25717"/>
                </a:lnTo>
                <a:lnTo>
                  <a:pt x="411480" y="17145"/>
                </a:lnTo>
                <a:lnTo>
                  <a:pt x="402908" y="17145"/>
                </a:lnTo>
                <a:lnTo>
                  <a:pt x="385763" y="8572"/>
                </a:lnTo>
                <a:lnTo>
                  <a:pt x="368618" y="8572"/>
                </a:lnTo>
                <a:lnTo>
                  <a:pt x="351473" y="8572"/>
                </a:lnTo>
                <a:lnTo>
                  <a:pt x="342900" y="0"/>
                </a:lnTo>
                <a:lnTo>
                  <a:pt x="325755" y="0"/>
                </a:lnTo>
                <a:lnTo>
                  <a:pt x="308610" y="0"/>
                </a:lnTo>
                <a:lnTo>
                  <a:pt x="282893" y="8572"/>
                </a:lnTo>
                <a:lnTo>
                  <a:pt x="274320" y="8572"/>
                </a:lnTo>
                <a:lnTo>
                  <a:pt x="257175" y="17145"/>
                </a:lnTo>
                <a:lnTo>
                  <a:pt x="240030" y="17145"/>
                </a:lnTo>
                <a:lnTo>
                  <a:pt x="222885" y="25717"/>
                </a:lnTo>
                <a:lnTo>
                  <a:pt x="205740" y="34290"/>
                </a:lnTo>
                <a:lnTo>
                  <a:pt x="188595" y="34290"/>
                </a:lnTo>
                <a:lnTo>
                  <a:pt x="171450" y="51435"/>
                </a:lnTo>
                <a:lnTo>
                  <a:pt x="154305" y="60007"/>
                </a:lnTo>
                <a:lnTo>
                  <a:pt x="137160" y="68580"/>
                </a:lnTo>
                <a:lnTo>
                  <a:pt x="120015" y="77152"/>
                </a:lnTo>
                <a:lnTo>
                  <a:pt x="111443" y="94297"/>
                </a:lnTo>
                <a:lnTo>
                  <a:pt x="94298" y="102870"/>
                </a:lnTo>
                <a:lnTo>
                  <a:pt x="77153" y="120015"/>
                </a:lnTo>
                <a:lnTo>
                  <a:pt x="68580" y="137160"/>
                </a:lnTo>
                <a:lnTo>
                  <a:pt x="60008" y="145732"/>
                </a:lnTo>
                <a:lnTo>
                  <a:pt x="51435" y="162877"/>
                </a:lnTo>
                <a:lnTo>
                  <a:pt x="42863" y="180022"/>
                </a:lnTo>
                <a:lnTo>
                  <a:pt x="34290" y="197167"/>
                </a:lnTo>
                <a:lnTo>
                  <a:pt x="25718" y="214312"/>
                </a:lnTo>
                <a:lnTo>
                  <a:pt x="17145" y="231457"/>
                </a:lnTo>
                <a:lnTo>
                  <a:pt x="17145" y="248602"/>
                </a:lnTo>
                <a:lnTo>
                  <a:pt x="8573" y="265747"/>
                </a:lnTo>
                <a:lnTo>
                  <a:pt x="8573" y="282892"/>
                </a:lnTo>
                <a:lnTo>
                  <a:pt x="0" y="300037"/>
                </a:lnTo>
                <a:lnTo>
                  <a:pt x="0" y="317182"/>
                </a:lnTo>
                <a:lnTo>
                  <a:pt x="0" y="342900"/>
                </a:lnTo>
                <a:lnTo>
                  <a:pt x="0" y="360045"/>
                </a:lnTo>
                <a:lnTo>
                  <a:pt x="0" y="377190"/>
                </a:lnTo>
                <a:lnTo>
                  <a:pt x="0" y="402907"/>
                </a:lnTo>
                <a:lnTo>
                  <a:pt x="8573" y="420052"/>
                </a:lnTo>
                <a:lnTo>
                  <a:pt x="8573" y="445770"/>
                </a:lnTo>
                <a:lnTo>
                  <a:pt x="8573" y="462915"/>
                </a:lnTo>
                <a:lnTo>
                  <a:pt x="17145" y="488632"/>
                </a:lnTo>
                <a:lnTo>
                  <a:pt x="25718" y="505777"/>
                </a:lnTo>
                <a:lnTo>
                  <a:pt x="25718" y="522922"/>
                </a:lnTo>
                <a:lnTo>
                  <a:pt x="34290" y="540067"/>
                </a:lnTo>
                <a:lnTo>
                  <a:pt x="42863" y="557212"/>
                </a:lnTo>
                <a:lnTo>
                  <a:pt x="51435" y="574357"/>
                </a:lnTo>
                <a:lnTo>
                  <a:pt x="60008" y="591502"/>
                </a:lnTo>
                <a:lnTo>
                  <a:pt x="68580" y="608647"/>
                </a:lnTo>
                <a:lnTo>
                  <a:pt x="77153" y="617220"/>
                </a:lnTo>
                <a:lnTo>
                  <a:pt x="94298" y="634365"/>
                </a:lnTo>
                <a:lnTo>
                  <a:pt x="102870" y="642937"/>
                </a:lnTo>
                <a:lnTo>
                  <a:pt x="111443" y="660082"/>
                </a:lnTo>
                <a:lnTo>
                  <a:pt x="128588" y="668655"/>
                </a:lnTo>
                <a:lnTo>
                  <a:pt x="145733" y="677227"/>
                </a:lnTo>
                <a:lnTo>
                  <a:pt x="154305" y="685800"/>
                </a:lnTo>
                <a:lnTo>
                  <a:pt x="171450" y="694372"/>
                </a:lnTo>
                <a:lnTo>
                  <a:pt x="188595" y="694372"/>
                </a:lnTo>
                <a:lnTo>
                  <a:pt x="205740" y="702945"/>
                </a:lnTo>
                <a:lnTo>
                  <a:pt x="222885" y="702945"/>
                </a:lnTo>
                <a:lnTo>
                  <a:pt x="240030" y="702945"/>
                </a:lnTo>
                <a:lnTo>
                  <a:pt x="257175" y="711517"/>
                </a:lnTo>
                <a:lnTo>
                  <a:pt x="274320" y="711517"/>
                </a:lnTo>
                <a:lnTo>
                  <a:pt x="291465" y="711517"/>
                </a:lnTo>
                <a:lnTo>
                  <a:pt x="308610" y="711517"/>
                </a:lnTo>
                <a:lnTo>
                  <a:pt x="325755" y="711517"/>
                </a:lnTo>
                <a:lnTo>
                  <a:pt x="342900" y="711517"/>
                </a:lnTo>
                <a:lnTo>
                  <a:pt x="360045" y="711517"/>
                </a:lnTo>
                <a:lnTo>
                  <a:pt x="377190" y="702945"/>
                </a:lnTo>
                <a:lnTo>
                  <a:pt x="394335" y="702945"/>
                </a:lnTo>
                <a:lnTo>
                  <a:pt x="411480" y="694372"/>
                </a:lnTo>
                <a:lnTo>
                  <a:pt x="420053" y="694372"/>
                </a:lnTo>
                <a:lnTo>
                  <a:pt x="437198" y="685800"/>
                </a:lnTo>
                <a:lnTo>
                  <a:pt x="454343" y="677227"/>
                </a:lnTo>
                <a:lnTo>
                  <a:pt x="471488" y="668655"/>
                </a:lnTo>
                <a:lnTo>
                  <a:pt x="480060" y="660082"/>
                </a:lnTo>
                <a:lnTo>
                  <a:pt x="497205" y="651510"/>
                </a:lnTo>
                <a:lnTo>
                  <a:pt x="514350" y="642937"/>
                </a:lnTo>
                <a:lnTo>
                  <a:pt x="522923" y="625792"/>
                </a:lnTo>
                <a:lnTo>
                  <a:pt x="540068" y="617220"/>
                </a:lnTo>
                <a:lnTo>
                  <a:pt x="548640" y="608647"/>
                </a:lnTo>
                <a:lnTo>
                  <a:pt x="557213" y="591502"/>
                </a:lnTo>
                <a:lnTo>
                  <a:pt x="574358" y="582930"/>
                </a:lnTo>
                <a:lnTo>
                  <a:pt x="582930" y="565785"/>
                </a:lnTo>
                <a:lnTo>
                  <a:pt x="591503" y="557212"/>
                </a:lnTo>
                <a:lnTo>
                  <a:pt x="600075" y="540067"/>
                </a:lnTo>
                <a:lnTo>
                  <a:pt x="608648" y="522922"/>
                </a:lnTo>
                <a:lnTo>
                  <a:pt x="608648" y="514350"/>
                </a:lnTo>
                <a:lnTo>
                  <a:pt x="617220" y="497205"/>
                </a:lnTo>
                <a:lnTo>
                  <a:pt x="617220" y="488632"/>
                </a:lnTo>
                <a:lnTo>
                  <a:pt x="625793" y="471487"/>
                </a:lnTo>
                <a:lnTo>
                  <a:pt x="625793" y="462915"/>
                </a:lnTo>
                <a:lnTo>
                  <a:pt x="625793" y="445770"/>
                </a:lnTo>
                <a:lnTo>
                  <a:pt x="625793" y="437197"/>
                </a:lnTo>
                <a:lnTo>
                  <a:pt x="625793" y="428625"/>
                </a:lnTo>
                <a:lnTo>
                  <a:pt x="625793" y="411480"/>
                </a:lnTo>
                <a:lnTo>
                  <a:pt x="625793" y="402907"/>
                </a:lnTo>
                <a:lnTo>
                  <a:pt x="617220" y="385762"/>
                </a:lnTo>
                <a:lnTo>
                  <a:pt x="617220" y="377190"/>
                </a:lnTo>
                <a:lnTo>
                  <a:pt x="617220" y="368617"/>
                </a:lnTo>
                <a:lnTo>
                  <a:pt x="608648" y="351472"/>
                </a:lnTo>
                <a:lnTo>
                  <a:pt x="608648" y="334327"/>
                </a:lnTo>
                <a:lnTo>
                  <a:pt x="600075" y="325755"/>
                </a:lnTo>
                <a:lnTo>
                  <a:pt x="591503" y="317182"/>
                </a:lnTo>
                <a:lnTo>
                  <a:pt x="582930" y="300037"/>
                </a:lnTo>
                <a:lnTo>
                  <a:pt x="582930" y="291465"/>
                </a:lnTo>
                <a:lnTo>
                  <a:pt x="582930" y="274320"/>
                </a:lnTo>
                <a:lnTo>
                  <a:pt x="574358" y="257175"/>
                </a:lnTo>
                <a:lnTo>
                  <a:pt x="565785" y="248602"/>
                </a:lnTo>
                <a:lnTo>
                  <a:pt x="565785" y="231457"/>
                </a:lnTo>
                <a:lnTo>
                  <a:pt x="557213" y="222885"/>
                </a:lnTo>
                <a:lnTo>
                  <a:pt x="548640" y="214312"/>
                </a:lnTo>
                <a:lnTo>
                  <a:pt x="548640" y="197167"/>
                </a:lnTo>
                <a:lnTo>
                  <a:pt x="540068" y="188595"/>
                </a:lnTo>
                <a:lnTo>
                  <a:pt x="540068" y="180022"/>
                </a:lnTo>
                <a:lnTo>
                  <a:pt x="531495" y="171450"/>
                </a:lnTo>
                <a:lnTo>
                  <a:pt x="522923" y="154305"/>
                </a:lnTo>
                <a:lnTo>
                  <a:pt x="522923" y="145732"/>
                </a:lnTo>
                <a:lnTo>
                  <a:pt x="514350" y="137160"/>
                </a:lnTo>
                <a:lnTo>
                  <a:pt x="505778" y="128587"/>
                </a:lnTo>
                <a:lnTo>
                  <a:pt x="497205" y="120015"/>
                </a:lnTo>
                <a:lnTo>
                  <a:pt x="497205" y="111442"/>
                </a:lnTo>
                <a:lnTo>
                  <a:pt x="488633" y="94297"/>
                </a:lnTo>
                <a:lnTo>
                  <a:pt x="480060" y="85725"/>
                </a:lnTo>
                <a:lnTo>
                  <a:pt x="471488" y="85725"/>
                </a:lnTo>
                <a:lnTo>
                  <a:pt x="462915" y="68580"/>
                </a:lnTo>
                <a:lnTo>
                  <a:pt x="454343" y="60007"/>
                </a:lnTo>
                <a:lnTo>
                  <a:pt x="445770" y="60007"/>
                </a:lnTo>
                <a:lnTo>
                  <a:pt x="437198" y="51435"/>
                </a:lnTo>
                <a:lnTo>
                  <a:pt x="428625" y="42862"/>
                </a:lnTo>
                <a:lnTo>
                  <a:pt x="411480" y="34290"/>
                </a:lnTo>
                <a:lnTo>
                  <a:pt x="411480" y="34290"/>
                </a:lnTo>
                <a:lnTo>
                  <a:pt x="402908" y="34290"/>
                </a:lnTo>
                <a:lnTo>
                  <a:pt x="385763" y="25717"/>
                </a:lnTo>
                <a:lnTo>
                  <a:pt x="377190" y="25717"/>
                </a:lnTo>
                <a:lnTo>
                  <a:pt x="368618" y="25717"/>
                </a:lnTo>
                <a:lnTo>
                  <a:pt x="368618" y="25717"/>
                </a:lnTo>
                <a:lnTo>
                  <a:pt x="368618" y="25717"/>
                </a:lnTo>
                <a:lnTo>
                  <a:pt x="368618" y="2571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42" name="Freeform 14341">
            <a:extLst>
              <a:ext uri="{FF2B5EF4-FFF2-40B4-BE49-F238E27FC236}">
                <a16:creationId xmlns:a16="http://schemas.microsoft.com/office/drawing/2014/main" id="{083FFFFB-7837-459A-8F71-F882DAB59F09}"/>
              </a:ext>
            </a:extLst>
          </p:cNvPr>
          <p:cNvSpPr/>
          <p:nvPr/>
        </p:nvSpPr>
        <p:spPr>
          <a:xfrm>
            <a:off x="422275" y="3325813"/>
            <a:ext cx="206375" cy="249237"/>
          </a:xfrm>
          <a:custGeom>
            <a:avLst/>
            <a:gdLst/>
            <a:ahLst/>
            <a:cxnLst/>
            <a:rect l="0" t="0" r="0" b="0"/>
            <a:pathLst>
              <a:path w="205741" h="248603">
                <a:moveTo>
                  <a:pt x="8573" y="0"/>
                </a:moveTo>
                <a:lnTo>
                  <a:pt x="8573" y="0"/>
                </a:lnTo>
                <a:lnTo>
                  <a:pt x="8573" y="0"/>
                </a:lnTo>
                <a:lnTo>
                  <a:pt x="8573" y="0"/>
                </a:lnTo>
                <a:lnTo>
                  <a:pt x="8573" y="0"/>
                </a:lnTo>
                <a:lnTo>
                  <a:pt x="8573" y="0"/>
                </a:lnTo>
                <a:lnTo>
                  <a:pt x="8573" y="0"/>
                </a:lnTo>
                <a:lnTo>
                  <a:pt x="8573" y="0"/>
                </a:lnTo>
                <a:lnTo>
                  <a:pt x="8573" y="0"/>
                </a:lnTo>
                <a:lnTo>
                  <a:pt x="8573" y="8572"/>
                </a:lnTo>
                <a:lnTo>
                  <a:pt x="17145" y="8572"/>
                </a:lnTo>
                <a:lnTo>
                  <a:pt x="17145" y="25717"/>
                </a:lnTo>
                <a:lnTo>
                  <a:pt x="8573" y="34290"/>
                </a:lnTo>
                <a:lnTo>
                  <a:pt x="8573" y="51435"/>
                </a:lnTo>
                <a:lnTo>
                  <a:pt x="8573" y="68580"/>
                </a:lnTo>
                <a:lnTo>
                  <a:pt x="8573" y="77152"/>
                </a:lnTo>
                <a:lnTo>
                  <a:pt x="8573" y="94297"/>
                </a:lnTo>
                <a:lnTo>
                  <a:pt x="0" y="111442"/>
                </a:lnTo>
                <a:lnTo>
                  <a:pt x="0" y="128587"/>
                </a:lnTo>
                <a:lnTo>
                  <a:pt x="0" y="137160"/>
                </a:lnTo>
                <a:lnTo>
                  <a:pt x="0" y="154305"/>
                </a:lnTo>
                <a:lnTo>
                  <a:pt x="0" y="171450"/>
                </a:lnTo>
                <a:lnTo>
                  <a:pt x="0" y="180022"/>
                </a:lnTo>
                <a:lnTo>
                  <a:pt x="0" y="188595"/>
                </a:lnTo>
                <a:lnTo>
                  <a:pt x="0" y="205740"/>
                </a:lnTo>
                <a:lnTo>
                  <a:pt x="0" y="214312"/>
                </a:lnTo>
                <a:lnTo>
                  <a:pt x="0" y="222885"/>
                </a:lnTo>
                <a:lnTo>
                  <a:pt x="8573" y="222885"/>
                </a:lnTo>
                <a:lnTo>
                  <a:pt x="8573" y="231457"/>
                </a:lnTo>
                <a:lnTo>
                  <a:pt x="17145" y="240030"/>
                </a:lnTo>
                <a:lnTo>
                  <a:pt x="17145" y="240030"/>
                </a:lnTo>
                <a:lnTo>
                  <a:pt x="25718" y="240030"/>
                </a:lnTo>
                <a:lnTo>
                  <a:pt x="34290" y="248602"/>
                </a:lnTo>
                <a:lnTo>
                  <a:pt x="34290" y="248602"/>
                </a:lnTo>
                <a:lnTo>
                  <a:pt x="42863" y="248602"/>
                </a:lnTo>
                <a:lnTo>
                  <a:pt x="51435" y="248602"/>
                </a:lnTo>
                <a:lnTo>
                  <a:pt x="60008" y="248602"/>
                </a:lnTo>
                <a:lnTo>
                  <a:pt x="77153" y="248602"/>
                </a:lnTo>
                <a:lnTo>
                  <a:pt x="85725" y="248602"/>
                </a:lnTo>
                <a:lnTo>
                  <a:pt x="94298" y="248602"/>
                </a:lnTo>
                <a:lnTo>
                  <a:pt x="102870" y="248602"/>
                </a:lnTo>
                <a:lnTo>
                  <a:pt x="120015" y="240030"/>
                </a:lnTo>
                <a:lnTo>
                  <a:pt x="128588" y="240030"/>
                </a:lnTo>
                <a:lnTo>
                  <a:pt x="137160" y="240030"/>
                </a:lnTo>
                <a:lnTo>
                  <a:pt x="154305" y="240030"/>
                </a:lnTo>
                <a:lnTo>
                  <a:pt x="162878" y="240030"/>
                </a:lnTo>
                <a:lnTo>
                  <a:pt x="171450" y="231457"/>
                </a:lnTo>
                <a:lnTo>
                  <a:pt x="180023" y="231457"/>
                </a:lnTo>
                <a:lnTo>
                  <a:pt x="188595" y="231457"/>
                </a:lnTo>
                <a:lnTo>
                  <a:pt x="197168" y="231457"/>
                </a:lnTo>
                <a:lnTo>
                  <a:pt x="197168" y="222885"/>
                </a:lnTo>
                <a:lnTo>
                  <a:pt x="205740" y="222885"/>
                </a:lnTo>
                <a:lnTo>
                  <a:pt x="205740" y="214312"/>
                </a:lnTo>
                <a:lnTo>
                  <a:pt x="205740" y="214312"/>
                </a:lnTo>
                <a:lnTo>
                  <a:pt x="205740" y="214312"/>
                </a:lnTo>
                <a:lnTo>
                  <a:pt x="205740" y="21431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43" name="Freeform 14342">
            <a:extLst>
              <a:ext uri="{FF2B5EF4-FFF2-40B4-BE49-F238E27FC236}">
                <a16:creationId xmlns:a16="http://schemas.microsoft.com/office/drawing/2014/main" id="{1DE7381B-F3E8-4F96-B391-BD19E78B68E5}"/>
              </a:ext>
            </a:extLst>
          </p:cNvPr>
          <p:cNvSpPr/>
          <p:nvPr/>
        </p:nvSpPr>
        <p:spPr>
          <a:xfrm>
            <a:off x="371475" y="3411538"/>
            <a:ext cx="153988" cy="34925"/>
          </a:xfrm>
          <a:custGeom>
            <a:avLst/>
            <a:gdLst/>
            <a:ahLst/>
            <a:cxnLst/>
            <a:rect l="0" t="0" r="0" b="0"/>
            <a:pathLst>
              <a:path w="154306" h="34291">
                <a:moveTo>
                  <a:pt x="0" y="34290"/>
                </a:moveTo>
                <a:lnTo>
                  <a:pt x="0" y="34290"/>
                </a:lnTo>
                <a:lnTo>
                  <a:pt x="0" y="34290"/>
                </a:lnTo>
                <a:lnTo>
                  <a:pt x="0" y="34290"/>
                </a:lnTo>
                <a:lnTo>
                  <a:pt x="0" y="34290"/>
                </a:lnTo>
                <a:lnTo>
                  <a:pt x="0" y="34290"/>
                </a:lnTo>
                <a:lnTo>
                  <a:pt x="8573" y="34290"/>
                </a:lnTo>
                <a:lnTo>
                  <a:pt x="17145" y="34290"/>
                </a:lnTo>
                <a:lnTo>
                  <a:pt x="25718" y="34290"/>
                </a:lnTo>
                <a:lnTo>
                  <a:pt x="34290" y="34290"/>
                </a:lnTo>
                <a:lnTo>
                  <a:pt x="42863" y="34290"/>
                </a:lnTo>
                <a:lnTo>
                  <a:pt x="51435" y="34290"/>
                </a:lnTo>
                <a:lnTo>
                  <a:pt x="60008" y="34290"/>
                </a:lnTo>
                <a:lnTo>
                  <a:pt x="77153" y="25717"/>
                </a:lnTo>
                <a:lnTo>
                  <a:pt x="85725" y="25717"/>
                </a:lnTo>
                <a:lnTo>
                  <a:pt x="94298" y="25717"/>
                </a:lnTo>
                <a:lnTo>
                  <a:pt x="102870" y="25717"/>
                </a:lnTo>
                <a:lnTo>
                  <a:pt x="120015" y="25717"/>
                </a:lnTo>
                <a:lnTo>
                  <a:pt x="128588" y="17145"/>
                </a:lnTo>
                <a:lnTo>
                  <a:pt x="128588" y="17145"/>
                </a:lnTo>
                <a:lnTo>
                  <a:pt x="137160" y="17145"/>
                </a:lnTo>
                <a:lnTo>
                  <a:pt x="145733" y="8572"/>
                </a:lnTo>
                <a:lnTo>
                  <a:pt x="154305" y="0"/>
                </a:lnTo>
                <a:lnTo>
                  <a:pt x="154305" y="0"/>
                </a:lnTo>
                <a:lnTo>
                  <a:pt x="154305" y="0"/>
                </a:lnTo>
                <a:lnTo>
                  <a:pt x="154305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44" name="Freeform 14343">
            <a:extLst>
              <a:ext uri="{FF2B5EF4-FFF2-40B4-BE49-F238E27FC236}">
                <a16:creationId xmlns:a16="http://schemas.microsoft.com/office/drawing/2014/main" id="{FF3E28A0-F6F4-44C7-BE64-60B0040DEC2C}"/>
              </a:ext>
            </a:extLst>
          </p:cNvPr>
          <p:cNvSpPr/>
          <p:nvPr/>
        </p:nvSpPr>
        <p:spPr>
          <a:xfrm>
            <a:off x="354013" y="3282950"/>
            <a:ext cx="153987" cy="52388"/>
          </a:xfrm>
          <a:custGeom>
            <a:avLst/>
            <a:gdLst/>
            <a:ahLst/>
            <a:cxnLst/>
            <a:rect l="0" t="0" r="0" b="0"/>
            <a:pathLst>
              <a:path w="154306" h="51436">
                <a:moveTo>
                  <a:pt x="0" y="51435"/>
                </a:moveTo>
                <a:lnTo>
                  <a:pt x="0" y="51435"/>
                </a:lnTo>
                <a:lnTo>
                  <a:pt x="0" y="51435"/>
                </a:lnTo>
                <a:lnTo>
                  <a:pt x="0" y="51435"/>
                </a:lnTo>
                <a:lnTo>
                  <a:pt x="0" y="51435"/>
                </a:lnTo>
                <a:lnTo>
                  <a:pt x="8573" y="51435"/>
                </a:lnTo>
                <a:lnTo>
                  <a:pt x="17145" y="51435"/>
                </a:lnTo>
                <a:lnTo>
                  <a:pt x="17145" y="42863"/>
                </a:lnTo>
                <a:lnTo>
                  <a:pt x="34290" y="42863"/>
                </a:lnTo>
                <a:lnTo>
                  <a:pt x="42863" y="34290"/>
                </a:lnTo>
                <a:lnTo>
                  <a:pt x="60008" y="34290"/>
                </a:lnTo>
                <a:lnTo>
                  <a:pt x="68580" y="34290"/>
                </a:lnTo>
                <a:lnTo>
                  <a:pt x="85725" y="25718"/>
                </a:lnTo>
                <a:lnTo>
                  <a:pt x="94298" y="25718"/>
                </a:lnTo>
                <a:lnTo>
                  <a:pt x="102870" y="17145"/>
                </a:lnTo>
                <a:lnTo>
                  <a:pt x="120015" y="8573"/>
                </a:lnTo>
                <a:lnTo>
                  <a:pt x="128588" y="8573"/>
                </a:lnTo>
                <a:lnTo>
                  <a:pt x="145733" y="8573"/>
                </a:lnTo>
                <a:lnTo>
                  <a:pt x="145733" y="0"/>
                </a:lnTo>
                <a:lnTo>
                  <a:pt x="145733" y="0"/>
                </a:lnTo>
                <a:lnTo>
                  <a:pt x="154305" y="0"/>
                </a:lnTo>
                <a:lnTo>
                  <a:pt x="154305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45" name="Freeform 14344">
            <a:extLst>
              <a:ext uri="{FF2B5EF4-FFF2-40B4-BE49-F238E27FC236}">
                <a16:creationId xmlns:a16="http://schemas.microsoft.com/office/drawing/2014/main" id="{5ABAB011-6AE2-4B5A-80E8-1ECCFD4172FC}"/>
              </a:ext>
            </a:extLst>
          </p:cNvPr>
          <p:cNvSpPr/>
          <p:nvPr/>
        </p:nvSpPr>
        <p:spPr>
          <a:xfrm>
            <a:off x="508000" y="3060700"/>
            <a:ext cx="317500" cy="300038"/>
          </a:xfrm>
          <a:custGeom>
            <a:avLst/>
            <a:gdLst/>
            <a:ahLst/>
            <a:cxnLst/>
            <a:rect l="0" t="0" r="0" b="0"/>
            <a:pathLst>
              <a:path w="317184" h="300039">
                <a:moveTo>
                  <a:pt x="34290" y="0"/>
                </a:moveTo>
                <a:lnTo>
                  <a:pt x="34290" y="0"/>
                </a:lnTo>
                <a:lnTo>
                  <a:pt x="25718" y="0"/>
                </a:lnTo>
                <a:lnTo>
                  <a:pt x="25718" y="8573"/>
                </a:lnTo>
                <a:lnTo>
                  <a:pt x="25718" y="8573"/>
                </a:lnTo>
                <a:lnTo>
                  <a:pt x="25718" y="8573"/>
                </a:lnTo>
                <a:lnTo>
                  <a:pt x="17145" y="17145"/>
                </a:lnTo>
                <a:lnTo>
                  <a:pt x="17145" y="25718"/>
                </a:lnTo>
                <a:lnTo>
                  <a:pt x="8573" y="25718"/>
                </a:lnTo>
                <a:lnTo>
                  <a:pt x="8573" y="42863"/>
                </a:lnTo>
                <a:lnTo>
                  <a:pt x="8573" y="51435"/>
                </a:lnTo>
                <a:lnTo>
                  <a:pt x="0" y="60008"/>
                </a:lnTo>
                <a:lnTo>
                  <a:pt x="0" y="68580"/>
                </a:lnTo>
                <a:lnTo>
                  <a:pt x="0" y="77153"/>
                </a:lnTo>
                <a:lnTo>
                  <a:pt x="0" y="85725"/>
                </a:lnTo>
                <a:lnTo>
                  <a:pt x="0" y="102870"/>
                </a:lnTo>
                <a:lnTo>
                  <a:pt x="0" y="111443"/>
                </a:lnTo>
                <a:lnTo>
                  <a:pt x="0" y="120015"/>
                </a:lnTo>
                <a:lnTo>
                  <a:pt x="8573" y="128588"/>
                </a:lnTo>
                <a:lnTo>
                  <a:pt x="8573" y="137160"/>
                </a:lnTo>
                <a:lnTo>
                  <a:pt x="17145" y="137160"/>
                </a:lnTo>
                <a:lnTo>
                  <a:pt x="25718" y="145733"/>
                </a:lnTo>
                <a:lnTo>
                  <a:pt x="34290" y="154305"/>
                </a:lnTo>
                <a:lnTo>
                  <a:pt x="42863" y="154305"/>
                </a:lnTo>
                <a:lnTo>
                  <a:pt x="60008" y="162878"/>
                </a:lnTo>
                <a:lnTo>
                  <a:pt x="68580" y="162878"/>
                </a:lnTo>
                <a:lnTo>
                  <a:pt x="77153" y="171450"/>
                </a:lnTo>
                <a:lnTo>
                  <a:pt x="85725" y="180023"/>
                </a:lnTo>
                <a:lnTo>
                  <a:pt x="94298" y="188595"/>
                </a:lnTo>
                <a:lnTo>
                  <a:pt x="111443" y="188595"/>
                </a:lnTo>
                <a:lnTo>
                  <a:pt x="111443" y="197168"/>
                </a:lnTo>
                <a:lnTo>
                  <a:pt x="120015" y="205740"/>
                </a:lnTo>
                <a:lnTo>
                  <a:pt x="128588" y="214313"/>
                </a:lnTo>
                <a:lnTo>
                  <a:pt x="128588" y="222885"/>
                </a:lnTo>
                <a:lnTo>
                  <a:pt x="128588" y="231458"/>
                </a:lnTo>
                <a:lnTo>
                  <a:pt x="137160" y="248603"/>
                </a:lnTo>
                <a:lnTo>
                  <a:pt x="137160" y="257175"/>
                </a:lnTo>
                <a:lnTo>
                  <a:pt x="145733" y="265748"/>
                </a:lnTo>
                <a:lnTo>
                  <a:pt x="145733" y="274320"/>
                </a:lnTo>
                <a:lnTo>
                  <a:pt x="145733" y="282893"/>
                </a:lnTo>
                <a:lnTo>
                  <a:pt x="154305" y="282893"/>
                </a:lnTo>
                <a:lnTo>
                  <a:pt x="154305" y="291465"/>
                </a:lnTo>
                <a:lnTo>
                  <a:pt x="162878" y="291465"/>
                </a:lnTo>
                <a:lnTo>
                  <a:pt x="171450" y="291465"/>
                </a:lnTo>
                <a:lnTo>
                  <a:pt x="171450" y="291465"/>
                </a:lnTo>
                <a:lnTo>
                  <a:pt x="180023" y="291465"/>
                </a:lnTo>
                <a:lnTo>
                  <a:pt x="188595" y="291465"/>
                </a:lnTo>
                <a:lnTo>
                  <a:pt x="197168" y="300038"/>
                </a:lnTo>
                <a:lnTo>
                  <a:pt x="205740" y="300038"/>
                </a:lnTo>
                <a:lnTo>
                  <a:pt x="205740" y="300038"/>
                </a:lnTo>
                <a:lnTo>
                  <a:pt x="214313" y="291465"/>
                </a:lnTo>
                <a:lnTo>
                  <a:pt x="222885" y="291465"/>
                </a:lnTo>
                <a:lnTo>
                  <a:pt x="240030" y="291465"/>
                </a:lnTo>
                <a:lnTo>
                  <a:pt x="248603" y="291465"/>
                </a:lnTo>
                <a:lnTo>
                  <a:pt x="248603" y="291465"/>
                </a:lnTo>
                <a:lnTo>
                  <a:pt x="257175" y="291465"/>
                </a:lnTo>
                <a:lnTo>
                  <a:pt x="265748" y="291465"/>
                </a:lnTo>
                <a:lnTo>
                  <a:pt x="274320" y="291465"/>
                </a:lnTo>
                <a:lnTo>
                  <a:pt x="274320" y="291465"/>
                </a:lnTo>
                <a:lnTo>
                  <a:pt x="282893" y="282893"/>
                </a:lnTo>
                <a:lnTo>
                  <a:pt x="291465" y="282893"/>
                </a:lnTo>
                <a:lnTo>
                  <a:pt x="291465" y="282893"/>
                </a:lnTo>
                <a:lnTo>
                  <a:pt x="291465" y="282893"/>
                </a:lnTo>
                <a:lnTo>
                  <a:pt x="300038" y="282893"/>
                </a:lnTo>
                <a:lnTo>
                  <a:pt x="308610" y="282893"/>
                </a:lnTo>
                <a:lnTo>
                  <a:pt x="308610" y="282893"/>
                </a:lnTo>
                <a:lnTo>
                  <a:pt x="308610" y="282893"/>
                </a:lnTo>
                <a:lnTo>
                  <a:pt x="317183" y="282893"/>
                </a:lnTo>
                <a:lnTo>
                  <a:pt x="317183" y="28289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46" name="Freeform 14345">
            <a:extLst>
              <a:ext uri="{FF2B5EF4-FFF2-40B4-BE49-F238E27FC236}">
                <a16:creationId xmlns:a16="http://schemas.microsoft.com/office/drawing/2014/main" id="{D5E45C97-BDE9-4C31-BDB7-8C19CA2394E0}"/>
              </a:ext>
            </a:extLst>
          </p:cNvPr>
          <p:cNvSpPr/>
          <p:nvPr/>
        </p:nvSpPr>
        <p:spPr>
          <a:xfrm>
            <a:off x="542925" y="3522663"/>
            <a:ext cx="317500" cy="206375"/>
          </a:xfrm>
          <a:custGeom>
            <a:avLst/>
            <a:gdLst/>
            <a:ahLst/>
            <a:cxnLst/>
            <a:rect l="0" t="0" r="0" b="0"/>
            <a:pathLst>
              <a:path w="317184" h="205741">
                <a:moveTo>
                  <a:pt x="8573" y="205740"/>
                </a:moveTo>
                <a:lnTo>
                  <a:pt x="8573" y="205740"/>
                </a:lnTo>
                <a:lnTo>
                  <a:pt x="8573" y="205740"/>
                </a:lnTo>
                <a:lnTo>
                  <a:pt x="8573" y="205740"/>
                </a:lnTo>
                <a:lnTo>
                  <a:pt x="8573" y="205740"/>
                </a:lnTo>
                <a:lnTo>
                  <a:pt x="8573" y="197168"/>
                </a:lnTo>
                <a:lnTo>
                  <a:pt x="8573" y="197168"/>
                </a:lnTo>
                <a:lnTo>
                  <a:pt x="0" y="188595"/>
                </a:lnTo>
                <a:lnTo>
                  <a:pt x="8573" y="188595"/>
                </a:lnTo>
                <a:lnTo>
                  <a:pt x="8573" y="180023"/>
                </a:lnTo>
                <a:lnTo>
                  <a:pt x="8573" y="171450"/>
                </a:lnTo>
                <a:lnTo>
                  <a:pt x="8573" y="162878"/>
                </a:lnTo>
                <a:lnTo>
                  <a:pt x="17145" y="154305"/>
                </a:lnTo>
                <a:lnTo>
                  <a:pt x="17145" y="145733"/>
                </a:lnTo>
                <a:lnTo>
                  <a:pt x="25718" y="137160"/>
                </a:lnTo>
                <a:lnTo>
                  <a:pt x="25718" y="128588"/>
                </a:lnTo>
                <a:lnTo>
                  <a:pt x="34290" y="120015"/>
                </a:lnTo>
                <a:lnTo>
                  <a:pt x="34290" y="111443"/>
                </a:lnTo>
                <a:lnTo>
                  <a:pt x="42863" y="102870"/>
                </a:lnTo>
                <a:lnTo>
                  <a:pt x="42863" y="94298"/>
                </a:lnTo>
                <a:lnTo>
                  <a:pt x="51435" y="85725"/>
                </a:lnTo>
                <a:lnTo>
                  <a:pt x="60008" y="77153"/>
                </a:lnTo>
                <a:lnTo>
                  <a:pt x="68580" y="60008"/>
                </a:lnTo>
                <a:lnTo>
                  <a:pt x="68580" y="51435"/>
                </a:lnTo>
                <a:lnTo>
                  <a:pt x="77153" y="51435"/>
                </a:lnTo>
                <a:lnTo>
                  <a:pt x="85725" y="42863"/>
                </a:lnTo>
                <a:lnTo>
                  <a:pt x="94298" y="34290"/>
                </a:lnTo>
                <a:lnTo>
                  <a:pt x="102870" y="25718"/>
                </a:lnTo>
                <a:lnTo>
                  <a:pt x="102870" y="25718"/>
                </a:lnTo>
                <a:lnTo>
                  <a:pt x="111443" y="25718"/>
                </a:lnTo>
                <a:lnTo>
                  <a:pt x="120015" y="25718"/>
                </a:lnTo>
                <a:lnTo>
                  <a:pt x="128588" y="25718"/>
                </a:lnTo>
                <a:lnTo>
                  <a:pt x="128588" y="25718"/>
                </a:lnTo>
                <a:lnTo>
                  <a:pt x="137160" y="25718"/>
                </a:lnTo>
                <a:lnTo>
                  <a:pt x="145733" y="25718"/>
                </a:lnTo>
                <a:lnTo>
                  <a:pt x="154305" y="25718"/>
                </a:lnTo>
                <a:lnTo>
                  <a:pt x="162878" y="34290"/>
                </a:lnTo>
                <a:lnTo>
                  <a:pt x="171450" y="34290"/>
                </a:lnTo>
                <a:lnTo>
                  <a:pt x="171450" y="34290"/>
                </a:lnTo>
                <a:lnTo>
                  <a:pt x="180023" y="42863"/>
                </a:lnTo>
                <a:lnTo>
                  <a:pt x="188595" y="42863"/>
                </a:lnTo>
                <a:lnTo>
                  <a:pt x="197168" y="42863"/>
                </a:lnTo>
                <a:lnTo>
                  <a:pt x="205740" y="42863"/>
                </a:lnTo>
                <a:lnTo>
                  <a:pt x="214313" y="42863"/>
                </a:lnTo>
                <a:lnTo>
                  <a:pt x="214313" y="42863"/>
                </a:lnTo>
                <a:lnTo>
                  <a:pt x="222885" y="42863"/>
                </a:lnTo>
                <a:lnTo>
                  <a:pt x="222885" y="34290"/>
                </a:lnTo>
                <a:lnTo>
                  <a:pt x="231458" y="34290"/>
                </a:lnTo>
                <a:lnTo>
                  <a:pt x="240030" y="34290"/>
                </a:lnTo>
                <a:lnTo>
                  <a:pt x="248603" y="25718"/>
                </a:lnTo>
                <a:lnTo>
                  <a:pt x="248603" y="25718"/>
                </a:lnTo>
                <a:lnTo>
                  <a:pt x="257175" y="25718"/>
                </a:lnTo>
                <a:lnTo>
                  <a:pt x="265748" y="25718"/>
                </a:lnTo>
                <a:lnTo>
                  <a:pt x="265748" y="17145"/>
                </a:lnTo>
                <a:lnTo>
                  <a:pt x="274320" y="17145"/>
                </a:lnTo>
                <a:lnTo>
                  <a:pt x="282893" y="8573"/>
                </a:lnTo>
                <a:lnTo>
                  <a:pt x="282893" y="8573"/>
                </a:lnTo>
                <a:lnTo>
                  <a:pt x="291465" y="8573"/>
                </a:lnTo>
                <a:lnTo>
                  <a:pt x="300038" y="0"/>
                </a:lnTo>
                <a:lnTo>
                  <a:pt x="308610" y="0"/>
                </a:lnTo>
                <a:lnTo>
                  <a:pt x="317183" y="0"/>
                </a:lnTo>
                <a:lnTo>
                  <a:pt x="317183" y="0"/>
                </a:lnTo>
                <a:lnTo>
                  <a:pt x="317183" y="0"/>
                </a:lnTo>
                <a:lnTo>
                  <a:pt x="317183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47" name="Freeform 14346">
            <a:extLst>
              <a:ext uri="{FF2B5EF4-FFF2-40B4-BE49-F238E27FC236}">
                <a16:creationId xmlns:a16="http://schemas.microsoft.com/office/drawing/2014/main" id="{3E49D174-FF6D-461D-80CB-582F45CFD70A}"/>
              </a:ext>
            </a:extLst>
          </p:cNvPr>
          <p:cNvSpPr/>
          <p:nvPr/>
        </p:nvSpPr>
        <p:spPr>
          <a:xfrm>
            <a:off x="1254125" y="3232150"/>
            <a:ext cx="360363" cy="446088"/>
          </a:xfrm>
          <a:custGeom>
            <a:avLst/>
            <a:gdLst/>
            <a:ahLst/>
            <a:cxnLst/>
            <a:rect l="0" t="0" r="0" b="0"/>
            <a:pathLst>
              <a:path w="360046" h="445771">
                <a:moveTo>
                  <a:pt x="188595" y="42863"/>
                </a:moveTo>
                <a:lnTo>
                  <a:pt x="188595" y="34290"/>
                </a:lnTo>
                <a:lnTo>
                  <a:pt x="188595" y="34290"/>
                </a:lnTo>
                <a:lnTo>
                  <a:pt x="180022" y="34290"/>
                </a:lnTo>
                <a:lnTo>
                  <a:pt x="180022" y="34290"/>
                </a:lnTo>
                <a:lnTo>
                  <a:pt x="180022" y="34290"/>
                </a:lnTo>
                <a:lnTo>
                  <a:pt x="180022" y="25718"/>
                </a:lnTo>
                <a:lnTo>
                  <a:pt x="171450" y="25718"/>
                </a:lnTo>
                <a:lnTo>
                  <a:pt x="171450" y="17145"/>
                </a:lnTo>
                <a:lnTo>
                  <a:pt x="162877" y="17145"/>
                </a:lnTo>
                <a:lnTo>
                  <a:pt x="162877" y="17145"/>
                </a:lnTo>
                <a:lnTo>
                  <a:pt x="154305" y="8573"/>
                </a:lnTo>
                <a:lnTo>
                  <a:pt x="145732" y="8573"/>
                </a:lnTo>
                <a:lnTo>
                  <a:pt x="145732" y="8573"/>
                </a:lnTo>
                <a:lnTo>
                  <a:pt x="137160" y="0"/>
                </a:lnTo>
                <a:lnTo>
                  <a:pt x="128587" y="0"/>
                </a:lnTo>
                <a:lnTo>
                  <a:pt x="120015" y="0"/>
                </a:lnTo>
                <a:lnTo>
                  <a:pt x="111442" y="0"/>
                </a:lnTo>
                <a:lnTo>
                  <a:pt x="102870" y="0"/>
                </a:lnTo>
                <a:lnTo>
                  <a:pt x="94297" y="8573"/>
                </a:lnTo>
                <a:lnTo>
                  <a:pt x="85725" y="8573"/>
                </a:lnTo>
                <a:lnTo>
                  <a:pt x="77152" y="8573"/>
                </a:lnTo>
                <a:lnTo>
                  <a:pt x="68580" y="17145"/>
                </a:lnTo>
                <a:lnTo>
                  <a:pt x="60007" y="17145"/>
                </a:lnTo>
                <a:lnTo>
                  <a:pt x="51435" y="25718"/>
                </a:lnTo>
                <a:lnTo>
                  <a:pt x="51435" y="34290"/>
                </a:lnTo>
                <a:lnTo>
                  <a:pt x="42862" y="34290"/>
                </a:lnTo>
                <a:lnTo>
                  <a:pt x="34290" y="42863"/>
                </a:lnTo>
                <a:lnTo>
                  <a:pt x="25717" y="51435"/>
                </a:lnTo>
                <a:lnTo>
                  <a:pt x="17145" y="60008"/>
                </a:lnTo>
                <a:lnTo>
                  <a:pt x="17145" y="68580"/>
                </a:lnTo>
                <a:lnTo>
                  <a:pt x="8572" y="77153"/>
                </a:lnTo>
                <a:lnTo>
                  <a:pt x="8572" y="85725"/>
                </a:lnTo>
                <a:lnTo>
                  <a:pt x="0" y="94298"/>
                </a:lnTo>
                <a:lnTo>
                  <a:pt x="0" y="111443"/>
                </a:lnTo>
                <a:lnTo>
                  <a:pt x="0" y="120015"/>
                </a:lnTo>
                <a:lnTo>
                  <a:pt x="0" y="128588"/>
                </a:lnTo>
                <a:lnTo>
                  <a:pt x="0" y="145733"/>
                </a:lnTo>
                <a:lnTo>
                  <a:pt x="0" y="154305"/>
                </a:lnTo>
                <a:lnTo>
                  <a:pt x="0" y="171450"/>
                </a:lnTo>
                <a:lnTo>
                  <a:pt x="0" y="180023"/>
                </a:lnTo>
                <a:lnTo>
                  <a:pt x="0" y="197168"/>
                </a:lnTo>
                <a:lnTo>
                  <a:pt x="0" y="214313"/>
                </a:lnTo>
                <a:lnTo>
                  <a:pt x="0" y="222885"/>
                </a:lnTo>
                <a:lnTo>
                  <a:pt x="0" y="240030"/>
                </a:lnTo>
                <a:lnTo>
                  <a:pt x="8572" y="257175"/>
                </a:lnTo>
                <a:lnTo>
                  <a:pt x="8572" y="265748"/>
                </a:lnTo>
                <a:lnTo>
                  <a:pt x="8572" y="282893"/>
                </a:lnTo>
                <a:lnTo>
                  <a:pt x="17145" y="291465"/>
                </a:lnTo>
                <a:lnTo>
                  <a:pt x="17145" y="308610"/>
                </a:lnTo>
                <a:lnTo>
                  <a:pt x="25717" y="317183"/>
                </a:lnTo>
                <a:lnTo>
                  <a:pt x="25717" y="325755"/>
                </a:lnTo>
                <a:lnTo>
                  <a:pt x="34290" y="334328"/>
                </a:lnTo>
                <a:lnTo>
                  <a:pt x="34290" y="351473"/>
                </a:lnTo>
                <a:lnTo>
                  <a:pt x="42862" y="360045"/>
                </a:lnTo>
                <a:lnTo>
                  <a:pt x="51435" y="368618"/>
                </a:lnTo>
                <a:lnTo>
                  <a:pt x="60007" y="385763"/>
                </a:lnTo>
                <a:lnTo>
                  <a:pt x="60007" y="394335"/>
                </a:lnTo>
                <a:lnTo>
                  <a:pt x="68580" y="402908"/>
                </a:lnTo>
                <a:lnTo>
                  <a:pt x="85725" y="411480"/>
                </a:lnTo>
                <a:lnTo>
                  <a:pt x="94297" y="411480"/>
                </a:lnTo>
                <a:lnTo>
                  <a:pt x="102870" y="420053"/>
                </a:lnTo>
                <a:lnTo>
                  <a:pt x="111442" y="428625"/>
                </a:lnTo>
                <a:lnTo>
                  <a:pt x="120015" y="437198"/>
                </a:lnTo>
                <a:lnTo>
                  <a:pt x="137160" y="437198"/>
                </a:lnTo>
                <a:lnTo>
                  <a:pt x="145732" y="437198"/>
                </a:lnTo>
                <a:lnTo>
                  <a:pt x="154305" y="445770"/>
                </a:lnTo>
                <a:lnTo>
                  <a:pt x="171450" y="445770"/>
                </a:lnTo>
                <a:lnTo>
                  <a:pt x="180022" y="445770"/>
                </a:lnTo>
                <a:lnTo>
                  <a:pt x="188595" y="445770"/>
                </a:lnTo>
                <a:lnTo>
                  <a:pt x="205740" y="445770"/>
                </a:lnTo>
                <a:lnTo>
                  <a:pt x="214312" y="445770"/>
                </a:lnTo>
                <a:lnTo>
                  <a:pt x="231457" y="445770"/>
                </a:lnTo>
                <a:lnTo>
                  <a:pt x="240030" y="445770"/>
                </a:lnTo>
                <a:lnTo>
                  <a:pt x="257175" y="437198"/>
                </a:lnTo>
                <a:lnTo>
                  <a:pt x="265747" y="437198"/>
                </a:lnTo>
                <a:lnTo>
                  <a:pt x="274320" y="428625"/>
                </a:lnTo>
                <a:lnTo>
                  <a:pt x="282892" y="428625"/>
                </a:lnTo>
                <a:lnTo>
                  <a:pt x="291465" y="420053"/>
                </a:lnTo>
                <a:lnTo>
                  <a:pt x="300037" y="411480"/>
                </a:lnTo>
                <a:lnTo>
                  <a:pt x="308610" y="411480"/>
                </a:lnTo>
                <a:lnTo>
                  <a:pt x="317182" y="402908"/>
                </a:lnTo>
                <a:lnTo>
                  <a:pt x="325755" y="394335"/>
                </a:lnTo>
                <a:lnTo>
                  <a:pt x="334327" y="385763"/>
                </a:lnTo>
                <a:lnTo>
                  <a:pt x="334327" y="385763"/>
                </a:lnTo>
                <a:lnTo>
                  <a:pt x="342900" y="377190"/>
                </a:lnTo>
                <a:lnTo>
                  <a:pt x="342900" y="368618"/>
                </a:lnTo>
                <a:lnTo>
                  <a:pt x="351472" y="360045"/>
                </a:lnTo>
                <a:lnTo>
                  <a:pt x="351472" y="351473"/>
                </a:lnTo>
                <a:lnTo>
                  <a:pt x="351472" y="342900"/>
                </a:lnTo>
                <a:lnTo>
                  <a:pt x="360045" y="334328"/>
                </a:lnTo>
                <a:lnTo>
                  <a:pt x="360045" y="325755"/>
                </a:lnTo>
                <a:lnTo>
                  <a:pt x="360045" y="317183"/>
                </a:lnTo>
                <a:lnTo>
                  <a:pt x="360045" y="308610"/>
                </a:lnTo>
                <a:lnTo>
                  <a:pt x="360045" y="300038"/>
                </a:lnTo>
                <a:lnTo>
                  <a:pt x="360045" y="282893"/>
                </a:lnTo>
                <a:lnTo>
                  <a:pt x="360045" y="274320"/>
                </a:lnTo>
                <a:lnTo>
                  <a:pt x="360045" y="265748"/>
                </a:lnTo>
                <a:lnTo>
                  <a:pt x="360045" y="257175"/>
                </a:lnTo>
                <a:lnTo>
                  <a:pt x="360045" y="248603"/>
                </a:lnTo>
                <a:lnTo>
                  <a:pt x="360045" y="231458"/>
                </a:lnTo>
                <a:lnTo>
                  <a:pt x="360045" y="222885"/>
                </a:lnTo>
                <a:lnTo>
                  <a:pt x="360045" y="214313"/>
                </a:lnTo>
                <a:lnTo>
                  <a:pt x="360045" y="197168"/>
                </a:lnTo>
                <a:lnTo>
                  <a:pt x="360045" y="188595"/>
                </a:lnTo>
                <a:lnTo>
                  <a:pt x="351472" y="180023"/>
                </a:lnTo>
                <a:lnTo>
                  <a:pt x="351472" y="171450"/>
                </a:lnTo>
                <a:lnTo>
                  <a:pt x="351472" y="154305"/>
                </a:lnTo>
                <a:lnTo>
                  <a:pt x="342900" y="145733"/>
                </a:lnTo>
                <a:lnTo>
                  <a:pt x="334327" y="137160"/>
                </a:lnTo>
                <a:lnTo>
                  <a:pt x="334327" y="128588"/>
                </a:lnTo>
                <a:lnTo>
                  <a:pt x="325755" y="120015"/>
                </a:lnTo>
                <a:lnTo>
                  <a:pt x="317182" y="111443"/>
                </a:lnTo>
                <a:lnTo>
                  <a:pt x="317182" y="102870"/>
                </a:lnTo>
                <a:lnTo>
                  <a:pt x="308610" y="94298"/>
                </a:lnTo>
                <a:lnTo>
                  <a:pt x="300037" y="85725"/>
                </a:lnTo>
                <a:lnTo>
                  <a:pt x="300037" y="77153"/>
                </a:lnTo>
                <a:lnTo>
                  <a:pt x="291465" y="68580"/>
                </a:lnTo>
                <a:lnTo>
                  <a:pt x="282892" y="68580"/>
                </a:lnTo>
                <a:lnTo>
                  <a:pt x="274320" y="60008"/>
                </a:lnTo>
                <a:lnTo>
                  <a:pt x="265747" y="51435"/>
                </a:lnTo>
                <a:lnTo>
                  <a:pt x="257175" y="51435"/>
                </a:lnTo>
                <a:lnTo>
                  <a:pt x="248602" y="42863"/>
                </a:lnTo>
                <a:lnTo>
                  <a:pt x="240030" y="34290"/>
                </a:lnTo>
                <a:lnTo>
                  <a:pt x="231457" y="34290"/>
                </a:lnTo>
                <a:lnTo>
                  <a:pt x="222885" y="25718"/>
                </a:lnTo>
                <a:lnTo>
                  <a:pt x="214312" y="25718"/>
                </a:lnTo>
                <a:lnTo>
                  <a:pt x="205740" y="17145"/>
                </a:lnTo>
                <a:lnTo>
                  <a:pt x="197167" y="17145"/>
                </a:lnTo>
                <a:lnTo>
                  <a:pt x="188595" y="8573"/>
                </a:lnTo>
                <a:lnTo>
                  <a:pt x="188595" y="8573"/>
                </a:lnTo>
                <a:lnTo>
                  <a:pt x="180022" y="8573"/>
                </a:lnTo>
                <a:lnTo>
                  <a:pt x="171450" y="8573"/>
                </a:lnTo>
                <a:lnTo>
                  <a:pt x="162877" y="0"/>
                </a:lnTo>
                <a:lnTo>
                  <a:pt x="154305" y="0"/>
                </a:lnTo>
                <a:lnTo>
                  <a:pt x="145732" y="0"/>
                </a:lnTo>
                <a:lnTo>
                  <a:pt x="137160" y="0"/>
                </a:lnTo>
                <a:lnTo>
                  <a:pt x="137160" y="0"/>
                </a:lnTo>
                <a:lnTo>
                  <a:pt x="128587" y="0"/>
                </a:lnTo>
                <a:lnTo>
                  <a:pt x="120015" y="0"/>
                </a:lnTo>
                <a:lnTo>
                  <a:pt x="111442" y="0"/>
                </a:lnTo>
                <a:lnTo>
                  <a:pt x="102870" y="0"/>
                </a:lnTo>
                <a:lnTo>
                  <a:pt x="102870" y="0"/>
                </a:lnTo>
                <a:lnTo>
                  <a:pt x="94297" y="0"/>
                </a:lnTo>
                <a:lnTo>
                  <a:pt x="94297" y="0"/>
                </a:lnTo>
                <a:lnTo>
                  <a:pt x="85725" y="8573"/>
                </a:lnTo>
                <a:lnTo>
                  <a:pt x="85725" y="8573"/>
                </a:lnTo>
                <a:lnTo>
                  <a:pt x="85725" y="8573"/>
                </a:lnTo>
                <a:lnTo>
                  <a:pt x="85725" y="8573"/>
                </a:lnTo>
                <a:lnTo>
                  <a:pt x="85725" y="857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48" name="Freeform 14347">
            <a:extLst>
              <a:ext uri="{FF2B5EF4-FFF2-40B4-BE49-F238E27FC236}">
                <a16:creationId xmlns:a16="http://schemas.microsoft.com/office/drawing/2014/main" id="{7916FF57-8BF1-4B66-959A-8EB177F20B22}"/>
              </a:ext>
            </a:extLst>
          </p:cNvPr>
          <p:cNvSpPr/>
          <p:nvPr/>
        </p:nvSpPr>
        <p:spPr>
          <a:xfrm>
            <a:off x="1271588" y="3360738"/>
            <a:ext cx="34925" cy="204787"/>
          </a:xfrm>
          <a:custGeom>
            <a:avLst/>
            <a:gdLst/>
            <a:ahLst/>
            <a:cxnLst/>
            <a:rect l="0" t="0" r="0" b="0"/>
            <a:pathLst>
              <a:path w="34291" h="205741">
                <a:moveTo>
                  <a:pt x="25717" y="0"/>
                </a:moveTo>
                <a:lnTo>
                  <a:pt x="25717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25717" y="8572"/>
                </a:lnTo>
                <a:lnTo>
                  <a:pt x="25717" y="8572"/>
                </a:lnTo>
                <a:lnTo>
                  <a:pt x="25717" y="17145"/>
                </a:lnTo>
                <a:lnTo>
                  <a:pt x="25717" y="25717"/>
                </a:lnTo>
                <a:lnTo>
                  <a:pt x="25717" y="34290"/>
                </a:lnTo>
                <a:lnTo>
                  <a:pt x="25717" y="51435"/>
                </a:lnTo>
                <a:lnTo>
                  <a:pt x="25717" y="60007"/>
                </a:lnTo>
                <a:lnTo>
                  <a:pt x="17145" y="68580"/>
                </a:lnTo>
                <a:lnTo>
                  <a:pt x="17145" y="85725"/>
                </a:lnTo>
                <a:lnTo>
                  <a:pt x="17145" y="94297"/>
                </a:lnTo>
                <a:lnTo>
                  <a:pt x="17145" y="111442"/>
                </a:lnTo>
                <a:lnTo>
                  <a:pt x="8572" y="120015"/>
                </a:lnTo>
                <a:lnTo>
                  <a:pt x="8572" y="137160"/>
                </a:lnTo>
                <a:lnTo>
                  <a:pt x="8572" y="145732"/>
                </a:lnTo>
                <a:lnTo>
                  <a:pt x="8572" y="162877"/>
                </a:lnTo>
                <a:lnTo>
                  <a:pt x="8572" y="171450"/>
                </a:lnTo>
                <a:lnTo>
                  <a:pt x="0" y="180022"/>
                </a:lnTo>
                <a:lnTo>
                  <a:pt x="0" y="180022"/>
                </a:lnTo>
                <a:lnTo>
                  <a:pt x="0" y="188595"/>
                </a:lnTo>
                <a:lnTo>
                  <a:pt x="0" y="197167"/>
                </a:lnTo>
                <a:lnTo>
                  <a:pt x="0" y="197167"/>
                </a:lnTo>
                <a:lnTo>
                  <a:pt x="0" y="205740"/>
                </a:lnTo>
                <a:lnTo>
                  <a:pt x="0" y="205740"/>
                </a:lnTo>
                <a:lnTo>
                  <a:pt x="0" y="205740"/>
                </a:lnTo>
                <a:lnTo>
                  <a:pt x="0" y="205740"/>
                </a:lnTo>
                <a:lnTo>
                  <a:pt x="0" y="205740"/>
                </a:lnTo>
                <a:lnTo>
                  <a:pt x="0" y="205740"/>
                </a:lnTo>
                <a:lnTo>
                  <a:pt x="0" y="205740"/>
                </a:lnTo>
                <a:lnTo>
                  <a:pt x="0" y="205740"/>
                </a:lnTo>
                <a:lnTo>
                  <a:pt x="0" y="20574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49" name="Freeform 14348">
            <a:extLst>
              <a:ext uri="{FF2B5EF4-FFF2-40B4-BE49-F238E27FC236}">
                <a16:creationId xmlns:a16="http://schemas.microsoft.com/office/drawing/2014/main" id="{95A6A67D-0C91-4F5D-ADFD-354EAF43A96C}"/>
              </a:ext>
            </a:extLst>
          </p:cNvPr>
          <p:cNvSpPr/>
          <p:nvPr/>
        </p:nvSpPr>
        <p:spPr>
          <a:xfrm>
            <a:off x="1263650" y="3335338"/>
            <a:ext cx="161925" cy="257175"/>
          </a:xfrm>
          <a:custGeom>
            <a:avLst/>
            <a:gdLst/>
            <a:ahLst/>
            <a:cxnLst/>
            <a:rect l="0" t="0" r="0" b="0"/>
            <a:pathLst>
              <a:path w="162879" h="257176">
                <a:moveTo>
                  <a:pt x="0" y="17145"/>
                </a:moveTo>
                <a:lnTo>
                  <a:pt x="0" y="17145"/>
                </a:lnTo>
                <a:lnTo>
                  <a:pt x="8573" y="17145"/>
                </a:lnTo>
                <a:lnTo>
                  <a:pt x="8573" y="17145"/>
                </a:lnTo>
                <a:lnTo>
                  <a:pt x="8573" y="25718"/>
                </a:lnTo>
                <a:lnTo>
                  <a:pt x="8573" y="25718"/>
                </a:lnTo>
                <a:lnTo>
                  <a:pt x="8573" y="34290"/>
                </a:lnTo>
                <a:lnTo>
                  <a:pt x="17145" y="34290"/>
                </a:lnTo>
                <a:lnTo>
                  <a:pt x="17145" y="42863"/>
                </a:lnTo>
                <a:lnTo>
                  <a:pt x="25718" y="51435"/>
                </a:lnTo>
                <a:lnTo>
                  <a:pt x="25718" y="51435"/>
                </a:lnTo>
                <a:lnTo>
                  <a:pt x="34290" y="60008"/>
                </a:lnTo>
                <a:lnTo>
                  <a:pt x="42863" y="68580"/>
                </a:lnTo>
                <a:lnTo>
                  <a:pt x="42863" y="77153"/>
                </a:lnTo>
                <a:lnTo>
                  <a:pt x="51435" y="85725"/>
                </a:lnTo>
                <a:lnTo>
                  <a:pt x="51435" y="85725"/>
                </a:lnTo>
                <a:lnTo>
                  <a:pt x="51435" y="94298"/>
                </a:lnTo>
                <a:lnTo>
                  <a:pt x="60008" y="102870"/>
                </a:lnTo>
                <a:lnTo>
                  <a:pt x="60008" y="111443"/>
                </a:lnTo>
                <a:lnTo>
                  <a:pt x="68580" y="111443"/>
                </a:lnTo>
                <a:lnTo>
                  <a:pt x="68580" y="120015"/>
                </a:lnTo>
                <a:lnTo>
                  <a:pt x="68580" y="128588"/>
                </a:lnTo>
                <a:lnTo>
                  <a:pt x="68580" y="128588"/>
                </a:lnTo>
                <a:lnTo>
                  <a:pt x="77153" y="137160"/>
                </a:lnTo>
                <a:lnTo>
                  <a:pt x="77153" y="137160"/>
                </a:lnTo>
                <a:lnTo>
                  <a:pt x="77153" y="145733"/>
                </a:lnTo>
                <a:lnTo>
                  <a:pt x="77153" y="145733"/>
                </a:lnTo>
                <a:lnTo>
                  <a:pt x="77153" y="145733"/>
                </a:lnTo>
                <a:lnTo>
                  <a:pt x="77153" y="145733"/>
                </a:lnTo>
                <a:lnTo>
                  <a:pt x="77153" y="145733"/>
                </a:lnTo>
                <a:lnTo>
                  <a:pt x="77153" y="145733"/>
                </a:lnTo>
                <a:lnTo>
                  <a:pt x="77153" y="145733"/>
                </a:lnTo>
                <a:lnTo>
                  <a:pt x="77153" y="145733"/>
                </a:lnTo>
                <a:lnTo>
                  <a:pt x="77153" y="145733"/>
                </a:lnTo>
                <a:lnTo>
                  <a:pt x="85725" y="145733"/>
                </a:lnTo>
                <a:lnTo>
                  <a:pt x="85725" y="145733"/>
                </a:lnTo>
                <a:lnTo>
                  <a:pt x="85725" y="145733"/>
                </a:lnTo>
                <a:lnTo>
                  <a:pt x="85725" y="137160"/>
                </a:lnTo>
                <a:lnTo>
                  <a:pt x="85725" y="128588"/>
                </a:lnTo>
                <a:lnTo>
                  <a:pt x="94298" y="120015"/>
                </a:lnTo>
                <a:lnTo>
                  <a:pt x="94298" y="111443"/>
                </a:lnTo>
                <a:lnTo>
                  <a:pt x="94298" y="102870"/>
                </a:lnTo>
                <a:lnTo>
                  <a:pt x="102870" y="94298"/>
                </a:lnTo>
                <a:lnTo>
                  <a:pt x="102870" y="85725"/>
                </a:lnTo>
                <a:lnTo>
                  <a:pt x="102870" y="77153"/>
                </a:lnTo>
                <a:lnTo>
                  <a:pt x="111443" y="68580"/>
                </a:lnTo>
                <a:lnTo>
                  <a:pt x="111443" y="60008"/>
                </a:lnTo>
                <a:lnTo>
                  <a:pt x="120015" y="51435"/>
                </a:lnTo>
                <a:lnTo>
                  <a:pt x="120015" y="42863"/>
                </a:lnTo>
                <a:lnTo>
                  <a:pt x="120015" y="34290"/>
                </a:lnTo>
                <a:lnTo>
                  <a:pt x="128588" y="34290"/>
                </a:lnTo>
                <a:lnTo>
                  <a:pt x="128588" y="25718"/>
                </a:lnTo>
                <a:lnTo>
                  <a:pt x="128588" y="17145"/>
                </a:lnTo>
                <a:lnTo>
                  <a:pt x="128588" y="17145"/>
                </a:lnTo>
                <a:lnTo>
                  <a:pt x="137160" y="8573"/>
                </a:lnTo>
                <a:lnTo>
                  <a:pt x="137160" y="8573"/>
                </a:lnTo>
                <a:lnTo>
                  <a:pt x="137160" y="0"/>
                </a:lnTo>
                <a:lnTo>
                  <a:pt x="137160" y="0"/>
                </a:lnTo>
                <a:lnTo>
                  <a:pt x="137160" y="0"/>
                </a:lnTo>
                <a:lnTo>
                  <a:pt x="137160" y="0"/>
                </a:lnTo>
                <a:lnTo>
                  <a:pt x="137160" y="0"/>
                </a:lnTo>
                <a:lnTo>
                  <a:pt x="137160" y="0"/>
                </a:lnTo>
                <a:lnTo>
                  <a:pt x="137160" y="0"/>
                </a:lnTo>
                <a:lnTo>
                  <a:pt x="137160" y="0"/>
                </a:lnTo>
                <a:lnTo>
                  <a:pt x="137160" y="0"/>
                </a:lnTo>
                <a:lnTo>
                  <a:pt x="137160" y="0"/>
                </a:lnTo>
                <a:lnTo>
                  <a:pt x="137160" y="0"/>
                </a:lnTo>
                <a:lnTo>
                  <a:pt x="137160" y="0"/>
                </a:lnTo>
                <a:lnTo>
                  <a:pt x="137160" y="8573"/>
                </a:lnTo>
                <a:lnTo>
                  <a:pt x="137160" y="8573"/>
                </a:lnTo>
                <a:lnTo>
                  <a:pt x="137160" y="17145"/>
                </a:lnTo>
                <a:lnTo>
                  <a:pt x="137160" y="25718"/>
                </a:lnTo>
                <a:lnTo>
                  <a:pt x="137160" y="34290"/>
                </a:lnTo>
                <a:lnTo>
                  <a:pt x="137160" y="42863"/>
                </a:lnTo>
                <a:lnTo>
                  <a:pt x="137160" y="51435"/>
                </a:lnTo>
                <a:lnTo>
                  <a:pt x="137160" y="68580"/>
                </a:lnTo>
                <a:lnTo>
                  <a:pt x="137160" y="77153"/>
                </a:lnTo>
                <a:lnTo>
                  <a:pt x="145733" y="94298"/>
                </a:lnTo>
                <a:lnTo>
                  <a:pt x="145733" y="102870"/>
                </a:lnTo>
                <a:lnTo>
                  <a:pt x="145733" y="111443"/>
                </a:lnTo>
                <a:lnTo>
                  <a:pt x="145733" y="128588"/>
                </a:lnTo>
                <a:lnTo>
                  <a:pt x="145733" y="137160"/>
                </a:lnTo>
                <a:lnTo>
                  <a:pt x="145733" y="154305"/>
                </a:lnTo>
                <a:lnTo>
                  <a:pt x="145733" y="162878"/>
                </a:lnTo>
                <a:lnTo>
                  <a:pt x="145733" y="171450"/>
                </a:lnTo>
                <a:lnTo>
                  <a:pt x="145733" y="188595"/>
                </a:lnTo>
                <a:lnTo>
                  <a:pt x="145733" y="197168"/>
                </a:lnTo>
                <a:lnTo>
                  <a:pt x="145733" y="205740"/>
                </a:lnTo>
                <a:lnTo>
                  <a:pt x="154305" y="214313"/>
                </a:lnTo>
                <a:lnTo>
                  <a:pt x="154305" y="222885"/>
                </a:lnTo>
                <a:lnTo>
                  <a:pt x="154305" y="231458"/>
                </a:lnTo>
                <a:lnTo>
                  <a:pt x="154305" y="240030"/>
                </a:lnTo>
                <a:lnTo>
                  <a:pt x="154305" y="248603"/>
                </a:lnTo>
                <a:lnTo>
                  <a:pt x="162878" y="257175"/>
                </a:lnTo>
                <a:lnTo>
                  <a:pt x="162878" y="257175"/>
                </a:lnTo>
                <a:lnTo>
                  <a:pt x="162878" y="257175"/>
                </a:lnTo>
                <a:lnTo>
                  <a:pt x="162878" y="25717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 spd="slow"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4">
            <a:extLst>
              <a:ext uri="{FF2B5EF4-FFF2-40B4-BE49-F238E27FC236}">
                <a16:creationId xmlns:a16="http://schemas.microsoft.com/office/drawing/2014/main" id="{D33EE98B-CAE1-4684-BC72-8686655942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chemeClr val="bg1"/>
                </a:solidFill>
                <a:latin typeface="Comic Sans MS" panose="030F0702030302020204" pitchFamily="66" charset="0"/>
              </a:rPr>
              <a:t>Waxing Crescent</a:t>
            </a:r>
          </a:p>
        </p:txBody>
      </p:sp>
      <p:pic>
        <p:nvPicPr>
          <p:cNvPr id="17414" name="Picture 6" descr="wax-cres">
            <a:extLst>
              <a:ext uri="{FF2B5EF4-FFF2-40B4-BE49-F238E27FC236}">
                <a16:creationId xmlns:a16="http://schemas.microsoft.com/office/drawing/2014/main" id="{CB4A1055-8024-4E0E-A949-CB897A8BE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828800"/>
            <a:ext cx="50292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16" name="Text Box 7">
            <a:extLst>
              <a:ext uri="{FF2B5EF4-FFF2-40B4-BE49-F238E27FC236}">
                <a16:creationId xmlns:a16="http://schemas.microsoft.com/office/drawing/2014/main" id="{73F9E390-567D-48E2-8F00-6D30FC2C11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048000"/>
            <a:ext cx="4038600" cy="397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000" dirty="0">
                <a:solidFill>
                  <a:schemeClr val="bg1"/>
                </a:solidFill>
                <a:latin typeface="Comic Sans MS" panose="030F0702030302020204" pitchFamily="66" charset="0"/>
              </a:rPr>
              <a:t>During the Waxing Crescent moon phase we see :   a small sliver of the lit moon on the right side. A waxing moon seems to grow larger.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30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57B192FC-7B82-4132-B1F8-FDF189484AB8}"/>
              </a:ext>
            </a:extLst>
          </p:cNvPr>
          <p:cNvSpPr/>
          <p:nvPr/>
        </p:nvSpPr>
        <p:spPr>
          <a:xfrm>
            <a:off x="1511300" y="4954588"/>
            <a:ext cx="85725" cy="539750"/>
          </a:xfrm>
          <a:custGeom>
            <a:avLst/>
            <a:gdLst/>
            <a:ahLst/>
            <a:cxnLst/>
            <a:rect l="0" t="0" r="0" b="0"/>
            <a:pathLst>
              <a:path w="85726" h="540068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8572"/>
                </a:lnTo>
                <a:lnTo>
                  <a:pt x="0" y="17145"/>
                </a:lnTo>
                <a:lnTo>
                  <a:pt x="8572" y="25717"/>
                </a:lnTo>
                <a:lnTo>
                  <a:pt x="8572" y="34290"/>
                </a:lnTo>
                <a:lnTo>
                  <a:pt x="17145" y="51435"/>
                </a:lnTo>
                <a:lnTo>
                  <a:pt x="17145" y="60008"/>
                </a:lnTo>
                <a:lnTo>
                  <a:pt x="17145" y="85725"/>
                </a:lnTo>
                <a:lnTo>
                  <a:pt x="25717" y="94297"/>
                </a:lnTo>
                <a:lnTo>
                  <a:pt x="25717" y="120015"/>
                </a:lnTo>
                <a:lnTo>
                  <a:pt x="34290" y="137160"/>
                </a:lnTo>
                <a:lnTo>
                  <a:pt x="34290" y="154305"/>
                </a:lnTo>
                <a:lnTo>
                  <a:pt x="34290" y="180022"/>
                </a:lnTo>
                <a:lnTo>
                  <a:pt x="34290" y="197167"/>
                </a:lnTo>
                <a:lnTo>
                  <a:pt x="42862" y="222885"/>
                </a:lnTo>
                <a:lnTo>
                  <a:pt x="42862" y="240030"/>
                </a:lnTo>
                <a:lnTo>
                  <a:pt x="42862" y="265747"/>
                </a:lnTo>
                <a:lnTo>
                  <a:pt x="42862" y="282892"/>
                </a:lnTo>
                <a:lnTo>
                  <a:pt x="51435" y="308610"/>
                </a:lnTo>
                <a:lnTo>
                  <a:pt x="51435" y="325755"/>
                </a:lnTo>
                <a:lnTo>
                  <a:pt x="51435" y="342900"/>
                </a:lnTo>
                <a:lnTo>
                  <a:pt x="60007" y="368617"/>
                </a:lnTo>
                <a:lnTo>
                  <a:pt x="60007" y="385762"/>
                </a:lnTo>
                <a:lnTo>
                  <a:pt x="60007" y="402908"/>
                </a:lnTo>
                <a:lnTo>
                  <a:pt x="60007" y="420052"/>
                </a:lnTo>
                <a:lnTo>
                  <a:pt x="68580" y="437197"/>
                </a:lnTo>
                <a:lnTo>
                  <a:pt x="68580" y="454342"/>
                </a:lnTo>
                <a:lnTo>
                  <a:pt x="68580" y="471487"/>
                </a:lnTo>
                <a:lnTo>
                  <a:pt x="77152" y="488633"/>
                </a:lnTo>
                <a:lnTo>
                  <a:pt x="77152" y="497205"/>
                </a:lnTo>
                <a:lnTo>
                  <a:pt x="77152" y="505777"/>
                </a:lnTo>
                <a:lnTo>
                  <a:pt x="77152" y="522922"/>
                </a:lnTo>
                <a:lnTo>
                  <a:pt x="77152" y="522922"/>
                </a:lnTo>
                <a:lnTo>
                  <a:pt x="77152" y="531495"/>
                </a:lnTo>
                <a:lnTo>
                  <a:pt x="85725" y="540067"/>
                </a:lnTo>
                <a:lnTo>
                  <a:pt x="85725" y="540067"/>
                </a:lnTo>
                <a:lnTo>
                  <a:pt x="85725" y="540067"/>
                </a:lnTo>
                <a:lnTo>
                  <a:pt x="85725" y="540067"/>
                </a:lnTo>
                <a:lnTo>
                  <a:pt x="85725" y="540067"/>
                </a:lnTo>
                <a:lnTo>
                  <a:pt x="85725" y="540067"/>
                </a:lnTo>
                <a:lnTo>
                  <a:pt x="85725" y="540067"/>
                </a:lnTo>
                <a:lnTo>
                  <a:pt x="85725" y="531495"/>
                </a:lnTo>
                <a:lnTo>
                  <a:pt x="85725" y="53149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8D0D92EA-2B0C-41D4-9D96-996DDD7A4B07}"/>
              </a:ext>
            </a:extLst>
          </p:cNvPr>
          <p:cNvSpPr/>
          <p:nvPr/>
        </p:nvSpPr>
        <p:spPr>
          <a:xfrm>
            <a:off x="1417638" y="4937125"/>
            <a:ext cx="1071562" cy="471488"/>
          </a:xfrm>
          <a:custGeom>
            <a:avLst/>
            <a:gdLst/>
            <a:ahLst/>
            <a:cxnLst/>
            <a:rect l="0" t="0" r="0" b="0"/>
            <a:pathLst>
              <a:path w="1071563" h="471488">
                <a:moveTo>
                  <a:pt x="8573" y="51435"/>
                </a:moveTo>
                <a:lnTo>
                  <a:pt x="0" y="51435"/>
                </a:lnTo>
                <a:lnTo>
                  <a:pt x="0" y="51435"/>
                </a:lnTo>
                <a:lnTo>
                  <a:pt x="0" y="51435"/>
                </a:lnTo>
                <a:lnTo>
                  <a:pt x="0" y="51435"/>
                </a:lnTo>
                <a:lnTo>
                  <a:pt x="0" y="51435"/>
                </a:lnTo>
                <a:lnTo>
                  <a:pt x="8573" y="51435"/>
                </a:lnTo>
                <a:lnTo>
                  <a:pt x="8573" y="51435"/>
                </a:lnTo>
                <a:lnTo>
                  <a:pt x="17145" y="51435"/>
                </a:lnTo>
                <a:lnTo>
                  <a:pt x="25718" y="51435"/>
                </a:lnTo>
                <a:lnTo>
                  <a:pt x="25718" y="51435"/>
                </a:lnTo>
                <a:lnTo>
                  <a:pt x="42863" y="51435"/>
                </a:lnTo>
                <a:lnTo>
                  <a:pt x="51435" y="51435"/>
                </a:lnTo>
                <a:lnTo>
                  <a:pt x="68580" y="51435"/>
                </a:lnTo>
                <a:lnTo>
                  <a:pt x="77153" y="51435"/>
                </a:lnTo>
                <a:lnTo>
                  <a:pt x="94298" y="51435"/>
                </a:lnTo>
                <a:lnTo>
                  <a:pt x="111443" y="51435"/>
                </a:lnTo>
                <a:lnTo>
                  <a:pt x="128588" y="60007"/>
                </a:lnTo>
                <a:lnTo>
                  <a:pt x="145733" y="60007"/>
                </a:lnTo>
                <a:lnTo>
                  <a:pt x="162878" y="60007"/>
                </a:lnTo>
                <a:lnTo>
                  <a:pt x="180023" y="60007"/>
                </a:lnTo>
                <a:lnTo>
                  <a:pt x="197168" y="60007"/>
                </a:lnTo>
                <a:lnTo>
                  <a:pt x="222885" y="60007"/>
                </a:lnTo>
                <a:lnTo>
                  <a:pt x="240030" y="60007"/>
                </a:lnTo>
                <a:lnTo>
                  <a:pt x="257175" y="68580"/>
                </a:lnTo>
                <a:lnTo>
                  <a:pt x="282893" y="68580"/>
                </a:lnTo>
                <a:lnTo>
                  <a:pt x="300038" y="68580"/>
                </a:lnTo>
                <a:lnTo>
                  <a:pt x="317183" y="68580"/>
                </a:lnTo>
                <a:lnTo>
                  <a:pt x="334328" y="60007"/>
                </a:lnTo>
                <a:lnTo>
                  <a:pt x="351473" y="60007"/>
                </a:lnTo>
                <a:lnTo>
                  <a:pt x="368618" y="60007"/>
                </a:lnTo>
                <a:lnTo>
                  <a:pt x="377190" y="60007"/>
                </a:lnTo>
                <a:lnTo>
                  <a:pt x="394335" y="60007"/>
                </a:lnTo>
                <a:lnTo>
                  <a:pt x="411480" y="51435"/>
                </a:lnTo>
                <a:lnTo>
                  <a:pt x="428625" y="51435"/>
                </a:lnTo>
                <a:lnTo>
                  <a:pt x="445770" y="51435"/>
                </a:lnTo>
                <a:lnTo>
                  <a:pt x="454343" y="42862"/>
                </a:lnTo>
                <a:lnTo>
                  <a:pt x="471488" y="42862"/>
                </a:lnTo>
                <a:lnTo>
                  <a:pt x="488633" y="42862"/>
                </a:lnTo>
                <a:lnTo>
                  <a:pt x="505778" y="34290"/>
                </a:lnTo>
                <a:lnTo>
                  <a:pt x="522923" y="34290"/>
                </a:lnTo>
                <a:lnTo>
                  <a:pt x="540068" y="25717"/>
                </a:lnTo>
                <a:lnTo>
                  <a:pt x="565785" y="25717"/>
                </a:lnTo>
                <a:lnTo>
                  <a:pt x="582930" y="25717"/>
                </a:lnTo>
                <a:lnTo>
                  <a:pt x="608647" y="17145"/>
                </a:lnTo>
                <a:lnTo>
                  <a:pt x="625793" y="17145"/>
                </a:lnTo>
                <a:lnTo>
                  <a:pt x="642938" y="17145"/>
                </a:lnTo>
                <a:lnTo>
                  <a:pt x="668655" y="17145"/>
                </a:lnTo>
                <a:lnTo>
                  <a:pt x="685800" y="8572"/>
                </a:lnTo>
                <a:lnTo>
                  <a:pt x="702945" y="8572"/>
                </a:lnTo>
                <a:lnTo>
                  <a:pt x="711518" y="8572"/>
                </a:lnTo>
                <a:lnTo>
                  <a:pt x="737235" y="0"/>
                </a:lnTo>
                <a:lnTo>
                  <a:pt x="754380" y="0"/>
                </a:lnTo>
                <a:lnTo>
                  <a:pt x="762953" y="0"/>
                </a:lnTo>
                <a:lnTo>
                  <a:pt x="788670" y="0"/>
                </a:lnTo>
                <a:lnTo>
                  <a:pt x="797243" y="0"/>
                </a:lnTo>
                <a:lnTo>
                  <a:pt x="814388" y="0"/>
                </a:lnTo>
                <a:lnTo>
                  <a:pt x="822960" y="0"/>
                </a:lnTo>
                <a:lnTo>
                  <a:pt x="840105" y="0"/>
                </a:lnTo>
                <a:lnTo>
                  <a:pt x="848678" y="0"/>
                </a:lnTo>
                <a:lnTo>
                  <a:pt x="865822" y="0"/>
                </a:lnTo>
                <a:lnTo>
                  <a:pt x="874395" y="0"/>
                </a:lnTo>
                <a:lnTo>
                  <a:pt x="882968" y="0"/>
                </a:lnTo>
                <a:lnTo>
                  <a:pt x="900113" y="0"/>
                </a:lnTo>
                <a:lnTo>
                  <a:pt x="908685" y="0"/>
                </a:lnTo>
                <a:lnTo>
                  <a:pt x="925830" y="0"/>
                </a:lnTo>
                <a:lnTo>
                  <a:pt x="925830" y="0"/>
                </a:lnTo>
                <a:lnTo>
                  <a:pt x="942975" y="0"/>
                </a:lnTo>
                <a:lnTo>
                  <a:pt x="951547" y="0"/>
                </a:lnTo>
                <a:lnTo>
                  <a:pt x="960120" y="0"/>
                </a:lnTo>
                <a:lnTo>
                  <a:pt x="968693" y="0"/>
                </a:lnTo>
                <a:lnTo>
                  <a:pt x="977265" y="0"/>
                </a:lnTo>
                <a:lnTo>
                  <a:pt x="977265" y="0"/>
                </a:lnTo>
                <a:lnTo>
                  <a:pt x="985838" y="0"/>
                </a:lnTo>
                <a:lnTo>
                  <a:pt x="994410" y="0"/>
                </a:lnTo>
                <a:lnTo>
                  <a:pt x="1002983" y="0"/>
                </a:lnTo>
                <a:lnTo>
                  <a:pt x="1002983" y="0"/>
                </a:lnTo>
                <a:lnTo>
                  <a:pt x="1011555" y="0"/>
                </a:lnTo>
                <a:lnTo>
                  <a:pt x="1011555" y="0"/>
                </a:lnTo>
                <a:lnTo>
                  <a:pt x="1020128" y="0"/>
                </a:lnTo>
                <a:lnTo>
                  <a:pt x="1028700" y="0"/>
                </a:lnTo>
                <a:lnTo>
                  <a:pt x="1028700" y="0"/>
                </a:lnTo>
                <a:lnTo>
                  <a:pt x="1028700" y="0"/>
                </a:lnTo>
                <a:lnTo>
                  <a:pt x="1037273" y="8572"/>
                </a:lnTo>
                <a:lnTo>
                  <a:pt x="1037273" y="8572"/>
                </a:lnTo>
                <a:lnTo>
                  <a:pt x="1037273" y="8572"/>
                </a:lnTo>
                <a:lnTo>
                  <a:pt x="1037273" y="8572"/>
                </a:lnTo>
                <a:lnTo>
                  <a:pt x="1037273" y="8572"/>
                </a:lnTo>
                <a:lnTo>
                  <a:pt x="1037273" y="8572"/>
                </a:lnTo>
                <a:lnTo>
                  <a:pt x="1037273" y="17145"/>
                </a:lnTo>
                <a:lnTo>
                  <a:pt x="1037273" y="17145"/>
                </a:lnTo>
                <a:lnTo>
                  <a:pt x="1037273" y="25717"/>
                </a:lnTo>
                <a:lnTo>
                  <a:pt x="1037273" y="34290"/>
                </a:lnTo>
                <a:lnTo>
                  <a:pt x="1037273" y="34290"/>
                </a:lnTo>
                <a:lnTo>
                  <a:pt x="1037273" y="51435"/>
                </a:lnTo>
                <a:lnTo>
                  <a:pt x="1045845" y="60007"/>
                </a:lnTo>
                <a:lnTo>
                  <a:pt x="1045845" y="68580"/>
                </a:lnTo>
                <a:lnTo>
                  <a:pt x="1045845" y="77153"/>
                </a:lnTo>
                <a:lnTo>
                  <a:pt x="1045845" y="85725"/>
                </a:lnTo>
                <a:lnTo>
                  <a:pt x="1045845" y="102870"/>
                </a:lnTo>
                <a:lnTo>
                  <a:pt x="1045845" y="120015"/>
                </a:lnTo>
                <a:lnTo>
                  <a:pt x="1045845" y="128587"/>
                </a:lnTo>
                <a:lnTo>
                  <a:pt x="1054418" y="145732"/>
                </a:lnTo>
                <a:lnTo>
                  <a:pt x="1054418" y="162878"/>
                </a:lnTo>
                <a:lnTo>
                  <a:pt x="1054418" y="171450"/>
                </a:lnTo>
                <a:lnTo>
                  <a:pt x="1054418" y="188595"/>
                </a:lnTo>
                <a:lnTo>
                  <a:pt x="1054418" y="205740"/>
                </a:lnTo>
                <a:lnTo>
                  <a:pt x="1054418" y="222885"/>
                </a:lnTo>
                <a:lnTo>
                  <a:pt x="1054418" y="240030"/>
                </a:lnTo>
                <a:lnTo>
                  <a:pt x="1054418" y="257175"/>
                </a:lnTo>
                <a:lnTo>
                  <a:pt x="1062990" y="265747"/>
                </a:lnTo>
                <a:lnTo>
                  <a:pt x="1062990" y="282892"/>
                </a:lnTo>
                <a:lnTo>
                  <a:pt x="1062990" y="300037"/>
                </a:lnTo>
                <a:lnTo>
                  <a:pt x="1062990" y="317182"/>
                </a:lnTo>
                <a:lnTo>
                  <a:pt x="1062990" y="325755"/>
                </a:lnTo>
                <a:lnTo>
                  <a:pt x="1062990" y="342900"/>
                </a:lnTo>
                <a:lnTo>
                  <a:pt x="1071562" y="351472"/>
                </a:lnTo>
                <a:lnTo>
                  <a:pt x="1071562" y="368617"/>
                </a:lnTo>
                <a:lnTo>
                  <a:pt x="1071562" y="377190"/>
                </a:lnTo>
                <a:lnTo>
                  <a:pt x="1071562" y="385762"/>
                </a:lnTo>
                <a:lnTo>
                  <a:pt x="1071562" y="394335"/>
                </a:lnTo>
                <a:lnTo>
                  <a:pt x="1071562" y="402907"/>
                </a:lnTo>
                <a:lnTo>
                  <a:pt x="1071562" y="411480"/>
                </a:lnTo>
                <a:lnTo>
                  <a:pt x="1071562" y="420053"/>
                </a:lnTo>
                <a:lnTo>
                  <a:pt x="1071562" y="428625"/>
                </a:lnTo>
                <a:lnTo>
                  <a:pt x="1071562" y="428625"/>
                </a:lnTo>
                <a:lnTo>
                  <a:pt x="1071562" y="437197"/>
                </a:lnTo>
                <a:lnTo>
                  <a:pt x="1071562" y="445770"/>
                </a:lnTo>
                <a:lnTo>
                  <a:pt x="1071562" y="454342"/>
                </a:lnTo>
                <a:lnTo>
                  <a:pt x="1071562" y="454342"/>
                </a:lnTo>
                <a:lnTo>
                  <a:pt x="1071562" y="462915"/>
                </a:lnTo>
                <a:lnTo>
                  <a:pt x="1071562" y="462915"/>
                </a:lnTo>
                <a:lnTo>
                  <a:pt x="1071562" y="471487"/>
                </a:lnTo>
                <a:lnTo>
                  <a:pt x="1071562" y="47148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FB750E3F-5C02-47CD-A57B-63D3A186F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8600"/>
            <a:ext cx="2743200" cy="3200400"/>
          </a:xfrm>
          <a:prstGeom prst="rect">
            <a:avLst/>
          </a:prstGeom>
          <a:solidFill>
            <a:schemeClr val="bg1"/>
          </a:solidFill>
          <a:ln w="3810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DA13005B-C31E-434F-808A-3CCAFA3349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57575" y="914400"/>
            <a:ext cx="5181600" cy="1143000"/>
          </a:xfrm>
        </p:spPr>
        <p:txBody>
          <a:bodyPr/>
          <a:lstStyle/>
          <a:p>
            <a:pPr algn="l" eaLnBrk="1" hangingPunct="1"/>
            <a:r>
              <a:rPr lang="en-US" altLang="en-US" dirty="0">
                <a:solidFill>
                  <a:schemeClr val="bg1"/>
                </a:solidFill>
              </a:rPr>
              <a:t>Waxing </a:t>
            </a:r>
            <a:r>
              <a:rPr lang="en-US" altLang="en-US" dirty="0" err="1">
                <a:solidFill>
                  <a:schemeClr val="bg1"/>
                </a:solidFill>
              </a:rPr>
              <a:t>Crescent</a:t>
            </a:r>
            <a:r>
              <a:rPr lang="en-US" altLang="en-US" dirty="0" err="1"/>
              <a:t>WaxinCrescen</a:t>
            </a:r>
            <a:endParaRPr lang="en-US" altLang="en-US" dirty="0"/>
          </a:p>
        </p:txBody>
      </p:sp>
      <p:pic>
        <p:nvPicPr>
          <p:cNvPr id="91140" name="Picture 4">
            <a:extLst>
              <a:ext uri="{FF2B5EF4-FFF2-40B4-BE49-F238E27FC236}">
                <a16:creationId xmlns:a16="http://schemas.microsoft.com/office/drawing/2014/main" id="{DCC8577A-3C93-49C7-9B04-5859CA8F8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9" r="4950"/>
          <a:stretch>
            <a:fillRect/>
          </a:stretch>
        </p:blipFill>
        <p:spPr bwMode="auto">
          <a:xfrm>
            <a:off x="533400" y="439738"/>
            <a:ext cx="2133600" cy="298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1" name="Picture 5">
            <a:extLst>
              <a:ext uri="{FF2B5EF4-FFF2-40B4-BE49-F238E27FC236}">
                <a16:creationId xmlns:a16="http://schemas.microsoft.com/office/drawing/2014/main" id="{FEC41412-0BA4-4766-9226-941CB84F8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362200"/>
            <a:ext cx="15049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2" name="Picture 16">
            <a:extLst>
              <a:ext uri="{FF2B5EF4-FFF2-40B4-BE49-F238E27FC236}">
                <a16:creationId xmlns:a16="http://schemas.microsoft.com/office/drawing/2014/main" id="{86048F97-5A86-4003-9401-B14A5C309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626262"/>
              </a:clrFrom>
              <a:clrTo>
                <a:srgbClr val="62626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819400"/>
            <a:ext cx="167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3" name="Picture 19">
            <a:extLst>
              <a:ext uri="{FF2B5EF4-FFF2-40B4-BE49-F238E27FC236}">
                <a16:creationId xmlns:a16="http://schemas.microsoft.com/office/drawing/2014/main" id="{E9477E05-B9D9-4A8B-A81B-A1AD236CB0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314166">
            <a:off x="4800600" y="2133600"/>
            <a:ext cx="109537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4" name="Picture 17">
            <a:extLst>
              <a:ext uri="{FF2B5EF4-FFF2-40B4-BE49-F238E27FC236}">
                <a16:creationId xmlns:a16="http://schemas.microsoft.com/office/drawing/2014/main" id="{B8D89FDB-D01E-4AEB-8F6E-208C291F4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71"/>
          <a:stretch>
            <a:fillRect/>
          </a:stretch>
        </p:blipFill>
        <p:spPr bwMode="auto">
          <a:xfrm>
            <a:off x="5562600" y="1600200"/>
            <a:ext cx="971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eform 1">
            <a:extLst>
              <a:ext uri="{FF2B5EF4-FFF2-40B4-BE49-F238E27FC236}">
                <a16:creationId xmlns:a16="http://schemas.microsoft.com/office/drawing/2014/main" id="{47B6E41B-C1AD-4ACD-9996-CC0AF3C7B61B}"/>
              </a:ext>
            </a:extLst>
          </p:cNvPr>
          <p:cNvSpPr/>
          <p:nvPr/>
        </p:nvSpPr>
        <p:spPr>
          <a:xfrm>
            <a:off x="7572375" y="3746500"/>
            <a:ext cx="257175" cy="25400"/>
          </a:xfrm>
          <a:custGeom>
            <a:avLst/>
            <a:gdLst/>
            <a:ahLst/>
            <a:cxnLst/>
            <a:rect l="0" t="0" r="0" b="0"/>
            <a:pathLst>
              <a:path w="257176" h="25719">
                <a:moveTo>
                  <a:pt x="257175" y="25718"/>
                </a:moveTo>
                <a:lnTo>
                  <a:pt x="257175" y="25718"/>
                </a:lnTo>
                <a:lnTo>
                  <a:pt x="257175" y="25718"/>
                </a:lnTo>
                <a:lnTo>
                  <a:pt x="257175" y="25718"/>
                </a:lnTo>
                <a:lnTo>
                  <a:pt x="248602" y="25718"/>
                </a:lnTo>
                <a:lnTo>
                  <a:pt x="240030" y="25718"/>
                </a:lnTo>
                <a:lnTo>
                  <a:pt x="231457" y="17145"/>
                </a:lnTo>
                <a:lnTo>
                  <a:pt x="214313" y="17145"/>
                </a:lnTo>
                <a:lnTo>
                  <a:pt x="197167" y="17145"/>
                </a:lnTo>
                <a:lnTo>
                  <a:pt x="180022" y="17145"/>
                </a:lnTo>
                <a:lnTo>
                  <a:pt x="171450" y="8573"/>
                </a:lnTo>
                <a:lnTo>
                  <a:pt x="145732" y="8573"/>
                </a:lnTo>
                <a:lnTo>
                  <a:pt x="128588" y="0"/>
                </a:lnTo>
                <a:lnTo>
                  <a:pt x="111442" y="0"/>
                </a:lnTo>
                <a:lnTo>
                  <a:pt x="94297" y="0"/>
                </a:lnTo>
                <a:lnTo>
                  <a:pt x="77152" y="0"/>
                </a:lnTo>
                <a:lnTo>
                  <a:pt x="60007" y="0"/>
                </a:lnTo>
                <a:lnTo>
                  <a:pt x="42863" y="0"/>
                </a:lnTo>
                <a:lnTo>
                  <a:pt x="25717" y="0"/>
                </a:lnTo>
                <a:lnTo>
                  <a:pt x="8572" y="0"/>
                </a:lnTo>
                <a:lnTo>
                  <a:pt x="8572" y="0"/>
                </a:lnTo>
                <a:lnTo>
                  <a:pt x="0" y="8573"/>
                </a:lnTo>
                <a:lnTo>
                  <a:pt x="0" y="857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F187034A-05A3-44EA-A63B-0B498887146D}"/>
              </a:ext>
            </a:extLst>
          </p:cNvPr>
          <p:cNvSpPr/>
          <p:nvPr/>
        </p:nvSpPr>
        <p:spPr>
          <a:xfrm>
            <a:off x="7254875" y="3779838"/>
            <a:ext cx="180975" cy="9525"/>
          </a:xfrm>
          <a:custGeom>
            <a:avLst/>
            <a:gdLst/>
            <a:ahLst/>
            <a:cxnLst/>
            <a:rect l="0" t="0" r="0" b="0"/>
            <a:pathLst>
              <a:path w="180023" h="8574">
                <a:moveTo>
                  <a:pt x="180022" y="0"/>
                </a:moveTo>
                <a:lnTo>
                  <a:pt x="180022" y="0"/>
                </a:lnTo>
                <a:lnTo>
                  <a:pt x="180022" y="0"/>
                </a:lnTo>
                <a:lnTo>
                  <a:pt x="180022" y="0"/>
                </a:lnTo>
                <a:lnTo>
                  <a:pt x="171450" y="0"/>
                </a:lnTo>
                <a:lnTo>
                  <a:pt x="171450" y="0"/>
                </a:lnTo>
                <a:lnTo>
                  <a:pt x="162878" y="0"/>
                </a:lnTo>
                <a:lnTo>
                  <a:pt x="154305" y="8573"/>
                </a:lnTo>
                <a:lnTo>
                  <a:pt x="145733" y="8573"/>
                </a:lnTo>
                <a:lnTo>
                  <a:pt x="137160" y="8573"/>
                </a:lnTo>
                <a:lnTo>
                  <a:pt x="120015" y="8573"/>
                </a:lnTo>
                <a:lnTo>
                  <a:pt x="111443" y="8573"/>
                </a:lnTo>
                <a:lnTo>
                  <a:pt x="102871" y="8573"/>
                </a:lnTo>
                <a:lnTo>
                  <a:pt x="94297" y="8573"/>
                </a:lnTo>
                <a:lnTo>
                  <a:pt x="77153" y="8573"/>
                </a:lnTo>
                <a:lnTo>
                  <a:pt x="68580" y="8573"/>
                </a:lnTo>
                <a:lnTo>
                  <a:pt x="60008" y="8573"/>
                </a:lnTo>
                <a:lnTo>
                  <a:pt x="51435" y="8573"/>
                </a:lnTo>
                <a:lnTo>
                  <a:pt x="42863" y="8573"/>
                </a:lnTo>
                <a:lnTo>
                  <a:pt x="34290" y="8573"/>
                </a:lnTo>
                <a:lnTo>
                  <a:pt x="17146" y="8573"/>
                </a:lnTo>
                <a:lnTo>
                  <a:pt x="17146" y="8573"/>
                </a:lnTo>
                <a:lnTo>
                  <a:pt x="8572" y="8573"/>
                </a:lnTo>
                <a:lnTo>
                  <a:pt x="8572" y="8573"/>
                </a:lnTo>
                <a:lnTo>
                  <a:pt x="0" y="8573"/>
                </a:lnTo>
                <a:lnTo>
                  <a:pt x="0" y="857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FA3702A6-3D77-4BBF-B28E-2A2BF7DBF65F}"/>
              </a:ext>
            </a:extLst>
          </p:cNvPr>
          <p:cNvSpPr/>
          <p:nvPr/>
        </p:nvSpPr>
        <p:spPr>
          <a:xfrm>
            <a:off x="6835775" y="3746500"/>
            <a:ext cx="222250" cy="7938"/>
          </a:xfrm>
          <a:custGeom>
            <a:avLst/>
            <a:gdLst/>
            <a:ahLst/>
            <a:cxnLst/>
            <a:rect l="0" t="0" r="0" b="0"/>
            <a:pathLst>
              <a:path w="222887" h="8574">
                <a:moveTo>
                  <a:pt x="222886" y="0"/>
                </a:moveTo>
                <a:lnTo>
                  <a:pt x="214313" y="8573"/>
                </a:lnTo>
                <a:lnTo>
                  <a:pt x="214313" y="8573"/>
                </a:lnTo>
                <a:lnTo>
                  <a:pt x="214313" y="8573"/>
                </a:lnTo>
                <a:lnTo>
                  <a:pt x="205741" y="8573"/>
                </a:lnTo>
                <a:lnTo>
                  <a:pt x="197168" y="8573"/>
                </a:lnTo>
                <a:lnTo>
                  <a:pt x="188596" y="8573"/>
                </a:lnTo>
                <a:lnTo>
                  <a:pt x="180024" y="0"/>
                </a:lnTo>
                <a:lnTo>
                  <a:pt x="171450" y="0"/>
                </a:lnTo>
                <a:lnTo>
                  <a:pt x="162878" y="0"/>
                </a:lnTo>
                <a:lnTo>
                  <a:pt x="145733" y="0"/>
                </a:lnTo>
                <a:lnTo>
                  <a:pt x="137161" y="0"/>
                </a:lnTo>
                <a:lnTo>
                  <a:pt x="128588" y="0"/>
                </a:lnTo>
                <a:lnTo>
                  <a:pt x="111443" y="0"/>
                </a:lnTo>
                <a:lnTo>
                  <a:pt x="94299" y="0"/>
                </a:lnTo>
                <a:lnTo>
                  <a:pt x="85725" y="0"/>
                </a:lnTo>
                <a:lnTo>
                  <a:pt x="77153" y="0"/>
                </a:lnTo>
                <a:lnTo>
                  <a:pt x="60008" y="0"/>
                </a:lnTo>
                <a:lnTo>
                  <a:pt x="51436" y="0"/>
                </a:lnTo>
                <a:lnTo>
                  <a:pt x="42863" y="0"/>
                </a:lnTo>
                <a:lnTo>
                  <a:pt x="25718" y="0"/>
                </a:lnTo>
                <a:lnTo>
                  <a:pt x="17146" y="0"/>
                </a:lnTo>
                <a:lnTo>
                  <a:pt x="8574" y="0"/>
                </a:lnTo>
                <a:lnTo>
                  <a:pt x="8574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FBCCBACF-75F1-43E8-9920-EF2F082FB715}"/>
              </a:ext>
            </a:extLst>
          </p:cNvPr>
          <p:cNvSpPr/>
          <p:nvPr/>
        </p:nvSpPr>
        <p:spPr>
          <a:xfrm>
            <a:off x="6354763" y="3746500"/>
            <a:ext cx="206375" cy="7938"/>
          </a:xfrm>
          <a:custGeom>
            <a:avLst/>
            <a:gdLst/>
            <a:ahLst/>
            <a:cxnLst/>
            <a:rect l="0" t="0" r="0" b="0"/>
            <a:pathLst>
              <a:path w="205741" h="8574">
                <a:moveTo>
                  <a:pt x="205740" y="0"/>
                </a:moveTo>
                <a:lnTo>
                  <a:pt x="205740" y="0"/>
                </a:lnTo>
                <a:lnTo>
                  <a:pt x="197167" y="0"/>
                </a:lnTo>
                <a:lnTo>
                  <a:pt x="188595" y="0"/>
                </a:lnTo>
                <a:lnTo>
                  <a:pt x="180022" y="0"/>
                </a:lnTo>
                <a:lnTo>
                  <a:pt x="171450" y="0"/>
                </a:lnTo>
                <a:lnTo>
                  <a:pt x="162877" y="0"/>
                </a:lnTo>
                <a:lnTo>
                  <a:pt x="154305" y="0"/>
                </a:lnTo>
                <a:lnTo>
                  <a:pt x="145733" y="0"/>
                </a:lnTo>
                <a:lnTo>
                  <a:pt x="137160" y="0"/>
                </a:lnTo>
                <a:lnTo>
                  <a:pt x="120015" y="0"/>
                </a:lnTo>
                <a:lnTo>
                  <a:pt x="111442" y="8573"/>
                </a:lnTo>
                <a:lnTo>
                  <a:pt x="102870" y="8573"/>
                </a:lnTo>
                <a:lnTo>
                  <a:pt x="85725" y="8573"/>
                </a:lnTo>
                <a:lnTo>
                  <a:pt x="77152" y="8573"/>
                </a:lnTo>
                <a:lnTo>
                  <a:pt x="60008" y="8573"/>
                </a:lnTo>
                <a:lnTo>
                  <a:pt x="51435" y="8573"/>
                </a:lnTo>
                <a:lnTo>
                  <a:pt x="42863" y="8573"/>
                </a:lnTo>
                <a:lnTo>
                  <a:pt x="25717" y="8573"/>
                </a:lnTo>
                <a:lnTo>
                  <a:pt x="17145" y="8573"/>
                </a:lnTo>
                <a:lnTo>
                  <a:pt x="8572" y="8573"/>
                </a:lnTo>
                <a:lnTo>
                  <a:pt x="8572" y="8573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0CF42EB-AC07-449D-AB71-6DDCB1E80D21}"/>
              </a:ext>
            </a:extLst>
          </p:cNvPr>
          <p:cNvSpPr/>
          <p:nvPr/>
        </p:nvSpPr>
        <p:spPr>
          <a:xfrm>
            <a:off x="5832475" y="3729038"/>
            <a:ext cx="231775" cy="7937"/>
          </a:xfrm>
          <a:custGeom>
            <a:avLst/>
            <a:gdLst/>
            <a:ahLst/>
            <a:cxnLst/>
            <a:rect l="0" t="0" r="0" b="0"/>
            <a:pathLst>
              <a:path w="231459" h="8574">
                <a:moveTo>
                  <a:pt x="231458" y="0"/>
                </a:moveTo>
                <a:lnTo>
                  <a:pt x="222886" y="0"/>
                </a:lnTo>
                <a:lnTo>
                  <a:pt x="214313" y="0"/>
                </a:lnTo>
                <a:lnTo>
                  <a:pt x="205740" y="0"/>
                </a:lnTo>
                <a:lnTo>
                  <a:pt x="188595" y="0"/>
                </a:lnTo>
                <a:lnTo>
                  <a:pt x="180023" y="0"/>
                </a:lnTo>
                <a:lnTo>
                  <a:pt x="171450" y="0"/>
                </a:lnTo>
                <a:lnTo>
                  <a:pt x="154306" y="8573"/>
                </a:lnTo>
                <a:lnTo>
                  <a:pt x="145733" y="8573"/>
                </a:lnTo>
                <a:lnTo>
                  <a:pt x="137161" y="8573"/>
                </a:lnTo>
                <a:lnTo>
                  <a:pt x="128588" y="8573"/>
                </a:lnTo>
                <a:lnTo>
                  <a:pt x="111443" y="8573"/>
                </a:lnTo>
                <a:lnTo>
                  <a:pt x="102870" y="8573"/>
                </a:lnTo>
                <a:lnTo>
                  <a:pt x="94298" y="8573"/>
                </a:lnTo>
                <a:lnTo>
                  <a:pt x="85725" y="8573"/>
                </a:lnTo>
                <a:lnTo>
                  <a:pt x="68581" y="8573"/>
                </a:lnTo>
                <a:lnTo>
                  <a:pt x="60008" y="8573"/>
                </a:lnTo>
                <a:lnTo>
                  <a:pt x="51436" y="8573"/>
                </a:lnTo>
                <a:lnTo>
                  <a:pt x="42863" y="8573"/>
                </a:lnTo>
                <a:lnTo>
                  <a:pt x="34290" y="8573"/>
                </a:lnTo>
                <a:lnTo>
                  <a:pt x="25718" y="8573"/>
                </a:lnTo>
                <a:lnTo>
                  <a:pt x="17145" y="8573"/>
                </a:lnTo>
                <a:lnTo>
                  <a:pt x="8573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13D7F780-A009-4DCE-9CCC-668350EDBCC1}"/>
              </a:ext>
            </a:extLst>
          </p:cNvPr>
          <p:cNvSpPr/>
          <p:nvPr/>
        </p:nvSpPr>
        <p:spPr>
          <a:xfrm>
            <a:off x="5360988" y="3678238"/>
            <a:ext cx="222250" cy="15875"/>
          </a:xfrm>
          <a:custGeom>
            <a:avLst/>
            <a:gdLst/>
            <a:ahLst/>
            <a:cxnLst/>
            <a:rect l="0" t="0" r="0" b="0"/>
            <a:pathLst>
              <a:path w="222886" h="17146">
                <a:moveTo>
                  <a:pt x="222885" y="0"/>
                </a:moveTo>
                <a:lnTo>
                  <a:pt x="214312" y="8573"/>
                </a:lnTo>
                <a:lnTo>
                  <a:pt x="205740" y="8573"/>
                </a:lnTo>
                <a:lnTo>
                  <a:pt x="197168" y="8573"/>
                </a:lnTo>
                <a:lnTo>
                  <a:pt x="188595" y="8573"/>
                </a:lnTo>
                <a:lnTo>
                  <a:pt x="180023" y="8573"/>
                </a:lnTo>
                <a:lnTo>
                  <a:pt x="171450" y="8573"/>
                </a:lnTo>
                <a:lnTo>
                  <a:pt x="162877" y="8573"/>
                </a:lnTo>
                <a:lnTo>
                  <a:pt x="154305" y="8573"/>
                </a:lnTo>
                <a:lnTo>
                  <a:pt x="145732" y="8573"/>
                </a:lnTo>
                <a:lnTo>
                  <a:pt x="137160" y="8573"/>
                </a:lnTo>
                <a:lnTo>
                  <a:pt x="128587" y="8573"/>
                </a:lnTo>
                <a:lnTo>
                  <a:pt x="128587" y="8573"/>
                </a:lnTo>
                <a:lnTo>
                  <a:pt x="120015" y="17145"/>
                </a:lnTo>
                <a:lnTo>
                  <a:pt x="111443" y="17145"/>
                </a:lnTo>
                <a:lnTo>
                  <a:pt x="102870" y="17145"/>
                </a:lnTo>
                <a:lnTo>
                  <a:pt x="94298" y="17145"/>
                </a:lnTo>
                <a:lnTo>
                  <a:pt x="94298" y="17145"/>
                </a:lnTo>
                <a:lnTo>
                  <a:pt x="85725" y="17145"/>
                </a:lnTo>
                <a:lnTo>
                  <a:pt x="77152" y="17145"/>
                </a:lnTo>
                <a:lnTo>
                  <a:pt x="68580" y="17145"/>
                </a:lnTo>
                <a:lnTo>
                  <a:pt x="68580" y="17145"/>
                </a:lnTo>
                <a:lnTo>
                  <a:pt x="60007" y="17145"/>
                </a:lnTo>
                <a:lnTo>
                  <a:pt x="42862" y="17145"/>
                </a:lnTo>
                <a:lnTo>
                  <a:pt x="34290" y="17145"/>
                </a:lnTo>
                <a:lnTo>
                  <a:pt x="25718" y="8573"/>
                </a:lnTo>
                <a:lnTo>
                  <a:pt x="8573" y="8573"/>
                </a:lnTo>
                <a:lnTo>
                  <a:pt x="8573" y="8573"/>
                </a:lnTo>
                <a:lnTo>
                  <a:pt x="0" y="8573"/>
                </a:lnTo>
                <a:lnTo>
                  <a:pt x="0" y="857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82CA2A4-586B-4BAE-A4F5-4633BB310D37}"/>
              </a:ext>
            </a:extLst>
          </p:cNvPr>
          <p:cNvSpPr/>
          <p:nvPr/>
        </p:nvSpPr>
        <p:spPr>
          <a:xfrm>
            <a:off x="4768850" y="3678238"/>
            <a:ext cx="196850" cy="33337"/>
          </a:xfrm>
          <a:custGeom>
            <a:avLst/>
            <a:gdLst/>
            <a:ahLst/>
            <a:cxnLst/>
            <a:rect l="0" t="0" r="0" b="0"/>
            <a:pathLst>
              <a:path w="197169" h="34291">
                <a:moveTo>
                  <a:pt x="197168" y="0"/>
                </a:moveTo>
                <a:lnTo>
                  <a:pt x="197168" y="0"/>
                </a:lnTo>
                <a:lnTo>
                  <a:pt x="188596" y="8573"/>
                </a:lnTo>
                <a:lnTo>
                  <a:pt x="171451" y="8573"/>
                </a:lnTo>
                <a:lnTo>
                  <a:pt x="154305" y="17145"/>
                </a:lnTo>
                <a:lnTo>
                  <a:pt x="145733" y="17145"/>
                </a:lnTo>
                <a:lnTo>
                  <a:pt x="137160" y="17145"/>
                </a:lnTo>
                <a:lnTo>
                  <a:pt x="120015" y="25718"/>
                </a:lnTo>
                <a:lnTo>
                  <a:pt x="111443" y="25718"/>
                </a:lnTo>
                <a:lnTo>
                  <a:pt x="102871" y="25718"/>
                </a:lnTo>
                <a:lnTo>
                  <a:pt x="102871" y="25718"/>
                </a:lnTo>
                <a:lnTo>
                  <a:pt x="94298" y="25718"/>
                </a:lnTo>
                <a:lnTo>
                  <a:pt x="85725" y="25718"/>
                </a:lnTo>
                <a:lnTo>
                  <a:pt x="85725" y="34290"/>
                </a:lnTo>
                <a:lnTo>
                  <a:pt x="77153" y="34290"/>
                </a:lnTo>
                <a:lnTo>
                  <a:pt x="77153" y="34290"/>
                </a:lnTo>
                <a:lnTo>
                  <a:pt x="68580" y="34290"/>
                </a:lnTo>
                <a:lnTo>
                  <a:pt x="60008" y="34290"/>
                </a:lnTo>
                <a:lnTo>
                  <a:pt x="60008" y="34290"/>
                </a:lnTo>
                <a:lnTo>
                  <a:pt x="51435" y="34290"/>
                </a:lnTo>
                <a:lnTo>
                  <a:pt x="42863" y="25718"/>
                </a:lnTo>
                <a:lnTo>
                  <a:pt x="34290" y="25718"/>
                </a:lnTo>
                <a:lnTo>
                  <a:pt x="25718" y="25718"/>
                </a:lnTo>
                <a:lnTo>
                  <a:pt x="17146" y="17145"/>
                </a:lnTo>
                <a:lnTo>
                  <a:pt x="8573" y="17145"/>
                </a:lnTo>
                <a:lnTo>
                  <a:pt x="8573" y="17145"/>
                </a:lnTo>
                <a:lnTo>
                  <a:pt x="0" y="17145"/>
                </a:lnTo>
                <a:lnTo>
                  <a:pt x="0" y="1714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AD8609C2-3EC2-41B7-B1AB-17CC224AD025}"/>
              </a:ext>
            </a:extLst>
          </p:cNvPr>
          <p:cNvSpPr/>
          <p:nvPr/>
        </p:nvSpPr>
        <p:spPr>
          <a:xfrm>
            <a:off x="4408488" y="3694113"/>
            <a:ext cx="52387" cy="26987"/>
          </a:xfrm>
          <a:custGeom>
            <a:avLst/>
            <a:gdLst/>
            <a:ahLst/>
            <a:cxnLst/>
            <a:rect l="0" t="0" r="0" b="0"/>
            <a:pathLst>
              <a:path w="51436" h="25719">
                <a:moveTo>
                  <a:pt x="51435" y="0"/>
                </a:moveTo>
                <a:lnTo>
                  <a:pt x="51435" y="8573"/>
                </a:lnTo>
                <a:lnTo>
                  <a:pt x="42863" y="8573"/>
                </a:lnTo>
                <a:lnTo>
                  <a:pt x="42863" y="8573"/>
                </a:lnTo>
                <a:lnTo>
                  <a:pt x="34291" y="17145"/>
                </a:lnTo>
                <a:lnTo>
                  <a:pt x="34291" y="17145"/>
                </a:lnTo>
                <a:lnTo>
                  <a:pt x="34291" y="17145"/>
                </a:lnTo>
                <a:lnTo>
                  <a:pt x="25718" y="17145"/>
                </a:lnTo>
                <a:lnTo>
                  <a:pt x="25718" y="17145"/>
                </a:lnTo>
                <a:lnTo>
                  <a:pt x="17145" y="25718"/>
                </a:lnTo>
                <a:lnTo>
                  <a:pt x="17145" y="25718"/>
                </a:lnTo>
                <a:lnTo>
                  <a:pt x="17145" y="25718"/>
                </a:lnTo>
                <a:lnTo>
                  <a:pt x="8573" y="25718"/>
                </a:lnTo>
                <a:lnTo>
                  <a:pt x="8573" y="25718"/>
                </a:lnTo>
                <a:lnTo>
                  <a:pt x="8573" y="25718"/>
                </a:lnTo>
                <a:lnTo>
                  <a:pt x="0" y="25718"/>
                </a:lnTo>
                <a:lnTo>
                  <a:pt x="0" y="25718"/>
                </a:lnTo>
                <a:lnTo>
                  <a:pt x="0" y="17145"/>
                </a:lnTo>
                <a:lnTo>
                  <a:pt x="0" y="1714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A508237A-4FC2-4DCA-9224-FF0CCD67310D}"/>
              </a:ext>
            </a:extLst>
          </p:cNvPr>
          <p:cNvSpPr/>
          <p:nvPr/>
        </p:nvSpPr>
        <p:spPr>
          <a:xfrm>
            <a:off x="4460875" y="3489325"/>
            <a:ext cx="146050" cy="111125"/>
          </a:xfrm>
          <a:custGeom>
            <a:avLst/>
            <a:gdLst/>
            <a:ahLst/>
            <a:cxnLst/>
            <a:rect l="0" t="0" r="0" b="0"/>
            <a:pathLst>
              <a:path w="145734" h="111444">
                <a:moveTo>
                  <a:pt x="0" y="111443"/>
                </a:moveTo>
                <a:lnTo>
                  <a:pt x="0" y="111443"/>
                </a:lnTo>
                <a:lnTo>
                  <a:pt x="0" y="111443"/>
                </a:lnTo>
                <a:lnTo>
                  <a:pt x="8573" y="111443"/>
                </a:lnTo>
                <a:lnTo>
                  <a:pt x="8573" y="111443"/>
                </a:lnTo>
                <a:lnTo>
                  <a:pt x="8573" y="111443"/>
                </a:lnTo>
                <a:lnTo>
                  <a:pt x="8573" y="111443"/>
                </a:lnTo>
                <a:lnTo>
                  <a:pt x="8573" y="111443"/>
                </a:lnTo>
                <a:lnTo>
                  <a:pt x="8573" y="111443"/>
                </a:lnTo>
                <a:lnTo>
                  <a:pt x="8573" y="111443"/>
                </a:lnTo>
                <a:lnTo>
                  <a:pt x="17146" y="102870"/>
                </a:lnTo>
                <a:lnTo>
                  <a:pt x="17146" y="102870"/>
                </a:lnTo>
                <a:lnTo>
                  <a:pt x="25718" y="102870"/>
                </a:lnTo>
                <a:lnTo>
                  <a:pt x="25718" y="94298"/>
                </a:lnTo>
                <a:lnTo>
                  <a:pt x="34290" y="85725"/>
                </a:lnTo>
                <a:lnTo>
                  <a:pt x="42863" y="77153"/>
                </a:lnTo>
                <a:lnTo>
                  <a:pt x="51435" y="77153"/>
                </a:lnTo>
                <a:lnTo>
                  <a:pt x="60008" y="68580"/>
                </a:lnTo>
                <a:lnTo>
                  <a:pt x="68581" y="60008"/>
                </a:lnTo>
                <a:lnTo>
                  <a:pt x="77153" y="51435"/>
                </a:lnTo>
                <a:lnTo>
                  <a:pt x="94298" y="42863"/>
                </a:lnTo>
                <a:lnTo>
                  <a:pt x="102871" y="34290"/>
                </a:lnTo>
                <a:lnTo>
                  <a:pt x="111443" y="25718"/>
                </a:lnTo>
                <a:lnTo>
                  <a:pt x="120015" y="17145"/>
                </a:lnTo>
                <a:lnTo>
                  <a:pt x="137160" y="8573"/>
                </a:lnTo>
                <a:lnTo>
                  <a:pt x="137160" y="8573"/>
                </a:lnTo>
                <a:lnTo>
                  <a:pt x="145733" y="0"/>
                </a:lnTo>
                <a:lnTo>
                  <a:pt x="145733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223DC4EE-28BA-488C-A480-CA1E7244B067}"/>
              </a:ext>
            </a:extLst>
          </p:cNvPr>
          <p:cNvSpPr/>
          <p:nvPr/>
        </p:nvSpPr>
        <p:spPr>
          <a:xfrm>
            <a:off x="4649788" y="3463925"/>
            <a:ext cx="0" cy="0"/>
          </a:xfrm>
          <a:custGeom>
            <a:avLst/>
            <a:gdLst/>
            <a:ahLst/>
            <a:cxnLst/>
            <a:rect l="0" t="0" r="0" b="0"/>
            <a:pathLst>
              <a:path w="1" h="1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5A12E776-3FE9-4EC2-833C-17D5F9480886}"/>
              </a:ext>
            </a:extLst>
          </p:cNvPr>
          <p:cNvSpPr/>
          <p:nvPr/>
        </p:nvSpPr>
        <p:spPr>
          <a:xfrm>
            <a:off x="4718050" y="3351213"/>
            <a:ext cx="153988" cy="77787"/>
          </a:xfrm>
          <a:custGeom>
            <a:avLst/>
            <a:gdLst/>
            <a:ahLst/>
            <a:cxnLst/>
            <a:rect l="0" t="0" r="0" b="0"/>
            <a:pathLst>
              <a:path w="154307" h="77154">
                <a:moveTo>
                  <a:pt x="0" y="77153"/>
                </a:moveTo>
                <a:lnTo>
                  <a:pt x="8573" y="77153"/>
                </a:lnTo>
                <a:lnTo>
                  <a:pt x="17145" y="77153"/>
                </a:lnTo>
                <a:lnTo>
                  <a:pt x="25718" y="77153"/>
                </a:lnTo>
                <a:lnTo>
                  <a:pt x="25718" y="77153"/>
                </a:lnTo>
                <a:lnTo>
                  <a:pt x="34290" y="77153"/>
                </a:lnTo>
                <a:lnTo>
                  <a:pt x="34290" y="77153"/>
                </a:lnTo>
                <a:lnTo>
                  <a:pt x="42863" y="77153"/>
                </a:lnTo>
                <a:lnTo>
                  <a:pt x="42863" y="77153"/>
                </a:lnTo>
                <a:lnTo>
                  <a:pt x="51435" y="77153"/>
                </a:lnTo>
                <a:lnTo>
                  <a:pt x="60008" y="68580"/>
                </a:lnTo>
                <a:lnTo>
                  <a:pt x="68581" y="68580"/>
                </a:lnTo>
                <a:lnTo>
                  <a:pt x="68581" y="68580"/>
                </a:lnTo>
                <a:lnTo>
                  <a:pt x="77153" y="60008"/>
                </a:lnTo>
                <a:lnTo>
                  <a:pt x="85725" y="51435"/>
                </a:lnTo>
                <a:lnTo>
                  <a:pt x="85725" y="51435"/>
                </a:lnTo>
                <a:lnTo>
                  <a:pt x="94298" y="42863"/>
                </a:lnTo>
                <a:lnTo>
                  <a:pt x="102870" y="42863"/>
                </a:lnTo>
                <a:lnTo>
                  <a:pt x="111443" y="34290"/>
                </a:lnTo>
                <a:lnTo>
                  <a:pt x="120015" y="25718"/>
                </a:lnTo>
                <a:lnTo>
                  <a:pt x="128588" y="25718"/>
                </a:lnTo>
                <a:lnTo>
                  <a:pt x="128588" y="17145"/>
                </a:lnTo>
                <a:lnTo>
                  <a:pt x="137160" y="8573"/>
                </a:lnTo>
                <a:lnTo>
                  <a:pt x="145733" y="8573"/>
                </a:lnTo>
                <a:lnTo>
                  <a:pt x="154306" y="8573"/>
                </a:lnTo>
                <a:lnTo>
                  <a:pt x="154306" y="8573"/>
                </a:lnTo>
                <a:lnTo>
                  <a:pt x="154306" y="0"/>
                </a:lnTo>
                <a:lnTo>
                  <a:pt x="154306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AB25B176-9C9B-4DCE-9296-01AED6943A48}"/>
              </a:ext>
            </a:extLst>
          </p:cNvPr>
          <p:cNvSpPr/>
          <p:nvPr/>
        </p:nvSpPr>
        <p:spPr>
          <a:xfrm>
            <a:off x="4975225" y="3214688"/>
            <a:ext cx="171450" cy="93662"/>
          </a:xfrm>
          <a:custGeom>
            <a:avLst/>
            <a:gdLst/>
            <a:ahLst/>
            <a:cxnLst/>
            <a:rect l="0" t="0" r="0" b="0"/>
            <a:pathLst>
              <a:path w="171451" h="94299">
                <a:moveTo>
                  <a:pt x="0" y="94298"/>
                </a:moveTo>
                <a:lnTo>
                  <a:pt x="0" y="94298"/>
                </a:lnTo>
                <a:lnTo>
                  <a:pt x="8573" y="94298"/>
                </a:lnTo>
                <a:lnTo>
                  <a:pt x="8573" y="94298"/>
                </a:lnTo>
                <a:lnTo>
                  <a:pt x="17145" y="94298"/>
                </a:lnTo>
                <a:lnTo>
                  <a:pt x="17145" y="94298"/>
                </a:lnTo>
                <a:lnTo>
                  <a:pt x="25718" y="94298"/>
                </a:lnTo>
                <a:lnTo>
                  <a:pt x="25718" y="85725"/>
                </a:lnTo>
                <a:lnTo>
                  <a:pt x="34290" y="85725"/>
                </a:lnTo>
                <a:lnTo>
                  <a:pt x="42863" y="85725"/>
                </a:lnTo>
                <a:lnTo>
                  <a:pt x="51436" y="77153"/>
                </a:lnTo>
                <a:lnTo>
                  <a:pt x="60008" y="77153"/>
                </a:lnTo>
                <a:lnTo>
                  <a:pt x="60008" y="68580"/>
                </a:lnTo>
                <a:lnTo>
                  <a:pt x="68581" y="68580"/>
                </a:lnTo>
                <a:lnTo>
                  <a:pt x="77153" y="68580"/>
                </a:lnTo>
                <a:lnTo>
                  <a:pt x="85725" y="60008"/>
                </a:lnTo>
                <a:lnTo>
                  <a:pt x="94298" y="51435"/>
                </a:lnTo>
                <a:lnTo>
                  <a:pt x="102870" y="51435"/>
                </a:lnTo>
                <a:lnTo>
                  <a:pt x="111443" y="42863"/>
                </a:lnTo>
                <a:lnTo>
                  <a:pt x="120015" y="34290"/>
                </a:lnTo>
                <a:lnTo>
                  <a:pt x="128588" y="34290"/>
                </a:lnTo>
                <a:lnTo>
                  <a:pt x="137161" y="25718"/>
                </a:lnTo>
                <a:lnTo>
                  <a:pt x="145733" y="17145"/>
                </a:lnTo>
                <a:lnTo>
                  <a:pt x="154306" y="17145"/>
                </a:lnTo>
                <a:lnTo>
                  <a:pt x="162878" y="8573"/>
                </a:lnTo>
                <a:lnTo>
                  <a:pt x="171450" y="0"/>
                </a:lnTo>
                <a:lnTo>
                  <a:pt x="171450" y="0"/>
                </a:lnTo>
                <a:lnTo>
                  <a:pt x="171450" y="0"/>
                </a:lnTo>
                <a:lnTo>
                  <a:pt x="17145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72F72B1F-4464-4B3F-BDCA-2CF20DDC1554}"/>
              </a:ext>
            </a:extLst>
          </p:cNvPr>
          <p:cNvSpPr/>
          <p:nvPr/>
        </p:nvSpPr>
        <p:spPr>
          <a:xfrm>
            <a:off x="5292725" y="2982913"/>
            <a:ext cx="222250" cy="138112"/>
          </a:xfrm>
          <a:custGeom>
            <a:avLst/>
            <a:gdLst/>
            <a:ahLst/>
            <a:cxnLst/>
            <a:rect l="0" t="0" r="0" b="0"/>
            <a:pathLst>
              <a:path w="222886" h="137161">
                <a:moveTo>
                  <a:pt x="0" y="137160"/>
                </a:moveTo>
                <a:lnTo>
                  <a:pt x="0" y="137160"/>
                </a:lnTo>
                <a:lnTo>
                  <a:pt x="8573" y="137160"/>
                </a:lnTo>
                <a:lnTo>
                  <a:pt x="8573" y="128587"/>
                </a:lnTo>
                <a:lnTo>
                  <a:pt x="17145" y="128587"/>
                </a:lnTo>
                <a:lnTo>
                  <a:pt x="25717" y="128587"/>
                </a:lnTo>
                <a:lnTo>
                  <a:pt x="34290" y="120015"/>
                </a:lnTo>
                <a:lnTo>
                  <a:pt x="42862" y="120015"/>
                </a:lnTo>
                <a:lnTo>
                  <a:pt x="51435" y="111442"/>
                </a:lnTo>
                <a:lnTo>
                  <a:pt x="60007" y="111442"/>
                </a:lnTo>
                <a:lnTo>
                  <a:pt x="68580" y="102870"/>
                </a:lnTo>
                <a:lnTo>
                  <a:pt x="77153" y="102870"/>
                </a:lnTo>
                <a:lnTo>
                  <a:pt x="85725" y="94297"/>
                </a:lnTo>
                <a:lnTo>
                  <a:pt x="94298" y="85725"/>
                </a:lnTo>
                <a:lnTo>
                  <a:pt x="102870" y="85725"/>
                </a:lnTo>
                <a:lnTo>
                  <a:pt x="111442" y="77152"/>
                </a:lnTo>
                <a:lnTo>
                  <a:pt x="120015" y="68580"/>
                </a:lnTo>
                <a:lnTo>
                  <a:pt x="128587" y="68580"/>
                </a:lnTo>
                <a:lnTo>
                  <a:pt x="137160" y="60008"/>
                </a:lnTo>
                <a:lnTo>
                  <a:pt x="145732" y="51435"/>
                </a:lnTo>
                <a:lnTo>
                  <a:pt x="154305" y="51435"/>
                </a:lnTo>
                <a:lnTo>
                  <a:pt x="171450" y="42862"/>
                </a:lnTo>
                <a:lnTo>
                  <a:pt x="180023" y="34290"/>
                </a:lnTo>
                <a:lnTo>
                  <a:pt x="188595" y="34290"/>
                </a:lnTo>
                <a:lnTo>
                  <a:pt x="197167" y="25717"/>
                </a:lnTo>
                <a:lnTo>
                  <a:pt x="205740" y="17145"/>
                </a:lnTo>
                <a:lnTo>
                  <a:pt x="214312" y="17145"/>
                </a:lnTo>
                <a:lnTo>
                  <a:pt x="222885" y="8572"/>
                </a:lnTo>
                <a:lnTo>
                  <a:pt x="222885" y="8572"/>
                </a:lnTo>
                <a:lnTo>
                  <a:pt x="222885" y="0"/>
                </a:lnTo>
                <a:lnTo>
                  <a:pt x="222885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F6D2FA1D-010D-4295-95B6-ED91E831A0EF}"/>
              </a:ext>
            </a:extLst>
          </p:cNvPr>
          <p:cNvSpPr/>
          <p:nvPr/>
        </p:nvSpPr>
        <p:spPr>
          <a:xfrm>
            <a:off x="5608638" y="2828925"/>
            <a:ext cx="198437" cy="93663"/>
          </a:xfrm>
          <a:custGeom>
            <a:avLst/>
            <a:gdLst/>
            <a:ahLst/>
            <a:cxnLst/>
            <a:rect l="0" t="0" r="0" b="0"/>
            <a:pathLst>
              <a:path w="197169" h="94298">
                <a:moveTo>
                  <a:pt x="0" y="94297"/>
                </a:moveTo>
                <a:lnTo>
                  <a:pt x="8573" y="94297"/>
                </a:lnTo>
                <a:lnTo>
                  <a:pt x="8573" y="94297"/>
                </a:lnTo>
                <a:lnTo>
                  <a:pt x="17146" y="94297"/>
                </a:lnTo>
                <a:lnTo>
                  <a:pt x="17146" y="94297"/>
                </a:lnTo>
                <a:lnTo>
                  <a:pt x="25718" y="94297"/>
                </a:lnTo>
                <a:lnTo>
                  <a:pt x="25718" y="94297"/>
                </a:lnTo>
                <a:lnTo>
                  <a:pt x="34291" y="85725"/>
                </a:lnTo>
                <a:lnTo>
                  <a:pt x="42863" y="85725"/>
                </a:lnTo>
                <a:lnTo>
                  <a:pt x="51435" y="77152"/>
                </a:lnTo>
                <a:lnTo>
                  <a:pt x="60008" y="77152"/>
                </a:lnTo>
                <a:lnTo>
                  <a:pt x="68580" y="68580"/>
                </a:lnTo>
                <a:lnTo>
                  <a:pt x="77153" y="68580"/>
                </a:lnTo>
                <a:lnTo>
                  <a:pt x="85725" y="60007"/>
                </a:lnTo>
                <a:lnTo>
                  <a:pt x="94298" y="60007"/>
                </a:lnTo>
                <a:lnTo>
                  <a:pt x="111443" y="51435"/>
                </a:lnTo>
                <a:lnTo>
                  <a:pt x="120016" y="42863"/>
                </a:lnTo>
                <a:lnTo>
                  <a:pt x="128588" y="42863"/>
                </a:lnTo>
                <a:lnTo>
                  <a:pt x="137160" y="34290"/>
                </a:lnTo>
                <a:lnTo>
                  <a:pt x="145733" y="25717"/>
                </a:lnTo>
                <a:lnTo>
                  <a:pt x="162878" y="25717"/>
                </a:lnTo>
                <a:lnTo>
                  <a:pt x="162878" y="17145"/>
                </a:lnTo>
                <a:lnTo>
                  <a:pt x="180023" y="17145"/>
                </a:lnTo>
                <a:lnTo>
                  <a:pt x="188596" y="8572"/>
                </a:lnTo>
                <a:lnTo>
                  <a:pt x="188596" y="8572"/>
                </a:lnTo>
                <a:lnTo>
                  <a:pt x="197168" y="0"/>
                </a:lnTo>
                <a:lnTo>
                  <a:pt x="19716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E9C60C16-C54E-47D3-B65E-B02CB2368991}"/>
              </a:ext>
            </a:extLst>
          </p:cNvPr>
          <p:cNvSpPr/>
          <p:nvPr/>
        </p:nvSpPr>
        <p:spPr>
          <a:xfrm>
            <a:off x="5935663" y="2674938"/>
            <a:ext cx="161925" cy="85725"/>
          </a:xfrm>
          <a:custGeom>
            <a:avLst/>
            <a:gdLst/>
            <a:ahLst/>
            <a:cxnLst/>
            <a:rect l="0" t="0" r="0" b="0"/>
            <a:pathLst>
              <a:path w="162879" h="85726">
                <a:moveTo>
                  <a:pt x="0" y="85725"/>
                </a:moveTo>
                <a:lnTo>
                  <a:pt x="0" y="85725"/>
                </a:lnTo>
                <a:lnTo>
                  <a:pt x="0" y="85725"/>
                </a:lnTo>
                <a:lnTo>
                  <a:pt x="8573" y="77152"/>
                </a:lnTo>
                <a:lnTo>
                  <a:pt x="8573" y="77152"/>
                </a:lnTo>
                <a:lnTo>
                  <a:pt x="17145" y="68580"/>
                </a:lnTo>
                <a:lnTo>
                  <a:pt x="25718" y="68580"/>
                </a:lnTo>
                <a:lnTo>
                  <a:pt x="34291" y="60007"/>
                </a:lnTo>
                <a:lnTo>
                  <a:pt x="42863" y="60007"/>
                </a:lnTo>
                <a:lnTo>
                  <a:pt x="51436" y="51435"/>
                </a:lnTo>
                <a:lnTo>
                  <a:pt x="60008" y="51435"/>
                </a:lnTo>
                <a:lnTo>
                  <a:pt x="68580" y="42862"/>
                </a:lnTo>
                <a:lnTo>
                  <a:pt x="85725" y="42862"/>
                </a:lnTo>
                <a:lnTo>
                  <a:pt x="94298" y="34290"/>
                </a:lnTo>
                <a:lnTo>
                  <a:pt x="102870" y="34290"/>
                </a:lnTo>
                <a:lnTo>
                  <a:pt x="111443" y="25718"/>
                </a:lnTo>
                <a:lnTo>
                  <a:pt x="120016" y="25718"/>
                </a:lnTo>
                <a:lnTo>
                  <a:pt x="128588" y="17145"/>
                </a:lnTo>
                <a:lnTo>
                  <a:pt x="137161" y="8572"/>
                </a:lnTo>
                <a:lnTo>
                  <a:pt x="145733" y="8572"/>
                </a:lnTo>
                <a:lnTo>
                  <a:pt x="154305" y="0"/>
                </a:lnTo>
                <a:lnTo>
                  <a:pt x="154305" y="0"/>
                </a:lnTo>
                <a:lnTo>
                  <a:pt x="162878" y="0"/>
                </a:lnTo>
                <a:lnTo>
                  <a:pt x="16287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061098F4-0808-46DE-A49D-AE62B55D3A52}"/>
              </a:ext>
            </a:extLst>
          </p:cNvPr>
          <p:cNvSpPr/>
          <p:nvPr/>
        </p:nvSpPr>
        <p:spPr>
          <a:xfrm>
            <a:off x="6192838" y="2597150"/>
            <a:ext cx="58737" cy="34925"/>
          </a:xfrm>
          <a:custGeom>
            <a:avLst/>
            <a:gdLst/>
            <a:ahLst/>
            <a:cxnLst/>
            <a:rect l="0" t="0" r="0" b="0"/>
            <a:pathLst>
              <a:path w="60009" h="34291">
                <a:moveTo>
                  <a:pt x="0" y="34290"/>
                </a:moveTo>
                <a:lnTo>
                  <a:pt x="0" y="34290"/>
                </a:lnTo>
                <a:lnTo>
                  <a:pt x="0" y="34290"/>
                </a:lnTo>
                <a:lnTo>
                  <a:pt x="0" y="34290"/>
                </a:lnTo>
                <a:lnTo>
                  <a:pt x="8573" y="34290"/>
                </a:lnTo>
                <a:lnTo>
                  <a:pt x="8573" y="34290"/>
                </a:lnTo>
                <a:lnTo>
                  <a:pt x="8573" y="25718"/>
                </a:lnTo>
                <a:lnTo>
                  <a:pt x="17145" y="25718"/>
                </a:lnTo>
                <a:lnTo>
                  <a:pt x="25718" y="25718"/>
                </a:lnTo>
                <a:lnTo>
                  <a:pt x="25718" y="25718"/>
                </a:lnTo>
                <a:lnTo>
                  <a:pt x="34291" y="25718"/>
                </a:lnTo>
                <a:lnTo>
                  <a:pt x="42863" y="17146"/>
                </a:lnTo>
                <a:lnTo>
                  <a:pt x="42863" y="17146"/>
                </a:lnTo>
                <a:lnTo>
                  <a:pt x="51436" y="17146"/>
                </a:lnTo>
                <a:lnTo>
                  <a:pt x="51436" y="8573"/>
                </a:lnTo>
                <a:lnTo>
                  <a:pt x="51436" y="8573"/>
                </a:lnTo>
                <a:lnTo>
                  <a:pt x="60008" y="8573"/>
                </a:lnTo>
                <a:lnTo>
                  <a:pt x="60008" y="8573"/>
                </a:lnTo>
                <a:lnTo>
                  <a:pt x="60008" y="0"/>
                </a:lnTo>
                <a:lnTo>
                  <a:pt x="6000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14E7DCB4-66CB-4BF6-8983-EAA5D91A8877}"/>
              </a:ext>
            </a:extLst>
          </p:cNvPr>
          <p:cNvSpPr/>
          <p:nvPr/>
        </p:nvSpPr>
        <p:spPr>
          <a:xfrm>
            <a:off x="6029325" y="2536825"/>
            <a:ext cx="257175" cy="274638"/>
          </a:xfrm>
          <a:custGeom>
            <a:avLst/>
            <a:gdLst/>
            <a:ahLst/>
            <a:cxnLst/>
            <a:rect l="0" t="0" r="0" b="0"/>
            <a:pathLst>
              <a:path w="257176" h="274321">
                <a:moveTo>
                  <a:pt x="257175" y="34290"/>
                </a:moveTo>
                <a:lnTo>
                  <a:pt x="257175" y="34290"/>
                </a:lnTo>
                <a:lnTo>
                  <a:pt x="257175" y="34290"/>
                </a:lnTo>
                <a:lnTo>
                  <a:pt x="257175" y="34290"/>
                </a:lnTo>
                <a:lnTo>
                  <a:pt x="248602" y="25717"/>
                </a:lnTo>
                <a:lnTo>
                  <a:pt x="240030" y="25717"/>
                </a:lnTo>
                <a:lnTo>
                  <a:pt x="231457" y="25717"/>
                </a:lnTo>
                <a:lnTo>
                  <a:pt x="222885" y="25717"/>
                </a:lnTo>
                <a:lnTo>
                  <a:pt x="205740" y="25717"/>
                </a:lnTo>
                <a:lnTo>
                  <a:pt x="197168" y="17145"/>
                </a:lnTo>
                <a:lnTo>
                  <a:pt x="171450" y="17145"/>
                </a:lnTo>
                <a:lnTo>
                  <a:pt x="154305" y="17145"/>
                </a:lnTo>
                <a:lnTo>
                  <a:pt x="137160" y="17145"/>
                </a:lnTo>
                <a:lnTo>
                  <a:pt x="120015" y="17145"/>
                </a:lnTo>
                <a:lnTo>
                  <a:pt x="94297" y="8572"/>
                </a:lnTo>
                <a:lnTo>
                  <a:pt x="85725" y="8572"/>
                </a:lnTo>
                <a:lnTo>
                  <a:pt x="68580" y="8572"/>
                </a:lnTo>
                <a:lnTo>
                  <a:pt x="51435" y="8572"/>
                </a:lnTo>
                <a:lnTo>
                  <a:pt x="34290" y="8572"/>
                </a:lnTo>
                <a:lnTo>
                  <a:pt x="25718" y="8572"/>
                </a:lnTo>
                <a:lnTo>
                  <a:pt x="17145" y="8572"/>
                </a:lnTo>
                <a:lnTo>
                  <a:pt x="8572" y="8572"/>
                </a:lnTo>
                <a:lnTo>
                  <a:pt x="0" y="8572"/>
                </a:lnTo>
                <a:lnTo>
                  <a:pt x="0" y="8572"/>
                </a:lnTo>
                <a:lnTo>
                  <a:pt x="0" y="8572"/>
                </a:lnTo>
                <a:lnTo>
                  <a:pt x="0" y="8572"/>
                </a:lnTo>
                <a:lnTo>
                  <a:pt x="0" y="8572"/>
                </a:lnTo>
                <a:lnTo>
                  <a:pt x="0" y="8572"/>
                </a:lnTo>
                <a:lnTo>
                  <a:pt x="0" y="8572"/>
                </a:lnTo>
                <a:lnTo>
                  <a:pt x="0" y="8572"/>
                </a:lnTo>
                <a:lnTo>
                  <a:pt x="8572" y="8572"/>
                </a:lnTo>
                <a:lnTo>
                  <a:pt x="17145" y="8572"/>
                </a:lnTo>
                <a:lnTo>
                  <a:pt x="25718" y="8572"/>
                </a:lnTo>
                <a:lnTo>
                  <a:pt x="34290" y="8572"/>
                </a:lnTo>
                <a:lnTo>
                  <a:pt x="51435" y="8572"/>
                </a:lnTo>
                <a:lnTo>
                  <a:pt x="60007" y="8572"/>
                </a:lnTo>
                <a:lnTo>
                  <a:pt x="77152" y="8572"/>
                </a:lnTo>
                <a:lnTo>
                  <a:pt x="85725" y="8572"/>
                </a:lnTo>
                <a:lnTo>
                  <a:pt x="102870" y="0"/>
                </a:lnTo>
                <a:lnTo>
                  <a:pt x="111443" y="0"/>
                </a:lnTo>
                <a:lnTo>
                  <a:pt x="128588" y="0"/>
                </a:lnTo>
                <a:lnTo>
                  <a:pt x="137160" y="0"/>
                </a:lnTo>
                <a:lnTo>
                  <a:pt x="145732" y="0"/>
                </a:lnTo>
                <a:lnTo>
                  <a:pt x="162877" y="0"/>
                </a:lnTo>
                <a:lnTo>
                  <a:pt x="171450" y="0"/>
                </a:lnTo>
                <a:lnTo>
                  <a:pt x="171450" y="0"/>
                </a:lnTo>
                <a:lnTo>
                  <a:pt x="180022" y="0"/>
                </a:lnTo>
                <a:lnTo>
                  <a:pt x="188595" y="0"/>
                </a:lnTo>
                <a:lnTo>
                  <a:pt x="188595" y="0"/>
                </a:lnTo>
                <a:lnTo>
                  <a:pt x="197168" y="0"/>
                </a:lnTo>
                <a:lnTo>
                  <a:pt x="197168" y="0"/>
                </a:lnTo>
                <a:lnTo>
                  <a:pt x="197168" y="0"/>
                </a:lnTo>
                <a:lnTo>
                  <a:pt x="197168" y="0"/>
                </a:lnTo>
                <a:lnTo>
                  <a:pt x="205740" y="8572"/>
                </a:lnTo>
                <a:lnTo>
                  <a:pt x="205740" y="8572"/>
                </a:lnTo>
                <a:lnTo>
                  <a:pt x="205740" y="17145"/>
                </a:lnTo>
                <a:lnTo>
                  <a:pt x="205740" y="25717"/>
                </a:lnTo>
                <a:lnTo>
                  <a:pt x="197168" y="34290"/>
                </a:lnTo>
                <a:lnTo>
                  <a:pt x="197168" y="34290"/>
                </a:lnTo>
                <a:lnTo>
                  <a:pt x="197168" y="51435"/>
                </a:lnTo>
                <a:lnTo>
                  <a:pt x="197168" y="60007"/>
                </a:lnTo>
                <a:lnTo>
                  <a:pt x="188595" y="68580"/>
                </a:lnTo>
                <a:lnTo>
                  <a:pt x="188595" y="85725"/>
                </a:lnTo>
                <a:lnTo>
                  <a:pt x="188595" y="94297"/>
                </a:lnTo>
                <a:lnTo>
                  <a:pt x="180022" y="111442"/>
                </a:lnTo>
                <a:lnTo>
                  <a:pt x="180022" y="120015"/>
                </a:lnTo>
                <a:lnTo>
                  <a:pt x="171450" y="137160"/>
                </a:lnTo>
                <a:lnTo>
                  <a:pt x="171450" y="145732"/>
                </a:lnTo>
                <a:lnTo>
                  <a:pt x="171450" y="162878"/>
                </a:lnTo>
                <a:lnTo>
                  <a:pt x="171450" y="171450"/>
                </a:lnTo>
                <a:lnTo>
                  <a:pt x="162877" y="180022"/>
                </a:lnTo>
                <a:lnTo>
                  <a:pt x="162877" y="197167"/>
                </a:lnTo>
                <a:lnTo>
                  <a:pt x="162877" y="205740"/>
                </a:lnTo>
                <a:lnTo>
                  <a:pt x="154305" y="214312"/>
                </a:lnTo>
                <a:lnTo>
                  <a:pt x="154305" y="222885"/>
                </a:lnTo>
                <a:lnTo>
                  <a:pt x="154305" y="231457"/>
                </a:lnTo>
                <a:lnTo>
                  <a:pt x="154305" y="240030"/>
                </a:lnTo>
                <a:lnTo>
                  <a:pt x="154305" y="248603"/>
                </a:lnTo>
                <a:lnTo>
                  <a:pt x="145732" y="257175"/>
                </a:lnTo>
                <a:lnTo>
                  <a:pt x="145732" y="265747"/>
                </a:lnTo>
                <a:lnTo>
                  <a:pt x="145732" y="265747"/>
                </a:lnTo>
                <a:lnTo>
                  <a:pt x="145732" y="265747"/>
                </a:lnTo>
                <a:lnTo>
                  <a:pt x="154305" y="274320"/>
                </a:lnTo>
                <a:lnTo>
                  <a:pt x="154305" y="27432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EC8CEF64-295E-4D5B-BA05-60FF7B8B570B}"/>
              </a:ext>
            </a:extLst>
          </p:cNvPr>
          <p:cNvSpPr/>
          <p:nvPr/>
        </p:nvSpPr>
        <p:spPr>
          <a:xfrm>
            <a:off x="7615238" y="3668713"/>
            <a:ext cx="179387" cy="342900"/>
          </a:xfrm>
          <a:custGeom>
            <a:avLst/>
            <a:gdLst/>
            <a:ahLst/>
            <a:cxnLst/>
            <a:rect l="0" t="0" r="0" b="0"/>
            <a:pathLst>
              <a:path w="180023" h="342901">
                <a:moveTo>
                  <a:pt x="137159" y="94297"/>
                </a:moveTo>
                <a:lnTo>
                  <a:pt x="137159" y="94297"/>
                </a:lnTo>
                <a:lnTo>
                  <a:pt x="137159" y="94297"/>
                </a:lnTo>
                <a:lnTo>
                  <a:pt x="137159" y="94297"/>
                </a:lnTo>
                <a:lnTo>
                  <a:pt x="137159" y="94297"/>
                </a:lnTo>
                <a:lnTo>
                  <a:pt x="137159" y="94297"/>
                </a:lnTo>
                <a:lnTo>
                  <a:pt x="137159" y="85725"/>
                </a:lnTo>
                <a:lnTo>
                  <a:pt x="137159" y="85725"/>
                </a:lnTo>
                <a:lnTo>
                  <a:pt x="137159" y="85725"/>
                </a:lnTo>
                <a:lnTo>
                  <a:pt x="128587" y="77152"/>
                </a:lnTo>
                <a:lnTo>
                  <a:pt x="120014" y="68580"/>
                </a:lnTo>
                <a:lnTo>
                  <a:pt x="111442" y="60007"/>
                </a:lnTo>
                <a:lnTo>
                  <a:pt x="94297" y="42862"/>
                </a:lnTo>
                <a:lnTo>
                  <a:pt x="85725" y="34290"/>
                </a:lnTo>
                <a:lnTo>
                  <a:pt x="77151" y="34290"/>
                </a:lnTo>
                <a:lnTo>
                  <a:pt x="68579" y="17145"/>
                </a:lnTo>
                <a:lnTo>
                  <a:pt x="60007" y="17145"/>
                </a:lnTo>
                <a:lnTo>
                  <a:pt x="42862" y="8572"/>
                </a:lnTo>
                <a:lnTo>
                  <a:pt x="42862" y="8572"/>
                </a:lnTo>
                <a:lnTo>
                  <a:pt x="34289" y="8572"/>
                </a:lnTo>
                <a:lnTo>
                  <a:pt x="34289" y="0"/>
                </a:lnTo>
                <a:lnTo>
                  <a:pt x="34289" y="0"/>
                </a:lnTo>
                <a:lnTo>
                  <a:pt x="34289" y="0"/>
                </a:lnTo>
                <a:lnTo>
                  <a:pt x="25717" y="0"/>
                </a:lnTo>
                <a:lnTo>
                  <a:pt x="25717" y="0"/>
                </a:lnTo>
                <a:lnTo>
                  <a:pt x="34289" y="0"/>
                </a:lnTo>
                <a:lnTo>
                  <a:pt x="34289" y="0"/>
                </a:lnTo>
                <a:lnTo>
                  <a:pt x="34289" y="0"/>
                </a:lnTo>
                <a:lnTo>
                  <a:pt x="34289" y="8572"/>
                </a:lnTo>
                <a:lnTo>
                  <a:pt x="34289" y="8572"/>
                </a:lnTo>
                <a:lnTo>
                  <a:pt x="34289" y="8572"/>
                </a:lnTo>
                <a:lnTo>
                  <a:pt x="42862" y="8572"/>
                </a:lnTo>
                <a:lnTo>
                  <a:pt x="42862" y="17145"/>
                </a:lnTo>
                <a:lnTo>
                  <a:pt x="60007" y="17145"/>
                </a:lnTo>
                <a:lnTo>
                  <a:pt x="68579" y="25717"/>
                </a:lnTo>
                <a:lnTo>
                  <a:pt x="77151" y="34290"/>
                </a:lnTo>
                <a:lnTo>
                  <a:pt x="85725" y="42862"/>
                </a:lnTo>
                <a:lnTo>
                  <a:pt x="85725" y="42862"/>
                </a:lnTo>
                <a:lnTo>
                  <a:pt x="94297" y="51435"/>
                </a:lnTo>
                <a:lnTo>
                  <a:pt x="102869" y="60007"/>
                </a:lnTo>
                <a:lnTo>
                  <a:pt x="111442" y="68580"/>
                </a:lnTo>
                <a:lnTo>
                  <a:pt x="120014" y="77152"/>
                </a:lnTo>
                <a:lnTo>
                  <a:pt x="128587" y="85725"/>
                </a:lnTo>
                <a:lnTo>
                  <a:pt x="137159" y="94297"/>
                </a:lnTo>
                <a:lnTo>
                  <a:pt x="145732" y="102870"/>
                </a:lnTo>
                <a:lnTo>
                  <a:pt x="154304" y="111442"/>
                </a:lnTo>
                <a:lnTo>
                  <a:pt x="162876" y="120015"/>
                </a:lnTo>
                <a:lnTo>
                  <a:pt x="162876" y="128587"/>
                </a:lnTo>
                <a:lnTo>
                  <a:pt x="171450" y="137160"/>
                </a:lnTo>
                <a:lnTo>
                  <a:pt x="171450" y="137160"/>
                </a:lnTo>
                <a:lnTo>
                  <a:pt x="180022" y="145732"/>
                </a:lnTo>
                <a:lnTo>
                  <a:pt x="180022" y="145732"/>
                </a:lnTo>
                <a:lnTo>
                  <a:pt x="180022" y="154305"/>
                </a:lnTo>
                <a:lnTo>
                  <a:pt x="180022" y="154305"/>
                </a:lnTo>
                <a:lnTo>
                  <a:pt x="180022" y="154305"/>
                </a:lnTo>
                <a:lnTo>
                  <a:pt x="180022" y="162877"/>
                </a:lnTo>
                <a:lnTo>
                  <a:pt x="180022" y="162877"/>
                </a:lnTo>
                <a:lnTo>
                  <a:pt x="171450" y="162877"/>
                </a:lnTo>
                <a:lnTo>
                  <a:pt x="171450" y="171450"/>
                </a:lnTo>
                <a:lnTo>
                  <a:pt x="162876" y="171450"/>
                </a:lnTo>
                <a:lnTo>
                  <a:pt x="162876" y="171450"/>
                </a:lnTo>
                <a:lnTo>
                  <a:pt x="154304" y="180022"/>
                </a:lnTo>
                <a:lnTo>
                  <a:pt x="145732" y="180022"/>
                </a:lnTo>
                <a:lnTo>
                  <a:pt x="137159" y="188595"/>
                </a:lnTo>
                <a:lnTo>
                  <a:pt x="128587" y="188595"/>
                </a:lnTo>
                <a:lnTo>
                  <a:pt x="120014" y="197167"/>
                </a:lnTo>
                <a:lnTo>
                  <a:pt x="111442" y="197167"/>
                </a:lnTo>
                <a:lnTo>
                  <a:pt x="94297" y="205740"/>
                </a:lnTo>
                <a:lnTo>
                  <a:pt x="85725" y="214312"/>
                </a:lnTo>
                <a:lnTo>
                  <a:pt x="77151" y="222885"/>
                </a:lnTo>
                <a:lnTo>
                  <a:pt x="68579" y="231457"/>
                </a:lnTo>
                <a:lnTo>
                  <a:pt x="60007" y="240030"/>
                </a:lnTo>
                <a:lnTo>
                  <a:pt x="51434" y="248602"/>
                </a:lnTo>
                <a:lnTo>
                  <a:pt x="42862" y="257175"/>
                </a:lnTo>
                <a:lnTo>
                  <a:pt x="34289" y="265747"/>
                </a:lnTo>
                <a:lnTo>
                  <a:pt x="25717" y="274320"/>
                </a:lnTo>
                <a:lnTo>
                  <a:pt x="25717" y="291465"/>
                </a:lnTo>
                <a:lnTo>
                  <a:pt x="17144" y="300037"/>
                </a:lnTo>
                <a:lnTo>
                  <a:pt x="8572" y="308610"/>
                </a:lnTo>
                <a:lnTo>
                  <a:pt x="8572" y="317182"/>
                </a:lnTo>
                <a:lnTo>
                  <a:pt x="8572" y="325755"/>
                </a:lnTo>
                <a:lnTo>
                  <a:pt x="0" y="325755"/>
                </a:lnTo>
                <a:lnTo>
                  <a:pt x="0" y="334327"/>
                </a:lnTo>
                <a:lnTo>
                  <a:pt x="0" y="342900"/>
                </a:lnTo>
                <a:lnTo>
                  <a:pt x="0" y="342900"/>
                </a:lnTo>
                <a:lnTo>
                  <a:pt x="0" y="342900"/>
                </a:lnTo>
                <a:lnTo>
                  <a:pt x="0" y="34290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8B428779-07D5-4530-9DE7-719F1AB0C46F}"/>
              </a:ext>
            </a:extLst>
          </p:cNvPr>
          <p:cNvSpPr/>
          <p:nvPr/>
        </p:nvSpPr>
        <p:spPr>
          <a:xfrm>
            <a:off x="4640263" y="3411538"/>
            <a:ext cx="103187" cy="309562"/>
          </a:xfrm>
          <a:custGeom>
            <a:avLst/>
            <a:gdLst/>
            <a:ahLst/>
            <a:cxnLst/>
            <a:rect l="0" t="0" r="0" b="0"/>
            <a:pathLst>
              <a:path w="102871" h="308611">
                <a:moveTo>
                  <a:pt x="0" y="0"/>
                </a:moveTo>
                <a:lnTo>
                  <a:pt x="8573" y="0"/>
                </a:lnTo>
                <a:lnTo>
                  <a:pt x="8573" y="0"/>
                </a:lnTo>
                <a:lnTo>
                  <a:pt x="17145" y="8572"/>
                </a:lnTo>
                <a:lnTo>
                  <a:pt x="17145" y="8572"/>
                </a:lnTo>
                <a:lnTo>
                  <a:pt x="17145" y="8572"/>
                </a:lnTo>
                <a:lnTo>
                  <a:pt x="25717" y="8572"/>
                </a:lnTo>
                <a:lnTo>
                  <a:pt x="34290" y="8572"/>
                </a:lnTo>
                <a:lnTo>
                  <a:pt x="42862" y="17145"/>
                </a:lnTo>
                <a:lnTo>
                  <a:pt x="51435" y="17145"/>
                </a:lnTo>
                <a:lnTo>
                  <a:pt x="51435" y="25717"/>
                </a:lnTo>
                <a:lnTo>
                  <a:pt x="60008" y="34290"/>
                </a:lnTo>
                <a:lnTo>
                  <a:pt x="68580" y="42862"/>
                </a:lnTo>
                <a:lnTo>
                  <a:pt x="77152" y="51435"/>
                </a:lnTo>
                <a:lnTo>
                  <a:pt x="85725" y="60007"/>
                </a:lnTo>
                <a:lnTo>
                  <a:pt x="85725" y="77152"/>
                </a:lnTo>
                <a:lnTo>
                  <a:pt x="94297" y="85725"/>
                </a:lnTo>
                <a:lnTo>
                  <a:pt x="102870" y="94297"/>
                </a:lnTo>
                <a:lnTo>
                  <a:pt x="102870" y="111442"/>
                </a:lnTo>
                <a:lnTo>
                  <a:pt x="102870" y="128587"/>
                </a:lnTo>
                <a:lnTo>
                  <a:pt x="102870" y="137160"/>
                </a:lnTo>
                <a:lnTo>
                  <a:pt x="102870" y="154305"/>
                </a:lnTo>
                <a:lnTo>
                  <a:pt x="94297" y="171450"/>
                </a:lnTo>
                <a:lnTo>
                  <a:pt x="94297" y="188595"/>
                </a:lnTo>
                <a:lnTo>
                  <a:pt x="94297" y="205740"/>
                </a:lnTo>
                <a:lnTo>
                  <a:pt x="94297" y="214312"/>
                </a:lnTo>
                <a:lnTo>
                  <a:pt x="85725" y="231457"/>
                </a:lnTo>
                <a:lnTo>
                  <a:pt x="77152" y="240030"/>
                </a:lnTo>
                <a:lnTo>
                  <a:pt x="77152" y="257175"/>
                </a:lnTo>
                <a:lnTo>
                  <a:pt x="68580" y="265747"/>
                </a:lnTo>
                <a:lnTo>
                  <a:pt x="68580" y="274320"/>
                </a:lnTo>
                <a:lnTo>
                  <a:pt x="60008" y="291465"/>
                </a:lnTo>
                <a:lnTo>
                  <a:pt x="60008" y="291465"/>
                </a:lnTo>
                <a:lnTo>
                  <a:pt x="60008" y="300037"/>
                </a:lnTo>
                <a:lnTo>
                  <a:pt x="51435" y="300037"/>
                </a:lnTo>
                <a:lnTo>
                  <a:pt x="51435" y="308610"/>
                </a:lnTo>
                <a:lnTo>
                  <a:pt x="51435" y="308610"/>
                </a:lnTo>
                <a:lnTo>
                  <a:pt x="51435" y="308610"/>
                </a:lnTo>
                <a:lnTo>
                  <a:pt x="51435" y="308610"/>
                </a:lnTo>
                <a:lnTo>
                  <a:pt x="51435" y="308610"/>
                </a:lnTo>
                <a:lnTo>
                  <a:pt x="51435" y="308610"/>
                </a:lnTo>
                <a:lnTo>
                  <a:pt x="60008" y="300037"/>
                </a:lnTo>
                <a:lnTo>
                  <a:pt x="60008" y="300037"/>
                </a:lnTo>
                <a:lnTo>
                  <a:pt x="60008" y="300037"/>
                </a:lnTo>
                <a:lnTo>
                  <a:pt x="60008" y="30003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A32D4757-D43D-4EA0-B165-CADCBB329CCF}"/>
              </a:ext>
            </a:extLst>
          </p:cNvPr>
          <p:cNvSpPr/>
          <p:nvPr/>
        </p:nvSpPr>
        <p:spPr>
          <a:xfrm>
            <a:off x="5232400" y="3292475"/>
            <a:ext cx="153988" cy="247650"/>
          </a:xfrm>
          <a:custGeom>
            <a:avLst/>
            <a:gdLst/>
            <a:ahLst/>
            <a:cxnLst/>
            <a:rect l="0" t="0" r="0" b="0"/>
            <a:pathLst>
              <a:path w="154307" h="248603">
                <a:moveTo>
                  <a:pt x="17145" y="0"/>
                </a:moveTo>
                <a:lnTo>
                  <a:pt x="17145" y="0"/>
                </a:lnTo>
                <a:lnTo>
                  <a:pt x="17145" y="8572"/>
                </a:lnTo>
                <a:lnTo>
                  <a:pt x="17145" y="8572"/>
                </a:lnTo>
                <a:lnTo>
                  <a:pt x="17145" y="8572"/>
                </a:lnTo>
                <a:lnTo>
                  <a:pt x="17145" y="8572"/>
                </a:lnTo>
                <a:lnTo>
                  <a:pt x="17145" y="17145"/>
                </a:lnTo>
                <a:lnTo>
                  <a:pt x="8573" y="25717"/>
                </a:lnTo>
                <a:lnTo>
                  <a:pt x="8573" y="34290"/>
                </a:lnTo>
                <a:lnTo>
                  <a:pt x="8573" y="42862"/>
                </a:lnTo>
                <a:lnTo>
                  <a:pt x="8573" y="60007"/>
                </a:lnTo>
                <a:lnTo>
                  <a:pt x="0" y="77152"/>
                </a:lnTo>
                <a:lnTo>
                  <a:pt x="0" y="94297"/>
                </a:lnTo>
                <a:lnTo>
                  <a:pt x="0" y="111442"/>
                </a:lnTo>
                <a:lnTo>
                  <a:pt x="0" y="128587"/>
                </a:lnTo>
                <a:lnTo>
                  <a:pt x="0" y="145732"/>
                </a:lnTo>
                <a:lnTo>
                  <a:pt x="0" y="162877"/>
                </a:lnTo>
                <a:lnTo>
                  <a:pt x="8573" y="171450"/>
                </a:lnTo>
                <a:lnTo>
                  <a:pt x="8573" y="188595"/>
                </a:lnTo>
                <a:lnTo>
                  <a:pt x="17145" y="205740"/>
                </a:lnTo>
                <a:lnTo>
                  <a:pt x="25718" y="214312"/>
                </a:lnTo>
                <a:lnTo>
                  <a:pt x="34290" y="222885"/>
                </a:lnTo>
                <a:lnTo>
                  <a:pt x="42863" y="231457"/>
                </a:lnTo>
                <a:lnTo>
                  <a:pt x="51436" y="231457"/>
                </a:lnTo>
                <a:lnTo>
                  <a:pt x="68581" y="240030"/>
                </a:lnTo>
                <a:lnTo>
                  <a:pt x="77153" y="240030"/>
                </a:lnTo>
                <a:lnTo>
                  <a:pt x="85725" y="240030"/>
                </a:lnTo>
                <a:lnTo>
                  <a:pt x="94298" y="231457"/>
                </a:lnTo>
                <a:lnTo>
                  <a:pt x="111443" y="231457"/>
                </a:lnTo>
                <a:lnTo>
                  <a:pt x="120015" y="222885"/>
                </a:lnTo>
                <a:lnTo>
                  <a:pt x="128588" y="214312"/>
                </a:lnTo>
                <a:lnTo>
                  <a:pt x="137161" y="205740"/>
                </a:lnTo>
                <a:lnTo>
                  <a:pt x="145733" y="197167"/>
                </a:lnTo>
                <a:lnTo>
                  <a:pt x="145733" y="188595"/>
                </a:lnTo>
                <a:lnTo>
                  <a:pt x="145733" y="171450"/>
                </a:lnTo>
                <a:lnTo>
                  <a:pt x="154306" y="162877"/>
                </a:lnTo>
                <a:lnTo>
                  <a:pt x="145733" y="145732"/>
                </a:lnTo>
                <a:lnTo>
                  <a:pt x="145733" y="137160"/>
                </a:lnTo>
                <a:lnTo>
                  <a:pt x="145733" y="128587"/>
                </a:lnTo>
                <a:lnTo>
                  <a:pt x="137161" y="120015"/>
                </a:lnTo>
                <a:lnTo>
                  <a:pt x="128588" y="111442"/>
                </a:lnTo>
                <a:lnTo>
                  <a:pt x="120015" y="102870"/>
                </a:lnTo>
                <a:lnTo>
                  <a:pt x="111443" y="102870"/>
                </a:lnTo>
                <a:lnTo>
                  <a:pt x="111443" y="102870"/>
                </a:lnTo>
                <a:lnTo>
                  <a:pt x="102870" y="102870"/>
                </a:lnTo>
                <a:lnTo>
                  <a:pt x="94298" y="102870"/>
                </a:lnTo>
                <a:lnTo>
                  <a:pt x="85725" y="111442"/>
                </a:lnTo>
                <a:lnTo>
                  <a:pt x="77153" y="111442"/>
                </a:lnTo>
                <a:lnTo>
                  <a:pt x="68581" y="120015"/>
                </a:lnTo>
                <a:lnTo>
                  <a:pt x="68581" y="137160"/>
                </a:lnTo>
                <a:lnTo>
                  <a:pt x="60008" y="145732"/>
                </a:lnTo>
                <a:lnTo>
                  <a:pt x="51436" y="154305"/>
                </a:lnTo>
                <a:lnTo>
                  <a:pt x="51436" y="171450"/>
                </a:lnTo>
                <a:lnTo>
                  <a:pt x="51436" y="180022"/>
                </a:lnTo>
                <a:lnTo>
                  <a:pt x="51436" y="197167"/>
                </a:lnTo>
                <a:lnTo>
                  <a:pt x="51436" y="205740"/>
                </a:lnTo>
                <a:lnTo>
                  <a:pt x="51436" y="214312"/>
                </a:lnTo>
                <a:lnTo>
                  <a:pt x="51436" y="222885"/>
                </a:lnTo>
                <a:lnTo>
                  <a:pt x="60008" y="231457"/>
                </a:lnTo>
                <a:lnTo>
                  <a:pt x="60008" y="240030"/>
                </a:lnTo>
                <a:lnTo>
                  <a:pt x="68581" y="240030"/>
                </a:lnTo>
                <a:lnTo>
                  <a:pt x="68581" y="248602"/>
                </a:lnTo>
                <a:lnTo>
                  <a:pt x="77153" y="248602"/>
                </a:lnTo>
                <a:lnTo>
                  <a:pt x="85725" y="248602"/>
                </a:lnTo>
                <a:lnTo>
                  <a:pt x="94298" y="240030"/>
                </a:lnTo>
                <a:lnTo>
                  <a:pt x="94298" y="240030"/>
                </a:lnTo>
                <a:lnTo>
                  <a:pt x="102870" y="231457"/>
                </a:lnTo>
                <a:lnTo>
                  <a:pt x="102870" y="23145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692545E7-0CD4-4C69-8FC3-CC5DC3641347}"/>
              </a:ext>
            </a:extLst>
          </p:cNvPr>
          <p:cNvSpPr/>
          <p:nvPr/>
        </p:nvSpPr>
        <p:spPr>
          <a:xfrm>
            <a:off x="5394325" y="3257550"/>
            <a:ext cx="128588" cy="257175"/>
          </a:xfrm>
          <a:custGeom>
            <a:avLst/>
            <a:gdLst/>
            <a:ahLst/>
            <a:cxnLst/>
            <a:rect l="0" t="0" r="0" b="0"/>
            <a:pathLst>
              <a:path w="128588" h="257176">
                <a:moveTo>
                  <a:pt x="51435" y="34290"/>
                </a:moveTo>
                <a:lnTo>
                  <a:pt x="51435" y="42862"/>
                </a:lnTo>
                <a:lnTo>
                  <a:pt x="51435" y="42862"/>
                </a:lnTo>
                <a:lnTo>
                  <a:pt x="51435" y="42862"/>
                </a:lnTo>
                <a:lnTo>
                  <a:pt x="42862" y="42862"/>
                </a:lnTo>
                <a:lnTo>
                  <a:pt x="42862" y="42862"/>
                </a:lnTo>
                <a:lnTo>
                  <a:pt x="42862" y="42862"/>
                </a:lnTo>
                <a:lnTo>
                  <a:pt x="34290" y="51435"/>
                </a:lnTo>
                <a:lnTo>
                  <a:pt x="34290" y="60007"/>
                </a:lnTo>
                <a:lnTo>
                  <a:pt x="34290" y="68580"/>
                </a:lnTo>
                <a:lnTo>
                  <a:pt x="25717" y="77152"/>
                </a:lnTo>
                <a:lnTo>
                  <a:pt x="17145" y="94297"/>
                </a:lnTo>
                <a:lnTo>
                  <a:pt x="17145" y="102870"/>
                </a:lnTo>
                <a:lnTo>
                  <a:pt x="8572" y="120015"/>
                </a:lnTo>
                <a:lnTo>
                  <a:pt x="8572" y="137160"/>
                </a:lnTo>
                <a:lnTo>
                  <a:pt x="0" y="154305"/>
                </a:lnTo>
                <a:lnTo>
                  <a:pt x="0" y="171450"/>
                </a:lnTo>
                <a:lnTo>
                  <a:pt x="8572" y="188595"/>
                </a:lnTo>
                <a:lnTo>
                  <a:pt x="8572" y="205740"/>
                </a:lnTo>
                <a:lnTo>
                  <a:pt x="8572" y="214312"/>
                </a:lnTo>
                <a:lnTo>
                  <a:pt x="17145" y="231457"/>
                </a:lnTo>
                <a:lnTo>
                  <a:pt x="25717" y="240030"/>
                </a:lnTo>
                <a:lnTo>
                  <a:pt x="34290" y="240030"/>
                </a:lnTo>
                <a:lnTo>
                  <a:pt x="42862" y="248602"/>
                </a:lnTo>
                <a:lnTo>
                  <a:pt x="51435" y="257175"/>
                </a:lnTo>
                <a:lnTo>
                  <a:pt x="60008" y="257175"/>
                </a:lnTo>
                <a:lnTo>
                  <a:pt x="68580" y="257175"/>
                </a:lnTo>
                <a:lnTo>
                  <a:pt x="77153" y="257175"/>
                </a:lnTo>
                <a:lnTo>
                  <a:pt x="85725" y="257175"/>
                </a:lnTo>
                <a:lnTo>
                  <a:pt x="94297" y="248602"/>
                </a:lnTo>
                <a:lnTo>
                  <a:pt x="102870" y="240030"/>
                </a:lnTo>
                <a:lnTo>
                  <a:pt x="111442" y="231457"/>
                </a:lnTo>
                <a:lnTo>
                  <a:pt x="120015" y="214312"/>
                </a:lnTo>
                <a:lnTo>
                  <a:pt x="120015" y="197167"/>
                </a:lnTo>
                <a:lnTo>
                  <a:pt x="128587" y="180022"/>
                </a:lnTo>
                <a:lnTo>
                  <a:pt x="128587" y="162877"/>
                </a:lnTo>
                <a:lnTo>
                  <a:pt x="128587" y="137160"/>
                </a:lnTo>
                <a:lnTo>
                  <a:pt x="128587" y="120015"/>
                </a:lnTo>
                <a:lnTo>
                  <a:pt x="128587" y="94297"/>
                </a:lnTo>
                <a:lnTo>
                  <a:pt x="120015" y="77152"/>
                </a:lnTo>
                <a:lnTo>
                  <a:pt x="120015" y="60007"/>
                </a:lnTo>
                <a:lnTo>
                  <a:pt x="111442" y="42862"/>
                </a:lnTo>
                <a:lnTo>
                  <a:pt x="102870" y="25717"/>
                </a:lnTo>
                <a:lnTo>
                  <a:pt x="94297" y="17145"/>
                </a:lnTo>
                <a:lnTo>
                  <a:pt x="85725" y="8572"/>
                </a:lnTo>
                <a:lnTo>
                  <a:pt x="68580" y="8572"/>
                </a:lnTo>
                <a:lnTo>
                  <a:pt x="60008" y="0"/>
                </a:lnTo>
                <a:lnTo>
                  <a:pt x="42862" y="0"/>
                </a:lnTo>
                <a:lnTo>
                  <a:pt x="34290" y="0"/>
                </a:lnTo>
                <a:lnTo>
                  <a:pt x="25717" y="8572"/>
                </a:lnTo>
                <a:lnTo>
                  <a:pt x="17145" y="8572"/>
                </a:lnTo>
                <a:lnTo>
                  <a:pt x="8572" y="17145"/>
                </a:lnTo>
                <a:lnTo>
                  <a:pt x="0" y="25717"/>
                </a:lnTo>
                <a:lnTo>
                  <a:pt x="0" y="34290"/>
                </a:lnTo>
                <a:lnTo>
                  <a:pt x="0" y="34290"/>
                </a:lnTo>
                <a:lnTo>
                  <a:pt x="0" y="34290"/>
                </a:lnTo>
                <a:lnTo>
                  <a:pt x="0" y="42862"/>
                </a:lnTo>
                <a:lnTo>
                  <a:pt x="0" y="4286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FDB105AD-CDF5-404D-AD72-DA52B85C09AF}"/>
              </a:ext>
            </a:extLst>
          </p:cNvPr>
          <p:cNvSpPr/>
          <p:nvPr/>
        </p:nvSpPr>
        <p:spPr>
          <a:xfrm>
            <a:off x="5514975" y="3214688"/>
            <a:ext cx="103188" cy="111125"/>
          </a:xfrm>
          <a:custGeom>
            <a:avLst/>
            <a:gdLst/>
            <a:ahLst/>
            <a:cxnLst/>
            <a:rect l="0" t="0" r="0" b="0"/>
            <a:pathLst>
              <a:path w="102871" h="111444">
                <a:moveTo>
                  <a:pt x="42863" y="8573"/>
                </a:moveTo>
                <a:lnTo>
                  <a:pt x="42863" y="17145"/>
                </a:lnTo>
                <a:lnTo>
                  <a:pt x="42863" y="17145"/>
                </a:lnTo>
                <a:lnTo>
                  <a:pt x="51435" y="17145"/>
                </a:lnTo>
                <a:lnTo>
                  <a:pt x="51435" y="17145"/>
                </a:lnTo>
                <a:lnTo>
                  <a:pt x="51435" y="17145"/>
                </a:lnTo>
                <a:lnTo>
                  <a:pt x="51435" y="17145"/>
                </a:lnTo>
                <a:lnTo>
                  <a:pt x="51435" y="17145"/>
                </a:lnTo>
                <a:lnTo>
                  <a:pt x="42863" y="17145"/>
                </a:lnTo>
                <a:lnTo>
                  <a:pt x="42863" y="25718"/>
                </a:lnTo>
                <a:lnTo>
                  <a:pt x="42863" y="34290"/>
                </a:lnTo>
                <a:lnTo>
                  <a:pt x="34290" y="42863"/>
                </a:lnTo>
                <a:lnTo>
                  <a:pt x="34290" y="51435"/>
                </a:lnTo>
                <a:lnTo>
                  <a:pt x="25718" y="60008"/>
                </a:lnTo>
                <a:lnTo>
                  <a:pt x="25718" y="68580"/>
                </a:lnTo>
                <a:lnTo>
                  <a:pt x="25718" y="77153"/>
                </a:lnTo>
                <a:lnTo>
                  <a:pt x="25718" y="85725"/>
                </a:lnTo>
                <a:lnTo>
                  <a:pt x="25718" y="85725"/>
                </a:lnTo>
                <a:lnTo>
                  <a:pt x="25718" y="94298"/>
                </a:lnTo>
                <a:lnTo>
                  <a:pt x="34290" y="102870"/>
                </a:lnTo>
                <a:lnTo>
                  <a:pt x="34290" y="102870"/>
                </a:lnTo>
                <a:lnTo>
                  <a:pt x="42863" y="102870"/>
                </a:lnTo>
                <a:lnTo>
                  <a:pt x="42863" y="111443"/>
                </a:lnTo>
                <a:lnTo>
                  <a:pt x="51435" y="111443"/>
                </a:lnTo>
                <a:lnTo>
                  <a:pt x="60007" y="102870"/>
                </a:lnTo>
                <a:lnTo>
                  <a:pt x="68580" y="102870"/>
                </a:lnTo>
                <a:lnTo>
                  <a:pt x="77152" y="102870"/>
                </a:lnTo>
                <a:lnTo>
                  <a:pt x="77152" y="94298"/>
                </a:lnTo>
                <a:lnTo>
                  <a:pt x="85725" y="85725"/>
                </a:lnTo>
                <a:lnTo>
                  <a:pt x="85725" y="85725"/>
                </a:lnTo>
                <a:lnTo>
                  <a:pt x="94297" y="77153"/>
                </a:lnTo>
                <a:lnTo>
                  <a:pt x="94297" y="68580"/>
                </a:lnTo>
                <a:lnTo>
                  <a:pt x="102870" y="51435"/>
                </a:lnTo>
                <a:lnTo>
                  <a:pt x="102870" y="42863"/>
                </a:lnTo>
                <a:lnTo>
                  <a:pt x="102870" y="34290"/>
                </a:lnTo>
                <a:lnTo>
                  <a:pt x="102870" y="25718"/>
                </a:lnTo>
                <a:lnTo>
                  <a:pt x="94297" y="17145"/>
                </a:lnTo>
                <a:lnTo>
                  <a:pt x="94297" y="8573"/>
                </a:lnTo>
                <a:lnTo>
                  <a:pt x="85725" y="0"/>
                </a:lnTo>
                <a:lnTo>
                  <a:pt x="77152" y="0"/>
                </a:lnTo>
                <a:lnTo>
                  <a:pt x="68580" y="0"/>
                </a:lnTo>
                <a:lnTo>
                  <a:pt x="60007" y="0"/>
                </a:lnTo>
                <a:lnTo>
                  <a:pt x="51435" y="0"/>
                </a:lnTo>
                <a:lnTo>
                  <a:pt x="42863" y="0"/>
                </a:lnTo>
                <a:lnTo>
                  <a:pt x="34290" y="0"/>
                </a:lnTo>
                <a:lnTo>
                  <a:pt x="17145" y="8573"/>
                </a:lnTo>
                <a:lnTo>
                  <a:pt x="17145" y="17145"/>
                </a:lnTo>
                <a:lnTo>
                  <a:pt x="8572" y="17145"/>
                </a:lnTo>
                <a:lnTo>
                  <a:pt x="8572" y="17145"/>
                </a:lnTo>
                <a:lnTo>
                  <a:pt x="0" y="17145"/>
                </a:lnTo>
                <a:lnTo>
                  <a:pt x="0" y="1714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83DB5587-C80E-4CE6-B089-83677682AF00}"/>
              </a:ext>
            </a:extLst>
          </p:cNvPr>
          <p:cNvSpPr/>
          <p:nvPr/>
        </p:nvSpPr>
        <p:spPr>
          <a:xfrm>
            <a:off x="6226175" y="2425700"/>
            <a:ext cx="514350" cy="935038"/>
          </a:xfrm>
          <a:custGeom>
            <a:avLst/>
            <a:gdLst/>
            <a:ahLst/>
            <a:cxnLst/>
            <a:rect l="0" t="0" r="0" b="0"/>
            <a:pathLst>
              <a:path w="514350" h="934404">
                <a:moveTo>
                  <a:pt x="497204" y="934403"/>
                </a:moveTo>
                <a:lnTo>
                  <a:pt x="497204" y="934403"/>
                </a:lnTo>
                <a:lnTo>
                  <a:pt x="505777" y="925830"/>
                </a:lnTo>
                <a:lnTo>
                  <a:pt x="505777" y="925830"/>
                </a:lnTo>
                <a:lnTo>
                  <a:pt x="505777" y="917258"/>
                </a:lnTo>
                <a:lnTo>
                  <a:pt x="505777" y="917258"/>
                </a:lnTo>
                <a:lnTo>
                  <a:pt x="505777" y="908685"/>
                </a:lnTo>
                <a:lnTo>
                  <a:pt x="514349" y="900113"/>
                </a:lnTo>
                <a:lnTo>
                  <a:pt x="514349" y="891540"/>
                </a:lnTo>
                <a:lnTo>
                  <a:pt x="514349" y="891540"/>
                </a:lnTo>
                <a:lnTo>
                  <a:pt x="514349" y="882968"/>
                </a:lnTo>
                <a:lnTo>
                  <a:pt x="514349" y="874395"/>
                </a:lnTo>
                <a:lnTo>
                  <a:pt x="514349" y="865823"/>
                </a:lnTo>
                <a:lnTo>
                  <a:pt x="514349" y="857250"/>
                </a:lnTo>
                <a:lnTo>
                  <a:pt x="514349" y="848678"/>
                </a:lnTo>
                <a:lnTo>
                  <a:pt x="514349" y="840105"/>
                </a:lnTo>
                <a:lnTo>
                  <a:pt x="514349" y="831533"/>
                </a:lnTo>
                <a:lnTo>
                  <a:pt x="514349" y="822960"/>
                </a:lnTo>
                <a:lnTo>
                  <a:pt x="514349" y="814388"/>
                </a:lnTo>
                <a:lnTo>
                  <a:pt x="514349" y="805815"/>
                </a:lnTo>
                <a:lnTo>
                  <a:pt x="514349" y="797243"/>
                </a:lnTo>
                <a:lnTo>
                  <a:pt x="514349" y="788670"/>
                </a:lnTo>
                <a:lnTo>
                  <a:pt x="514349" y="771525"/>
                </a:lnTo>
                <a:lnTo>
                  <a:pt x="505777" y="762953"/>
                </a:lnTo>
                <a:lnTo>
                  <a:pt x="505777" y="754380"/>
                </a:lnTo>
                <a:lnTo>
                  <a:pt x="505777" y="737235"/>
                </a:lnTo>
                <a:lnTo>
                  <a:pt x="505777" y="728663"/>
                </a:lnTo>
                <a:lnTo>
                  <a:pt x="497204" y="711518"/>
                </a:lnTo>
                <a:lnTo>
                  <a:pt x="497204" y="702945"/>
                </a:lnTo>
                <a:lnTo>
                  <a:pt x="497204" y="685800"/>
                </a:lnTo>
                <a:lnTo>
                  <a:pt x="488632" y="677228"/>
                </a:lnTo>
                <a:lnTo>
                  <a:pt x="488632" y="660083"/>
                </a:lnTo>
                <a:lnTo>
                  <a:pt x="488632" y="651510"/>
                </a:lnTo>
                <a:lnTo>
                  <a:pt x="480059" y="642938"/>
                </a:lnTo>
                <a:lnTo>
                  <a:pt x="480059" y="625793"/>
                </a:lnTo>
                <a:lnTo>
                  <a:pt x="480059" y="608648"/>
                </a:lnTo>
                <a:lnTo>
                  <a:pt x="471487" y="600075"/>
                </a:lnTo>
                <a:lnTo>
                  <a:pt x="471487" y="582930"/>
                </a:lnTo>
                <a:lnTo>
                  <a:pt x="462914" y="574358"/>
                </a:lnTo>
                <a:lnTo>
                  <a:pt x="462914" y="557213"/>
                </a:lnTo>
                <a:lnTo>
                  <a:pt x="454342" y="548640"/>
                </a:lnTo>
                <a:lnTo>
                  <a:pt x="454342" y="531496"/>
                </a:lnTo>
                <a:lnTo>
                  <a:pt x="445770" y="522923"/>
                </a:lnTo>
                <a:lnTo>
                  <a:pt x="445770" y="505778"/>
                </a:lnTo>
                <a:lnTo>
                  <a:pt x="437196" y="497205"/>
                </a:lnTo>
                <a:lnTo>
                  <a:pt x="437196" y="488633"/>
                </a:lnTo>
                <a:lnTo>
                  <a:pt x="428624" y="471488"/>
                </a:lnTo>
                <a:lnTo>
                  <a:pt x="428624" y="462915"/>
                </a:lnTo>
                <a:lnTo>
                  <a:pt x="420052" y="445771"/>
                </a:lnTo>
                <a:lnTo>
                  <a:pt x="411479" y="428625"/>
                </a:lnTo>
                <a:lnTo>
                  <a:pt x="411479" y="420053"/>
                </a:lnTo>
                <a:lnTo>
                  <a:pt x="402907" y="411480"/>
                </a:lnTo>
                <a:lnTo>
                  <a:pt x="402907" y="394335"/>
                </a:lnTo>
                <a:lnTo>
                  <a:pt x="394334" y="385763"/>
                </a:lnTo>
                <a:lnTo>
                  <a:pt x="385762" y="368618"/>
                </a:lnTo>
                <a:lnTo>
                  <a:pt x="385762" y="360046"/>
                </a:lnTo>
                <a:lnTo>
                  <a:pt x="377189" y="351473"/>
                </a:lnTo>
                <a:lnTo>
                  <a:pt x="368617" y="334328"/>
                </a:lnTo>
                <a:lnTo>
                  <a:pt x="360045" y="325755"/>
                </a:lnTo>
                <a:lnTo>
                  <a:pt x="360045" y="308610"/>
                </a:lnTo>
                <a:lnTo>
                  <a:pt x="351471" y="300038"/>
                </a:lnTo>
                <a:lnTo>
                  <a:pt x="342899" y="291465"/>
                </a:lnTo>
                <a:lnTo>
                  <a:pt x="334327" y="274321"/>
                </a:lnTo>
                <a:lnTo>
                  <a:pt x="325754" y="265748"/>
                </a:lnTo>
                <a:lnTo>
                  <a:pt x="317182" y="257175"/>
                </a:lnTo>
                <a:lnTo>
                  <a:pt x="317182" y="240030"/>
                </a:lnTo>
                <a:lnTo>
                  <a:pt x="308609" y="231458"/>
                </a:lnTo>
                <a:lnTo>
                  <a:pt x="300037" y="222885"/>
                </a:lnTo>
                <a:lnTo>
                  <a:pt x="291464" y="214313"/>
                </a:lnTo>
                <a:lnTo>
                  <a:pt x="282892" y="205740"/>
                </a:lnTo>
                <a:lnTo>
                  <a:pt x="274320" y="197168"/>
                </a:lnTo>
                <a:lnTo>
                  <a:pt x="265747" y="180023"/>
                </a:lnTo>
                <a:lnTo>
                  <a:pt x="257175" y="171450"/>
                </a:lnTo>
                <a:lnTo>
                  <a:pt x="248602" y="162878"/>
                </a:lnTo>
                <a:lnTo>
                  <a:pt x="240029" y="154305"/>
                </a:lnTo>
                <a:lnTo>
                  <a:pt x="231457" y="145733"/>
                </a:lnTo>
                <a:lnTo>
                  <a:pt x="231457" y="145733"/>
                </a:lnTo>
                <a:lnTo>
                  <a:pt x="214312" y="137160"/>
                </a:lnTo>
                <a:lnTo>
                  <a:pt x="205739" y="128588"/>
                </a:lnTo>
                <a:lnTo>
                  <a:pt x="197167" y="120015"/>
                </a:lnTo>
                <a:lnTo>
                  <a:pt x="188595" y="111443"/>
                </a:lnTo>
                <a:lnTo>
                  <a:pt x="180022" y="102871"/>
                </a:lnTo>
                <a:lnTo>
                  <a:pt x="171450" y="94298"/>
                </a:lnTo>
                <a:lnTo>
                  <a:pt x="162877" y="94298"/>
                </a:lnTo>
                <a:lnTo>
                  <a:pt x="154304" y="85725"/>
                </a:lnTo>
                <a:lnTo>
                  <a:pt x="145732" y="77153"/>
                </a:lnTo>
                <a:lnTo>
                  <a:pt x="137159" y="68580"/>
                </a:lnTo>
                <a:lnTo>
                  <a:pt x="128587" y="68580"/>
                </a:lnTo>
                <a:lnTo>
                  <a:pt x="120014" y="60008"/>
                </a:lnTo>
                <a:lnTo>
                  <a:pt x="111442" y="60008"/>
                </a:lnTo>
                <a:lnTo>
                  <a:pt x="102870" y="51435"/>
                </a:lnTo>
                <a:lnTo>
                  <a:pt x="94297" y="51435"/>
                </a:lnTo>
                <a:lnTo>
                  <a:pt x="94297" y="51435"/>
                </a:lnTo>
                <a:lnTo>
                  <a:pt x="85725" y="42863"/>
                </a:lnTo>
                <a:lnTo>
                  <a:pt x="85725" y="42863"/>
                </a:lnTo>
                <a:lnTo>
                  <a:pt x="77152" y="42863"/>
                </a:lnTo>
                <a:lnTo>
                  <a:pt x="77152" y="42863"/>
                </a:lnTo>
                <a:lnTo>
                  <a:pt x="77152" y="34290"/>
                </a:lnTo>
                <a:lnTo>
                  <a:pt x="77152" y="34290"/>
                </a:lnTo>
                <a:lnTo>
                  <a:pt x="77152" y="34290"/>
                </a:lnTo>
                <a:lnTo>
                  <a:pt x="77152" y="34290"/>
                </a:lnTo>
                <a:lnTo>
                  <a:pt x="77152" y="34290"/>
                </a:lnTo>
                <a:lnTo>
                  <a:pt x="77152" y="34290"/>
                </a:lnTo>
                <a:lnTo>
                  <a:pt x="77152" y="34290"/>
                </a:lnTo>
                <a:lnTo>
                  <a:pt x="77152" y="34290"/>
                </a:lnTo>
                <a:lnTo>
                  <a:pt x="77152" y="34290"/>
                </a:lnTo>
                <a:lnTo>
                  <a:pt x="77152" y="34290"/>
                </a:lnTo>
                <a:lnTo>
                  <a:pt x="77152" y="34290"/>
                </a:lnTo>
                <a:lnTo>
                  <a:pt x="85725" y="34290"/>
                </a:lnTo>
                <a:lnTo>
                  <a:pt x="94297" y="34290"/>
                </a:lnTo>
                <a:lnTo>
                  <a:pt x="94297" y="34290"/>
                </a:lnTo>
                <a:lnTo>
                  <a:pt x="102870" y="34290"/>
                </a:lnTo>
                <a:lnTo>
                  <a:pt x="111442" y="34290"/>
                </a:lnTo>
                <a:lnTo>
                  <a:pt x="128587" y="34290"/>
                </a:lnTo>
                <a:lnTo>
                  <a:pt x="137159" y="25718"/>
                </a:lnTo>
                <a:lnTo>
                  <a:pt x="154304" y="25718"/>
                </a:lnTo>
                <a:lnTo>
                  <a:pt x="162877" y="25718"/>
                </a:lnTo>
                <a:lnTo>
                  <a:pt x="180022" y="25718"/>
                </a:lnTo>
                <a:lnTo>
                  <a:pt x="188595" y="25718"/>
                </a:lnTo>
                <a:lnTo>
                  <a:pt x="205739" y="25718"/>
                </a:lnTo>
                <a:lnTo>
                  <a:pt x="222884" y="25718"/>
                </a:lnTo>
                <a:lnTo>
                  <a:pt x="231457" y="17146"/>
                </a:lnTo>
                <a:lnTo>
                  <a:pt x="248602" y="17146"/>
                </a:lnTo>
                <a:lnTo>
                  <a:pt x="257175" y="17146"/>
                </a:lnTo>
                <a:lnTo>
                  <a:pt x="265747" y="17146"/>
                </a:lnTo>
                <a:lnTo>
                  <a:pt x="274320" y="17146"/>
                </a:lnTo>
                <a:lnTo>
                  <a:pt x="274320" y="17146"/>
                </a:lnTo>
                <a:lnTo>
                  <a:pt x="282892" y="17146"/>
                </a:lnTo>
                <a:lnTo>
                  <a:pt x="282892" y="17146"/>
                </a:lnTo>
                <a:lnTo>
                  <a:pt x="282892" y="17146"/>
                </a:lnTo>
                <a:lnTo>
                  <a:pt x="282892" y="17146"/>
                </a:lnTo>
                <a:lnTo>
                  <a:pt x="282892" y="17146"/>
                </a:lnTo>
                <a:lnTo>
                  <a:pt x="282892" y="17146"/>
                </a:lnTo>
                <a:lnTo>
                  <a:pt x="282892" y="17146"/>
                </a:lnTo>
                <a:lnTo>
                  <a:pt x="282892" y="17146"/>
                </a:lnTo>
                <a:lnTo>
                  <a:pt x="274320" y="17146"/>
                </a:lnTo>
                <a:lnTo>
                  <a:pt x="274320" y="17146"/>
                </a:lnTo>
                <a:lnTo>
                  <a:pt x="257175" y="17146"/>
                </a:lnTo>
                <a:lnTo>
                  <a:pt x="248602" y="17146"/>
                </a:lnTo>
                <a:lnTo>
                  <a:pt x="231457" y="8573"/>
                </a:lnTo>
                <a:lnTo>
                  <a:pt x="214312" y="8573"/>
                </a:lnTo>
                <a:lnTo>
                  <a:pt x="197167" y="8573"/>
                </a:lnTo>
                <a:lnTo>
                  <a:pt x="188595" y="8573"/>
                </a:lnTo>
                <a:lnTo>
                  <a:pt x="171450" y="8573"/>
                </a:lnTo>
                <a:lnTo>
                  <a:pt x="154304" y="8573"/>
                </a:lnTo>
                <a:lnTo>
                  <a:pt x="137159" y="8573"/>
                </a:lnTo>
                <a:lnTo>
                  <a:pt x="120014" y="8573"/>
                </a:lnTo>
                <a:lnTo>
                  <a:pt x="102870" y="0"/>
                </a:lnTo>
                <a:lnTo>
                  <a:pt x="94297" y="0"/>
                </a:lnTo>
                <a:lnTo>
                  <a:pt x="77152" y="0"/>
                </a:lnTo>
                <a:lnTo>
                  <a:pt x="68579" y="0"/>
                </a:lnTo>
                <a:lnTo>
                  <a:pt x="51434" y="0"/>
                </a:lnTo>
                <a:lnTo>
                  <a:pt x="42862" y="0"/>
                </a:lnTo>
                <a:lnTo>
                  <a:pt x="34289" y="0"/>
                </a:lnTo>
                <a:lnTo>
                  <a:pt x="25717" y="0"/>
                </a:lnTo>
                <a:lnTo>
                  <a:pt x="17145" y="0"/>
                </a:lnTo>
                <a:lnTo>
                  <a:pt x="17145" y="8573"/>
                </a:lnTo>
                <a:lnTo>
                  <a:pt x="8572" y="8573"/>
                </a:lnTo>
                <a:lnTo>
                  <a:pt x="8572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17146"/>
                </a:lnTo>
                <a:lnTo>
                  <a:pt x="0" y="17146"/>
                </a:lnTo>
                <a:lnTo>
                  <a:pt x="0" y="17146"/>
                </a:lnTo>
                <a:lnTo>
                  <a:pt x="0" y="25718"/>
                </a:lnTo>
                <a:lnTo>
                  <a:pt x="0" y="25718"/>
                </a:lnTo>
                <a:lnTo>
                  <a:pt x="0" y="25718"/>
                </a:lnTo>
                <a:lnTo>
                  <a:pt x="0" y="34290"/>
                </a:lnTo>
                <a:lnTo>
                  <a:pt x="0" y="34290"/>
                </a:lnTo>
                <a:lnTo>
                  <a:pt x="0" y="42863"/>
                </a:lnTo>
                <a:lnTo>
                  <a:pt x="8572" y="42863"/>
                </a:lnTo>
                <a:lnTo>
                  <a:pt x="8572" y="51435"/>
                </a:lnTo>
                <a:lnTo>
                  <a:pt x="8572" y="60008"/>
                </a:lnTo>
                <a:lnTo>
                  <a:pt x="17145" y="60008"/>
                </a:lnTo>
                <a:lnTo>
                  <a:pt x="17145" y="68580"/>
                </a:lnTo>
                <a:lnTo>
                  <a:pt x="17145" y="77153"/>
                </a:lnTo>
                <a:lnTo>
                  <a:pt x="25717" y="85725"/>
                </a:lnTo>
                <a:lnTo>
                  <a:pt x="25717" y="94298"/>
                </a:lnTo>
                <a:lnTo>
                  <a:pt x="34289" y="102871"/>
                </a:lnTo>
                <a:lnTo>
                  <a:pt x="42862" y="111443"/>
                </a:lnTo>
                <a:lnTo>
                  <a:pt x="42862" y="120015"/>
                </a:lnTo>
                <a:lnTo>
                  <a:pt x="51434" y="128588"/>
                </a:lnTo>
                <a:lnTo>
                  <a:pt x="60007" y="137160"/>
                </a:lnTo>
                <a:lnTo>
                  <a:pt x="68579" y="154305"/>
                </a:lnTo>
                <a:lnTo>
                  <a:pt x="77152" y="162878"/>
                </a:lnTo>
                <a:lnTo>
                  <a:pt x="85725" y="171450"/>
                </a:lnTo>
                <a:lnTo>
                  <a:pt x="94297" y="188596"/>
                </a:lnTo>
                <a:lnTo>
                  <a:pt x="102870" y="197168"/>
                </a:lnTo>
                <a:lnTo>
                  <a:pt x="102870" y="214313"/>
                </a:lnTo>
                <a:lnTo>
                  <a:pt x="111442" y="222885"/>
                </a:lnTo>
                <a:lnTo>
                  <a:pt x="120014" y="231458"/>
                </a:lnTo>
                <a:lnTo>
                  <a:pt x="128587" y="248603"/>
                </a:lnTo>
                <a:lnTo>
                  <a:pt x="128587" y="257175"/>
                </a:lnTo>
                <a:lnTo>
                  <a:pt x="137159" y="265748"/>
                </a:lnTo>
                <a:lnTo>
                  <a:pt x="137159" y="282893"/>
                </a:lnTo>
                <a:lnTo>
                  <a:pt x="145732" y="282893"/>
                </a:lnTo>
                <a:lnTo>
                  <a:pt x="145732" y="291465"/>
                </a:lnTo>
                <a:lnTo>
                  <a:pt x="145732" y="300038"/>
                </a:lnTo>
                <a:lnTo>
                  <a:pt x="145732" y="308610"/>
                </a:lnTo>
                <a:lnTo>
                  <a:pt x="145732" y="317183"/>
                </a:lnTo>
                <a:lnTo>
                  <a:pt x="154304" y="325755"/>
                </a:lnTo>
                <a:lnTo>
                  <a:pt x="154304" y="325755"/>
                </a:lnTo>
                <a:lnTo>
                  <a:pt x="154304" y="334328"/>
                </a:lnTo>
                <a:lnTo>
                  <a:pt x="154304" y="334328"/>
                </a:lnTo>
                <a:lnTo>
                  <a:pt x="154304" y="342900"/>
                </a:lnTo>
                <a:lnTo>
                  <a:pt x="162877" y="342900"/>
                </a:lnTo>
                <a:lnTo>
                  <a:pt x="171450" y="351473"/>
                </a:lnTo>
                <a:lnTo>
                  <a:pt x="180022" y="351473"/>
                </a:lnTo>
                <a:lnTo>
                  <a:pt x="180022" y="351473"/>
                </a:lnTo>
                <a:lnTo>
                  <a:pt x="188595" y="351473"/>
                </a:lnTo>
                <a:lnTo>
                  <a:pt x="188595" y="35147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BD93AD03-BF9C-4C15-8E86-F00585E8D77A}"/>
              </a:ext>
            </a:extLst>
          </p:cNvPr>
          <p:cNvSpPr/>
          <p:nvPr/>
        </p:nvSpPr>
        <p:spPr>
          <a:xfrm>
            <a:off x="1793875" y="4937125"/>
            <a:ext cx="26988" cy="26988"/>
          </a:xfrm>
          <a:custGeom>
            <a:avLst/>
            <a:gdLst/>
            <a:ahLst/>
            <a:cxnLst/>
            <a:rect l="0" t="0" r="0" b="0"/>
            <a:pathLst>
              <a:path w="25719" h="25718">
                <a:moveTo>
                  <a:pt x="0" y="0"/>
                </a:moveTo>
                <a:lnTo>
                  <a:pt x="17145" y="8572"/>
                </a:lnTo>
                <a:lnTo>
                  <a:pt x="17145" y="8572"/>
                </a:lnTo>
                <a:lnTo>
                  <a:pt x="25718" y="25717"/>
                </a:lnTo>
                <a:lnTo>
                  <a:pt x="25718" y="2571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A884B5AE-6D5C-4BB5-A1BF-0BDB646A3CAE}"/>
              </a:ext>
            </a:extLst>
          </p:cNvPr>
          <p:cNvSpPr/>
          <p:nvPr/>
        </p:nvSpPr>
        <p:spPr>
          <a:xfrm>
            <a:off x="8961438" y="34925"/>
            <a:ext cx="342900" cy="2065338"/>
          </a:xfrm>
          <a:custGeom>
            <a:avLst/>
            <a:gdLst/>
            <a:ahLst/>
            <a:cxnLst/>
            <a:rect l="0" t="0" r="0" b="0"/>
            <a:pathLst>
              <a:path w="342901" h="2065973">
                <a:moveTo>
                  <a:pt x="0" y="51435"/>
                </a:moveTo>
                <a:lnTo>
                  <a:pt x="0" y="51435"/>
                </a:lnTo>
                <a:lnTo>
                  <a:pt x="0" y="51435"/>
                </a:lnTo>
                <a:lnTo>
                  <a:pt x="0" y="51435"/>
                </a:lnTo>
                <a:lnTo>
                  <a:pt x="0" y="51435"/>
                </a:lnTo>
                <a:lnTo>
                  <a:pt x="8572" y="51435"/>
                </a:lnTo>
                <a:lnTo>
                  <a:pt x="17144" y="51435"/>
                </a:lnTo>
                <a:lnTo>
                  <a:pt x="25717" y="42862"/>
                </a:lnTo>
                <a:lnTo>
                  <a:pt x="34290" y="42862"/>
                </a:lnTo>
                <a:lnTo>
                  <a:pt x="42862" y="34290"/>
                </a:lnTo>
                <a:lnTo>
                  <a:pt x="60007" y="34290"/>
                </a:lnTo>
                <a:lnTo>
                  <a:pt x="68579" y="34290"/>
                </a:lnTo>
                <a:lnTo>
                  <a:pt x="85725" y="25717"/>
                </a:lnTo>
                <a:lnTo>
                  <a:pt x="94297" y="25717"/>
                </a:lnTo>
                <a:lnTo>
                  <a:pt x="111442" y="25717"/>
                </a:lnTo>
                <a:lnTo>
                  <a:pt x="120015" y="17145"/>
                </a:lnTo>
                <a:lnTo>
                  <a:pt x="128587" y="17145"/>
                </a:lnTo>
                <a:lnTo>
                  <a:pt x="145732" y="8573"/>
                </a:lnTo>
                <a:lnTo>
                  <a:pt x="154304" y="8573"/>
                </a:lnTo>
                <a:lnTo>
                  <a:pt x="171450" y="8573"/>
                </a:lnTo>
                <a:lnTo>
                  <a:pt x="180022" y="8573"/>
                </a:lnTo>
                <a:lnTo>
                  <a:pt x="197167" y="8573"/>
                </a:lnTo>
                <a:lnTo>
                  <a:pt x="205740" y="8573"/>
                </a:lnTo>
                <a:lnTo>
                  <a:pt x="222885" y="0"/>
                </a:lnTo>
                <a:lnTo>
                  <a:pt x="231457" y="0"/>
                </a:lnTo>
                <a:lnTo>
                  <a:pt x="240029" y="0"/>
                </a:lnTo>
                <a:lnTo>
                  <a:pt x="257175" y="0"/>
                </a:lnTo>
                <a:lnTo>
                  <a:pt x="265747" y="8573"/>
                </a:lnTo>
                <a:lnTo>
                  <a:pt x="274319" y="8573"/>
                </a:lnTo>
                <a:lnTo>
                  <a:pt x="282892" y="8573"/>
                </a:lnTo>
                <a:lnTo>
                  <a:pt x="300037" y="17145"/>
                </a:lnTo>
                <a:lnTo>
                  <a:pt x="308610" y="17145"/>
                </a:lnTo>
                <a:lnTo>
                  <a:pt x="317182" y="25717"/>
                </a:lnTo>
                <a:lnTo>
                  <a:pt x="325754" y="34290"/>
                </a:lnTo>
                <a:lnTo>
                  <a:pt x="325754" y="42862"/>
                </a:lnTo>
                <a:lnTo>
                  <a:pt x="334327" y="51435"/>
                </a:lnTo>
                <a:lnTo>
                  <a:pt x="334327" y="60007"/>
                </a:lnTo>
                <a:lnTo>
                  <a:pt x="334327" y="77152"/>
                </a:lnTo>
                <a:lnTo>
                  <a:pt x="342900" y="94297"/>
                </a:lnTo>
                <a:lnTo>
                  <a:pt x="342900" y="102870"/>
                </a:lnTo>
                <a:lnTo>
                  <a:pt x="342900" y="128587"/>
                </a:lnTo>
                <a:lnTo>
                  <a:pt x="342900" y="145732"/>
                </a:lnTo>
                <a:lnTo>
                  <a:pt x="342900" y="162877"/>
                </a:lnTo>
                <a:lnTo>
                  <a:pt x="342900" y="188595"/>
                </a:lnTo>
                <a:lnTo>
                  <a:pt x="342900" y="205740"/>
                </a:lnTo>
                <a:lnTo>
                  <a:pt x="342900" y="231457"/>
                </a:lnTo>
                <a:lnTo>
                  <a:pt x="342900" y="257175"/>
                </a:lnTo>
                <a:lnTo>
                  <a:pt x="334327" y="282892"/>
                </a:lnTo>
                <a:lnTo>
                  <a:pt x="334327" y="308610"/>
                </a:lnTo>
                <a:lnTo>
                  <a:pt x="334327" y="334327"/>
                </a:lnTo>
                <a:lnTo>
                  <a:pt x="334327" y="360045"/>
                </a:lnTo>
                <a:lnTo>
                  <a:pt x="334327" y="385762"/>
                </a:lnTo>
                <a:lnTo>
                  <a:pt x="325754" y="420052"/>
                </a:lnTo>
                <a:lnTo>
                  <a:pt x="325754" y="445770"/>
                </a:lnTo>
                <a:lnTo>
                  <a:pt x="325754" y="480060"/>
                </a:lnTo>
                <a:lnTo>
                  <a:pt x="325754" y="505777"/>
                </a:lnTo>
                <a:lnTo>
                  <a:pt x="325754" y="540067"/>
                </a:lnTo>
                <a:lnTo>
                  <a:pt x="317182" y="565785"/>
                </a:lnTo>
                <a:lnTo>
                  <a:pt x="317182" y="600075"/>
                </a:lnTo>
                <a:lnTo>
                  <a:pt x="317182" y="625792"/>
                </a:lnTo>
                <a:lnTo>
                  <a:pt x="308610" y="660082"/>
                </a:lnTo>
                <a:lnTo>
                  <a:pt x="308610" y="685800"/>
                </a:lnTo>
                <a:lnTo>
                  <a:pt x="308610" y="720090"/>
                </a:lnTo>
                <a:lnTo>
                  <a:pt x="308610" y="754380"/>
                </a:lnTo>
                <a:lnTo>
                  <a:pt x="300037" y="788670"/>
                </a:lnTo>
                <a:lnTo>
                  <a:pt x="300037" y="822960"/>
                </a:lnTo>
                <a:lnTo>
                  <a:pt x="291465" y="848677"/>
                </a:lnTo>
                <a:lnTo>
                  <a:pt x="291465" y="891540"/>
                </a:lnTo>
                <a:lnTo>
                  <a:pt x="282892" y="917257"/>
                </a:lnTo>
                <a:lnTo>
                  <a:pt x="282892" y="951547"/>
                </a:lnTo>
                <a:lnTo>
                  <a:pt x="274319" y="985837"/>
                </a:lnTo>
                <a:lnTo>
                  <a:pt x="274319" y="1020127"/>
                </a:lnTo>
                <a:lnTo>
                  <a:pt x="265747" y="1054417"/>
                </a:lnTo>
                <a:lnTo>
                  <a:pt x="257175" y="1088707"/>
                </a:lnTo>
                <a:lnTo>
                  <a:pt x="257175" y="1122997"/>
                </a:lnTo>
                <a:lnTo>
                  <a:pt x="248602" y="1157287"/>
                </a:lnTo>
                <a:lnTo>
                  <a:pt x="248602" y="1183005"/>
                </a:lnTo>
                <a:lnTo>
                  <a:pt x="240029" y="1217295"/>
                </a:lnTo>
                <a:lnTo>
                  <a:pt x="240029" y="1251585"/>
                </a:lnTo>
                <a:lnTo>
                  <a:pt x="231457" y="1285875"/>
                </a:lnTo>
                <a:lnTo>
                  <a:pt x="231457" y="1311592"/>
                </a:lnTo>
                <a:lnTo>
                  <a:pt x="222885" y="1345882"/>
                </a:lnTo>
                <a:lnTo>
                  <a:pt x="222885" y="1380173"/>
                </a:lnTo>
                <a:lnTo>
                  <a:pt x="214312" y="1405890"/>
                </a:lnTo>
                <a:lnTo>
                  <a:pt x="214312" y="1431607"/>
                </a:lnTo>
                <a:lnTo>
                  <a:pt x="214312" y="1465898"/>
                </a:lnTo>
                <a:lnTo>
                  <a:pt x="205740" y="1491615"/>
                </a:lnTo>
                <a:lnTo>
                  <a:pt x="205740" y="1517332"/>
                </a:lnTo>
                <a:lnTo>
                  <a:pt x="205740" y="1543050"/>
                </a:lnTo>
                <a:lnTo>
                  <a:pt x="197167" y="1568767"/>
                </a:lnTo>
                <a:lnTo>
                  <a:pt x="197167" y="1594485"/>
                </a:lnTo>
                <a:lnTo>
                  <a:pt x="197167" y="1620202"/>
                </a:lnTo>
                <a:lnTo>
                  <a:pt x="197167" y="1645920"/>
                </a:lnTo>
                <a:lnTo>
                  <a:pt x="188594" y="1671637"/>
                </a:lnTo>
                <a:lnTo>
                  <a:pt x="188594" y="1688782"/>
                </a:lnTo>
                <a:lnTo>
                  <a:pt x="180022" y="1714500"/>
                </a:lnTo>
                <a:lnTo>
                  <a:pt x="180022" y="1740217"/>
                </a:lnTo>
                <a:lnTo>
                  <a:pt x="171450" y="1765935"/>
                </a:lnTo>
                <a:lnTo>
                  <a:pt x="171450" y="1783080"/>
                </a:lnTo>
                <a:lnTo>
                  <a:pt x="162877" y="1808797"/>
                </a:lnTo>
                <a:lnTo>
                  <a:pt x="162877" y="1825942"/>
                </a:lnTo>
                <a:lnTo>
                  <a:pt x="154304" y="1843087"/>
                </a:lnTo>
                <a:lnTo>
                  <a:pt x="154304" y="1860232"/>
                </a:lnTo>
                <a:lnTo>
                  <a:pt x="145732" y="1877377"/>
                </a:lnTo>
                <a:lnTo>
                  <a:pt x="145732" y="1894522"/>
                </a:lnTo>
                <a:lnTo>
                  <a:pt x="145732" y="1903095"/>
                </a:lnTo>
                <a:lnTo>
                  <a:pt x="137160" y="1920240"/>
                </a:lnTo>
                <a:lnTo>
                  <a:pt x="137160" y="1928812"/>
                </a:lnTo>
                <a:lnTo>
                  <a:pt x="137160" y="1945957"/>
                </a:lnTo>
                <a:lnTo>
                  <a:pt x="128587" y="1954530"/>
                </a:lnTo>
                <a:lnTo>
                  <a:pt x="128587" y="1963102"/>
                </a:lnTo>
                <a:lnTo>
                  <a:pt x="128587" y="1980247"/>
                </a:lnTo>
                <a:lnTo>
                  <a:pt x="128587" y="1988820"/>
                </a:lnTo>
                <a:lnTo>
                  <a:pt x="120015" y="1997392"/>
                </a:lnTo>
                <a:lnTo>
                  <a:pt x="120015" y="2014537"/>
                </a:lnTo>
                <a:lnTo>
                  <a:pt x="120015" y="2023110"/>
                </a:lnTo>
                <a:lnTo>
                  <a:pt x="120015" y="2031682"/>
                </a:lnTo>
                <a:lnTo>
                  <a:pt x="120015" y="2040255"/>
                </a:lnTo>
                <a:lnTo>
                  <a:pt x="120015" y="2048827"/>
                </a:lnTo>
                <a:lnTo>
                  <a:pt x="120015" y="2057400"/>
                </a:lnTo>
                <a:lnTo>
                  <a:pt x="120015" y="2057400"/>
                </a:lnTo>
                <a:lnTo>
                  <a:pt x="120015" y="2065972"/>
                </a:lnTo>
                <a:lnTo>
                  <a:pt x="120015" y="2065972"/>
                </a:lnTo>
                <a:lnTo>
                  <a:pt x="120015" y="2065972"/>
                </a:lnTo>
                <a:lnTo>
                  <a:pt x="120015" y="2065972"/>
                </a:lnTo>
                <a:lnTo>
                  <a:pt x="120015" y="206597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D4E85D0B-C504-4D1C-9E4A-9490B8EA50BB}"/>
              </a:ext>
            </a:extLst>
          </p:cNvPr>
          <p:cNvSpPr/>
          <p:nvPr/>
        </p:nvSpPr>
        <p:spPr>
          <a:xfrm>
            <a:off x="8807450" y="34925"/>
            <a:ext cx="171450" cy="1987550"/>
          </a:xfrm>
          <a:custGeom>
            <a:avLst/>
            <a:gdLst/>
            <a:ahLst/>
            <a:cxnLst/>
            <a:rect l="0" t="0" r="0" b="0"/>
            <a:pathLst>
              <a:path w="171451" h="1988821">
                <a:moveTo>
                  <a:pt x="0" y="60007"/>
                </a:moveTo>
                <a:lnTo>
                  <a:pt x="0" y="60007"/>
                </a:lnTo>
                <a:lnTo>
                  <a:pt x="8574" y="60007"/>
                </a:lnTo>
                <a:lnTo>
                  <a:pt x="8574" y="51435"/>
                </a:lnTo>
                <a:lnTo>
                  <a:pt x="17146" y="51435"/>
                </a:lnTo>
                <a:lnTo>
                  <a:pt x="25718" y="51435"/>
                </a:lnTo>
                <a:lnTo>
                  <a:pt x="34291" y="42862"/>
                </a:lnTo>
                <a:lnTo>
                  <a:pt x="51436" y="42862"/>
                </a:lnTo>
                <a:lnTo>
                  <a:pt x="60008" y="34290"/>
                </a:lnTo>
                <a:lnTo>
                  <a:pt x="77153" y="34290"/>
                </a:lnTo>
                <a:lnTo>
                  <a:pt x="94299" y="25717"/>
                </a:lnTo>
                <a:lnTo>
                  <a:pt x="102871" y="25717"/>
                </a:lnTo>
                <a:lnTo>
                  <a:pt x="120016" y="17145"/>
                </a:lnTo>
                <a:lnTo>
                  <a:pt x="128588" y="8573"/>
                </a:lnTo>
                <a:lnTo>
                  <a:pt x="137161" y="8573"/>
                </a:lnTo>
                <a:lnTo>
                  <a:pt x="137161" y="0"/>
                </a:lnTo>
                <a:lnTo>
                  <a:pt x="145733" y="0"/>
                </a:lnTo>
                <a:lnTo>
                  <a:pt x="154306" y="0"/>
                </a:lnTo>
                <a:lnTo>
                  <a:pt x="154306" y="0"/>
                </a:lnTo>
                <a:lnTo>
                  <a:pt x="154306" y="0"/>
                </a:lnTo>
                <a:lnTo>
                  <a:pt x="162878" y="0"/>
                </a:lnTo>
                <a:lnTo>
                  <a:pt x="162878" y="0"/>
                </a:lnTo>
                <a:lnTo>
                  <a:pt x="171450" y="0"/>
                </a:lnTo>
                <a:lnTo>
                  <a:pt x="171450" y="8573"/>
                </a:lnTo>
                <a:lnTo>
                  <a:pt x="171450" y="8573"/>
                </a:lnTo>
                <a:lnTo>
                  <a:pt x="171450" y="25717"/>
                </a:lnTo>
                <a:lnTo>
                  <a:pt x="171450" y="34290"/>
                </a:lnTo>
                <a:lnTo>
                  <a:pt x="171450" y="42862"/>
                </a:lnTo>
                <a:lnTo>
                  <a:pt x="162878" y="60007"/>
                </a:lnTo>
                <a:lnTo>
                  <a:pt x="162878" y="77152"/>
                </a:lnTo>
                <a:lnTo>
                  <a:pt x="154306" y="94297"/>
                </a:lnTo>
                <a:lnTo>
                  <a:pt x="154306" y="111442"/>
                </a:lnTo>
                <a:lnTo>
                  <a:pt x="145733" y="128587"/>
                </a:lnTo>
                <a:lnTo>
                  <a:pt x="145733" y="154305"/>
                </a:lnTo>
                <a:lnTo>
                  <a:pt x="137161" y="171450"/>
                </a:lnTo>
                <a:lnTo>
                  <a:pt x="137161" y="197167"/>
                </a:lnTo>
                <a:lnTo>
                  <a:pt x="137161" y="222885"/>
                </a:lnTo>
                <a:lnTo>
                  <a:pt x="128588" y="240030"/>
                </a:lnTo>
                <a:lnTo>
                  <a:pt x="128588" y="265747"/>
                </a:lnTo>
                <a:lnTo>
                  <a:pt x="120016" y="300037"/>
                </a:lnTo>
                <a:lnTo>
                  <a:pt x="120016" y="325755"/>
                </a:lnTo>
                <a:lnTo>
                  <a:pt x="120016" y="351472"/>
                </a:lnTo>
                <a:lnTo>
                  <a:pt x="111443" y="385762"/>
                </a:lnTo>
                <a:lnTo>
                  <a:pt x="111443" y="420052"/>
                </a:lnTo>
                <a:lnTo>
                  <a:pt x="102871" y="445770"/>
                </a:lnTo>
                <a:lnTo>
                  <a:pt x="102871" y="480060"/>
                </a:lnTo>
                <a:lnTo>
                  <a:pt x="94299" y="514350"/>
                </a:lnTo>
                <a:lnTo>
                  <a:pt x="94299" y="540067"/>
                </a:lnTo>
                <a:lnTo>
                  <a:pt x="94299" y="574357"/>
                </a:lnTo>
                <a:lnTo>
                  <a:pt x="94299" y="608648"/>
                </a:lnTo>
                <a:lnTo>
                  <a:pt x="85725" y="651510"/>
                </a:lnTo>
                <a:lnTo>
                  <a:pt x="85725" y="685800"/>
                </a:lnTo>
                <a:lnTo>
                  <a:pt x="85725" y="720090"/>
                </a:lnTo>
                <a:lnTo>
                  <a:pt x="77153" y="762952"/>
                </a:lnTo>
                <a:lnTo>
                  <a:pt x="77153" y="797242"/>
                </a:lnTo>
                <a:lnTo>
                  <a:pt x="77153" y="831532"/>
                </a:lnTo>
                <a:lnTo>
                  <a:pt x="77153" y="874395"/>
                </a:lnTo>
                <a:lnTo>
                  <a:pt x="77153" y="908685"/>
                </a:lnTo>
                <a:lnTo>
                  <a:pt x="77153" y="951547"/>
                </a:lnTo>
                <a:lnTo>
                  <a:pt x="77153" y="994410"/>
                </a:lnTo>
                <a:lnTo>
                  <a:pt x="77153" y="1028700"/>
                </a:lnTo>
                <a:lnTo>
                  <a:pt x="77153" y="1062990"/>
                </a:lnTo>
                <a:lnTo>
                  <a:pt x="77153" y="1105852"/>
                </a:lnTo>
                <a:lnTo>
                  <a:pt x="85725" y="1140142"/>
                </a:lnTo>
                <a:lnTo>
                  <a:pt x="85725" y="1183005"/>
                </a:lnTo>
                <a:lnTo>
                  <a:pt x="94299" y="1217295"/>
                </a:lnTo>
                <a:lnTo>
                  <a:pt x="94299" y="1260157"/>
                </a:lnTo>
                <a:lnTo>
                  <a:pt x="94299" y="1294448"/>
                </a:lnTo>
                <a:lnTo>
                  <a:pt x="94299" y="1328737"/>
                </a:lnTo>
                <a:lnTo>
                  <a:pt x="94299" y="1371600"/>
                </a:lnTo>
                <a:lnTo>
                  <a:pt x="94299" y="1405890"/>
                </a:lnTo>
                <a:lnTo>
                  <a:pt x="94299" y="1440180"/>
                </a:lnTo>
                <a:lnTo>
                  <a:pt x="94299" y="1483042"/>
                </a:lnTo>
                <a:lnTo>
                  <a:pt x="94299" y="1517332"/>
                </a:lnTo>
                <a:lnTo>
                  <a:pt x="94299" y="1551622"/>
                </a:lnTo>
                <a:lnTo>
                  <a:pt x="85725" y="1585912"/>
                </a:lnTo>
                <a:lnTo>
                  <a:pt x="85725" y="1620202"/>
                </a:lnTo>
                <a:lnTo>
                  <a:pt x="85725" y="1654492"/>
                </a:lnTo>
                <a:lnTo>
                  <a:pt x="85725" y="1680210"/>
                </a:lnTo>
                <a:lnTo>
                  <a:pt x="85725" y="1714500"/>
                </a:lnTo>
                <a:lnTo>
                  <a:pt x="85725" y="1740217"/>
                </a:lnTo>
                <a:lnTo>
                  <a:pt x="85725" y="1765935"/>
                </a:lnTo>
                <a:lnTo>
                  <a:pt x="85725" y="1791652"/>
                </a:lnTo>
                <a:lnTo>
                  <a:pt x="85725" y="1808797"/>
                </a:lnTo>
                <a:lnTo>
                  <a:pt x="85725" y="1834515"/>
                </a:lnTo>
                <a:lnTo>
                  <a:pt x="85725" y="1851660"/>
                </a:lnTo>
                <a:lnTo>
                  <a:pt x="85725" y="1868805"/>
                </a:lnTo>
                <a:lnTo>
                  <a:pt x="85725" y="1885950"/>
                </a:lnTo>
                <a:lnTo>
                  <a:pt x="85725" y="1903095"/>
                </a:lnTo>
                <a:lnTo>
                  <a:pt x="85725" y="1911667"/>
                </a:lnTo>
                <a:lnTo>
                  <a:pt x="85725" y="1920240"/>
                </a:lnTo>
                <a:lnTo>
                  <a:pt x="94299" y="1937385"/>
                </a:lnTo>
                <a:lnTo>
                  <a:pt x="85725" y="1945957"/>
                </a:lnTo>
                <a:lnTo>
                  <a:pt x="85725" y="1954530"/>
                </a:lnTo>
                <a:lnTo>
                  <a:pt x="85725" y="1963102"/>
                </a:lnTo>
                <a:lnTo>
                  <a:pt x="85725" y="1971675"/>
                </a:lnTo>
                <a:lnTo>
                  <a:pt x="85725" y="1971675"/>
                </a:lnTo>
                <a:lnTo>
                  <a:pt x="94299" y="1980247"/>
                </a:lnTo>
                <a:lnTo>
                  <a:pt x="94299" y="1980247"/>
                </a:lnTo>
                <a:lnTo>
                  <a:pt x="94299" y="1988820"/>
                </a:lnTo>
                <a:lnTo>
                  <a:pt x="94299" y="1988820"/>
                </a:lnTo>
                <a:lnTo>
                  <a:pt x="94299" y="1988820"/>
                </a:lnTo>
                <a:lnTo>
                  <a:pt x="94299" y="1988820"/>
                </a:lnTo>
                <a:lnTo>
                  <a:pt x="94299" y="1988820"/>
                </a:lnTo>
                <a:lnTo>
                  <a:pt x="94299" y="1988820"/>
                </a:lnTo>
                <a:lnTo>
                  <a:pt x="94299" y="1988820"/>
                </a:lnTo>
                <a:lnTo>
                  <a:pt x="94299" y="1988820"/>
                </a:lnTo>
                <a:lnTo>
                  <a:pt x="94299" y="198882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7365D28F-7F0F-4914-A2BF-5B3DCE219DAA}"/>
              </a:ext>
            </a:extLst>
          </p:cNvPr>
          <p:cNvSpPr/>
          <p:nvPr/>
        </p:nvSpPr>
        <p:spPr>
          <a:xfrm>
            <a:off x="8472488" y="411163"/>
            <a:ext cx="393700" cy="1046162"/>
          </a:xfrm>
          <a:custGeom>
            <a:avLst/>
            <a:gdLst/>
            <a:ahLst/>
            <a:cxnLst/>
            <a:rect l="0" t="0" r="0" b="0"/>
            <a:pathLst>
              <a:path w="394335" h="1045846">
                <a:moveTo>
                  <a:pt x="342900" y="0"/>
                </a:moveTo>
                <a:lnTo>
                  <a:pt x="342900" y="0"/>
                </a:lnTo>
                <a:lnTo>
                  <a:pt x="342900" y="0"/>
                </a:lnTo>
                <a:lnTo>
                  <a:pt x="342900" y="0"/>
                </a:lnTo>
                <a:lnTo>
                  <a:pt x="342900" y="0"/>
                </a:lnTo>
                <a:lnTo>
                  <a:pt x="342900" y="0"/>
                </a:lnTo>
                <a:lnTo>
                  <a:pt x="342900" y="0"/>
                </a:lnTo>
                <a:lnTo>
                  <a:pt x="342900" y="0"/>
                </a:lnTo>
                <a:lnTo>
                  <a:pt x="342900" y="0"/>
                </a:lnTo>
                <a:lnTo>
                  <a:pt x="342900" y="0"/>
                </a:lnTo>
                <a:lnTo>
                  <a:pt x="342900" y="0"/>
                </a:lnTo>
                <a:lnTo>
                  <a:pt x="342900" y="0"/>
                </a:lnTo>
                <a:lnTo>
                  <a:pt x="342900" y="0"/>
                </a:lnTo>
                <a:lnTo>
                  <a:pt x="342900" y="0"/>
                </a:lnTo>
                <a:lnTo>
                  <a:pt x="342900" y="0"/>
                </a:lnTo>
                <a:lnTo>
                  <a:pt x="334326" y="0"/>
                </a:lnTo>
                <a:lnTo>
                  <a:pt x="334326" y="0"/>
                </a:lnTo>
                <a:lnTo>
                  <a:pt x="325754" y="0"/>
                </a:lnTo>
                <a:lnTo>
                  <a:pt x="317182" y="8572"/>
                </a:lnTo>
                <a:lnTo>
                  <a:pt x="308609" y="17145"/>
                </a:lnTo>
                <a:lnTo>
                  <a:pt x="300037" y="17145"/>
                </a:lnTo>
                <a:lnTo>
                  <a:pt x="291464" y="17145"/>
                </a:lnTo>
                <a:lnTo>
                  <a:pt x="282892" y="25717"/>
                </a:lnTo>
                <a:lnTo>
                  <a:pt x="274319" y="34290"/>
                </a:lnTo>
                <a:lnTo>
                  <a:pt x="265747" y="42862"/>
                </a:lnTo>
                <a:lnTo>
                  <a:pt x="257175" y="42862"/>
                </a:lnTo>
                <a:lnTo>
                  <a:pt x="248601" y="51435"/>
                </a:lnTo>
                <a:lnTo>
                  <a:pt x="231457" y="60007"/>
                </a:lnTo>
                <a:lnTo>
                  <a:pt x="222884" y="68580"/>
                </a:lnTo>
                <a:lnTo>
                  <a:pt x="214312" y="85725"/>
                </a:lnTo>
                <a:lnTo>
                  <a:pt x="197167" y="94297"/>
                </a:lnTo>
                <a:lnTo>
                  <a:pt x="188594" y="102870"/>
                </a:lnTo>
                <a:lnTo>
                  <a:pt x="180022" y="111442"/>
                </a:lnTo>
                <a:lnTo>
                  <a:pt x="162876" y="128587"/>
                </a:lnTo>
                <a:lnTo>
                  <a:pt x="154304" y="137160"/>
                </a:lnTo>
                <a:lnTo>
                  <a:pt x="145732" y="154305"/>
                </a:lnTo>
                <a:lnTo>
                  <a:pt x="128587" y="162877"/>
                </a:lnTo>
                <a:lnTo>
                  <a:pt x="120014" y="171450"/>
                </a:lnTo>
                <a:lnTo>
                  <a:pt x="111442" y="188595"/>
                </a:lnTo>
                <a:lnTo>
                  <a:pt x="102869" y="205740"/>
                </a:lnTo>
                <a:lnTo>
                  <a:pt x="85725" y="222885"/>
                </a:lnTo>
                <a:lnTo>
                  <a:pt x="77151" y="240030"/>
                </a:lnTo>
                <a:lnTo>
                  <a:pt x="68579" y="248602"/>
                </a:lnTo>
                <a:lnTo>
                  <a:pt x="51434" y="265747"/>
                </a:lnTo>
                <a:lnTo>
                  <a:pt x="42862" y="282892"/>
                </a:lnTo>
                <a:lnTo>
                  <a:pt x="42862" y="300037"/>
                </a:lnTo>
                <a:lnTo>
                  <a:pt x="34289" y="317183"/>
                </a:lnTo>
                <a:lnTo>
                  <a:pt x="25717" y="334327"/>
                </a:lnTo>
                <a:lnTo>
                  <a:pt x="17144" y="351472"/>
                </a:lnTo>
                <a:lnTo>
                  <a:pt x="17144" y="368617"/>
                </a:lnTo>
                <a:lnTo>
                  <a:pt x="8572" y="385762"/>
                </a:lnTo>
                <a:lnTo>
                  <a:pt x="8572" y="411480"/>
                </a:lnTo>
                <a:lnTo>
                  <a:pt x="0" y="428625"/>
                </a:lnTo>
                <a:lnTo>
                  <a:pt x="0" y="445770"/>
                </a:lnTo>
                <a:lnTo>
                  <a:pt x="0" y="462915"/>
                </a:lnTo>
                <a:lnTo>
                  <a:pt x="0" y="488632"/>
                </a:lnTo>
                <a:lnTo>
                  <a:pt x="0" y="505777"/>
                </a:lnTo>
                <a:lnTo>
                  <a:pt x="0" y="522922"/>
                </a:lnTo>
                <a:lnTo>
                  <a:pt x="0" y="540067"/>
                </a:lnTo>
                <a:lnTo>
                  <a:pt x="0" y="557212"/>
                </a:lnTo>
                <a:lnTo>
                  <a:pt x="8572" y="582930"/>
                </a:lnTo>
                <a:lnTo>
                  <a:pt x="8572" y="600075"/>
                </a:lnTo>
                <a:lnTo>
                  <a:pt x="17144" y="617220"/>
                </a:lnTo>
                <a:lnTo>
                  <a:pt x="17144" y="634365"/>
                </a:lnTo>
                <a:lnTo>
                  <a:pt x="25717" y="651510"/>
                </a:lnTo>
                <a:lnTo>
                  <a:pt x="25717" y="668655"/>
                </a:lnTo>
                <a:lnTo>
                  <a:pt x="34289" y="694372"/>
                </a:lnTo>
                <a:lnTo>
                  <a:pt x="42862" y="711517"/>
                </a:lnTo>
                <a:lnTo>
                  <a:pt x="51434" y="728662"/>
                </a:lnTo>
                <a:lnTo>
                  <a:pt x="60007" y="745807"/>
                </a:lnTo>
                <a:lnTo>
                  <a:pt x="68579" y="762952"/>
                </a:lnTo>
                <a:lnTo>
                  <a:pt x="77151" y="780097"/>
                </a:lnTo>
                <a:lnTo>
                  <a:pt x="85725" y="797242"/>
                </a:lnTo>
                <a:lnTo>
                  <a:pt x="94297" y="805815"/>
                </a:lnTo>
                <a:lnTo>
                  <a:pt x="102869" y="822960"/>
                </a:lnTo>
                <a:lnTo>
                  <a:pt x="120014" y="840105"/>
                </a:lnTo>
                <a:lnTo>
                  <a:pt x="128587" y="848677"/>
                </a:lnTo>
                <a:lnTo>
                  <a:pt x="137159" y="865822"/>
                </a:lnTo>
                <a:lnTo>
                  <a:pt x="154304" y="874395"/>
                </a:lnTo>
                <a:lnTo>
                  <a:pt x="171450" y="891540"/>
                </a:lnTo>
                <a:lnTo>
                  <a:pt x="180022" y="900112"/>
                </a:lnTo>
                <a:lnTo>
                  <a:pt x="197167" y="908685"/>
                </a:lnTo>
                <a:lnTo>
                  <a:pt x="214312" y="925830"/>
                </a:lnTo>
                <a:lnTo>
                  <a:pt x="222884" y="934402"/>
                </a:lnTo>
                <a:lnTo>
                  <a:pt x="240029" y="942975"/>
                </a:lnTo>
                <a:lnTo>
                  <a:pt x="257175" y="951547"/>
                </a:lnTo>
                <a:lnTo>
                  <a:pt x="274319" y="960120"/>
                </a:lnTo>
                <a:lnTo>
                  <a:pt x="282892" y="968692"/>
                </a:lnTo>
                <a:lnTo>
                  <a:pt x="300037" y="985837"/>
                </a:lnTo>
                <a:lnTo>
                  <a:pt x="308609" y="994410"/>
                </a:lnTo>
                <a:lnTo>
                  <a:pt x="325754" y="994410"/>
                </a:lnTo>
                <a:lnTo>
                  <a:pt x="342900" y="1011555"/>
                </a:lnTo>
                <a:lnTo>
                  <a:pt x="342900" y="1011555"/>
                </a:lnTo>
                <a:lnTo>
                  <a:pt x="360044" y="1020127"/>
                </a:lnTo>
                <a:lnTo>
                  <a:pt x="368617" y="1028700"/>
                </a:lnTo>
                <a:lnTo>
                  <a:pt x="368617" y="1028700"/>
                </a:lnTo>
                <a:lnTo>
                  <a:pt x="377189" y="1037272"/>
                </a:lnTo>
                <a:lnTo>
                  <a:pt x="385762" y="1037272"/>
                </a:lnTo>
                <a:lnTo>
                  <a:pt x="385762" y="1037272"/>
                </a:lnTo>
                <a:lnTo>
                  <a:pt x="385762" y="1045845"/>
                </a:lnTo>
                <a:lnTo>
                  <a:pt x="385762" y="1045845"/>
                </a:lnTo>
                <a:lnTo>
                  <a:pt x="394334" y="1045845"/>
                </a:lnTo>
                <a:lnTo>
                  <a:pt x="394334" y="1045845"/>
                </a:lnTo>
                <a:lnTo>
                  <a:pt x="394334" y="1045845"/>
                </a:lnTo>
                <a:lnTo>
                  <a:pt x="394334" y="1045845"/>
                </a:lnTo>
                <a:lnTo>
                  <a:pt x="394334" y="1045845"/>
                </a:lnTo>
                <a:lnTo>
                  <a:pt x="394334" y="1037272"/>
                </a:lnTo>
                <a:lnTo>
                  <a:pt x="394334" y="103727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BDAA8B50-E6A1-4444-B2A4-479529355CE1}"/>
              </a:ext>
            </a:extLst>
          </p:cNvPr>
          <p:cNvSpPr/>
          <p:nvPr/>
        </p:nvSpPr>
        <p:spPr>
          <a:xfrm>
            <a:off x="8601075" y="771525"/>
            <a:ext cx="0" cy="0"/>
          </a:xfrm>
          <a:custGeom>
            <a:avLst/>
            <a:gdLst/>
            <a:ahLst/>
            <a:cxnLst/>
            <a:rect l="0" t="0" r="0" b="0"/>
            <a:pathLst>
              <a:path w="1" h="1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0112" name="Freeform 90111">
            <a:extLst>
              <a:ext uri="{FF2B5EF4-FFF2-40B4-BE49-F238E27FC236}">
                <a16:creationId xmlns:a16="http://schemas.microsoft.com/office/drawing/2014/main" id="{2356243A-CC34-403B-B87C-D205F5AE0EAE}"/>
              </a:ext>
            </a:extLst>
          </p:cNvPr>
          <p:cNvSpPr/>
          <p:nvPr/>
        </p:nvSpPr>
        <p:spPr>
          <a:xfrm>
            <a:off x="8497888" y="771525"/>
            <a:ext cx="120650" cy="317500"/>
          </a:xfrm>
          <a:custGeom>
            <a:avLst/>
            <a:gdLst/>
            <a:ahLst/>
            <a:cxnLst/>
            <a:rect l="0" t="0" r="0" b="0"/>
            <a:pathLst>
              <a:path w="120016" h="317183">
                <a:moveTo>
                  <a:pt x="77152" y="0"/>
                </a:moveTo>
                <a:lnTo>
                  <a:pt x="77152" y="0"/>
                </a:lnTo>
                <a:lnTo>
                  <a:pt x="68580" y="8572"/>
                </a:lnTo>
                <a:lnTo>
                  <a:pt x="60008" y="8572"/>
                </a:lnTo>
                <a:lnTo>
                  <a:pt x="42862" y="17145"/>
                </a:lnTo>
                <a:lnTo>
                  <a:pt x="34290" y="25717"/>
                </a:lnTo>
                <a:lnTo>
                  <a:pt x="17145" y="42862"/>
                </a:lnTo>
                <a:lnTo>
                  <a:pt x="17145" y="51435"/>
                </a:lnTo>
                <a:lnTo>
                  <a:pt x="8572" y="68580"/>
                </a:lnTo>
                <a:lnTo>
                  <a:pt x="8572" y="77152"/>
                </a:lnTo>
                <a:lnTo>
                  <a:pt x="0" y="85725"/>
                </a:lnTo>
                <a:lnTo>
                  <a:pt x="8572" y="94297"/>
                </a:lnTo>
                <a:lnTo>
                  <a:pt x="8572" y="102870"/>
                </a:lnTo>
                <a:lnTo>
                  <a:pt x="17145" y="111442"/>
                </a:lnTo>
                <a:lnTo>
                  <a:pt x="17145" y="120015"/>
                </a:lnTo>
                <a:lnTo>
                  <a:pt x="34290" y="128587"/>
                </a:lnTo>
                <a:lnTo>
                  <a:pt x="42862" y="137160"/>
                </a:lnTo>
                <a:lnTo>
                  <a:pt x="51434" y="145732"/>
                </a:lnTo>
                <a:lnTo>
                  <a:pt x="60008" y="154305"/>
                </a:lnTo>
                <a:lnTo>
                  <a:pt x="77152" y="162877"/>
                </a:lnTo>
                <a:lnTo>
                  <a:pt x="85725" y="171450"/>
                </a:lnTo>
                <a:lnTo>
                  <a:pt x="94297" y="180022"/>
                </a:lnTo>
                <a:lnTo>
                  <a:pt x="102870" y="197167"/>
                </a:lnTo>
                <a:lnTo>
                  <a:pt x="111442" y="205740"/>
                </a:lnTo>
                <a:lnTo>
                  <a:pt x="120015" y="214312"/>
                </a:lnTo>
                <a:lnTo>
                  <a:pt x="120015" y="231457"/>
                </a:lnTo>
                <a:lnTo>
                  <a:pt x="120015" y="240030"/>
                </a:lnTo>
                <a:lnTo>
                  <a:pt x="120015" y="248602"/>
                </a:lnTo>
                <a:lnTo>
                  <a:pt x="120015" y="257175"/>
                </a:lnTo>
                <a:lnTo>
                  <a:pt x="120015" y="274320"/>
                </a:lnTo>
                <a:lnTo>
                  <a:pt x="111442" y="282892"/>
                </a:lnTo>
                <a:lnTo>
                  <a:pt x="102870" y="291465"/>
                </a:lnTo>
                <a:lnTo>
                  <a:pt x="102870" y="300037"/>
                </a:lnTo>
                <a:lnTo>
                  <a:pt x="85725" y="300037"/>
                </a:lnTo>
                <a:lnTo>
                  <a:pt x="77152" y="308610"/>
                </a:lnTo>
                <a:lnTo>
                  <a:pt x="68580" y="308610"/>
                </a:lnTo>
                <a:lnTo>
                  <a:pt x="60008" y="317182"/>
                </a:lnTo>
                <a:lnTo>
                  <a:pt x="42862" y="308610"/>
                </a:lnTo>
                <a:lnTo>
                  <a:pt x="34290" y="308610"/>
                </a:lnTo>
                <a:lnTo>
                  <a:pt x="25717" y="300037"/>
                </a:lnTo>
                <a:lnTo>
                  <a:pt x="17145" y="300037"/>
                </a:lnTo>
                <a:lnTo>
                  <a:pt x="17145" y="300037"/>
                </a:lnTo>
                <a:lnTo>
                  <a:pt x="8572" y="282892"/>
                </a:lnTo>
                <a:lnTo>
                  <a:pt x="8572" y="28289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0113" name="Freeform 90112">
            <a:extLst>
              <a:ext uri="{FF2B5EF4-FFF2-40B4-BE49-F238E27FC236}">
                <a16:creationId xmlns:a16="http://schemas.microsoft.com/office/drawing/2014/main" id="{0AA17799-666B-4F03-9223-7BF0D43C0B01}"/>
              </a:ext>
            </a:extLst>
          </p:cNvPr>
          <p:cNvSpPr/>
          <p:nvPr/>
        </p:nvSpPr>
        <p:spPr>
          <a:xfrm>
            <a:off x="8643938" y="865188"/>
            <a:ext cx="163512" cy="163512"/>
          </a:xfrm>
          <a:custGeom>
            <a:avLst/>
            <a:gdLst/>
            <a:ahLst/>
            <a:cxnLst/>
            <a:rect l="0" t="0" r="0" b="0"/>
            <a:pathLst>
              <a:path w="162877" h="162879">
                <a:moveTo>
                  <a:pt x="0" y="8573"/>
                </a:move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17145"/>
                </a:lnTo>
                <a:lnTo>
                  <a:pt x="0" y="25718"/>
                </a:lnTo>
                <a:lnTo>
                  <a:pt x="0" y="42863"/>
                </a:lnTo>
                <a:lnTo>
                  <a:pt x="0" y="60008"/>
                </a:lnTo>
                <a:lnTo>
                  <a:pt x="0" y="68580"/>
                </a:lnTo>
                <a:lnTo>
                  <a:pt x="8572" y="85725"/>
                </a:lnTo>
                <a:lnTo>
                  <a:pt x="8572" y="102870"/>
                </a:lnTo>
                <a:lnTo>
                  <a:pt x="8572" y="120015"/>
                </a:lnTo>
                <a:lnTo>
                  <a:pt x="17144" y="128588"/>
                </a:lnTo>
                <a:lnTo>
                  <a:pt x="17144" y="137160"/>
                </a:lnTo>
                <a:lnTo>
                  <a:pt x="25717" y="145733"/>
                </a:lnTo>
                <a:lnTo>
                  <a:pt x="34289" y="154305"/>
                </a:lnTo>
                <a:lnTo>
                  <a:pt x="42862" y="154305"/>
                </a:lnTo>
                <a:lnTo>
                  <a:pt x="42862" y="162878"/>
                </a:lnTo>
                <a:lnTo>
                  <a:pt x="51434" y="162878"/>
                </a:lnTo>
                <a:lnTo>
                  <a:pt x="60007" y="162878"/>
                </a:lnTo>
                <a:lnTo>
                  <a:pt x="68579" y="154305"/>
                </a:lnTo>
                <a:lnTo>
                  <a:pt x="77151" y="154305"/>
                </a:lnTo>
                <a:lnTo>
                  <a:pt x="85725" y="145733"/>
                </a:lnTo>
                <a:lnTo>
                  <a:pt x="85725" y="137160"/>
                </a:lnTo>
                <a:lnTo>
                  <a:pt x="94297" y="128588"/>
                </a:lnTo>
                <a:lnTo>
                  <a:pt x="102869" y="111443"/>
                </a:lnTo>
                <a:lnTo>
                  <a:pt x="102869" y="102870"/>
                </a:lnTo>
                <a:lnTo>
                  <a:pt x="102869" y="94298"/>
                </a:lnTo>
                <a:lnTo>
                  <a:pt x="102869" y="77153"/>
                </a:lnTo>
                <a:lnTo>
                  <a:pt x="102869" y="68580"/>
                </a:lnTo>
                <a:lnTo>
                  <a:pt x="102869" y="51435"/>
                </a:lnTo>
                <a:lnTo>
                  <a:pt x="102869" y="42863"/>
                </a:lnTo>
                <a:lnTo>
                  <a:pt x="94297" y="25718"/>
                </a:lnTo>
                <a:lnTo>
                  <a:pt x="94297" y="17145"/>
                </a:lnTo>
                <a:lnTo>
                  <a:pt x="94297" y="8573"/>
                </a:lnTo>
                <a:lnTo>
                  <a:pt x="94297" y="8573"/>
                </a:lnTo>
                <a:lnTo>
                  <a:pt x="94297" y="0"/>
                </a:lnTo>
                <a:lnTo>
                  <a:pt x="94297" y="0"/>
                </a:lnTo>
                <a:lnTo>
                  <a:pt x="85725" y="0"/>
                </a:lnTo>
                <a:lnTo>
                  <a:pt x="85725" y="0"/>
                </a:lnTo>
                <a:lnTo>
                  <a:pt x="85725" y="0"/>
                </a:lnTo>
                <a:lnTo>
                  <a:pt x="94297" y="0"/>
                </a:lnTo>
                <a:lnTo>
                  <a:pt x="94297" y="0"/>
                </a:lnTo>
                <a:lnTo>
                  <a:pt x="94297" y="17145"/>
                </a:lnTo>
                <a:lnTo>
                  <a:pt x="102869" y="25718"/>
                </a:lnTo>
                <a:lnTo>
                  <a:pt x="102869" y="34290"/>
                </a:lnTo>
                <a:lnTo>
                  <a:pt x="111442" y="51435"/>
                </a:lnTo>
                <a:lnTo>
                  <a:pt x="111442" y="60008"/>
                </a:lnTo>
                <a:lnTo>
                  <a:pt x="120014" y="77153"/>
                </a:lnTo>
                <a:lnTo>
                  <a:pt x="128587" y="85725"/>
                </a:lnTo>
                <a:lnTo>
                  <a:pt x="128587" y="102870"/>
                </a:lnTo>
                <a:lnTo>
                  <a:pt x="137159" y="111443"/>
                </a:lnTo>
                <a:lnTo>
                  <a:pt x="145732" y="120015"/>
                </a:lnTo>
                <a:lnTo>
                  <a:pt x="145732" y="128588"/>
                </a:lnTo>
                <a:lnTo>
                  <a:pt x="154304" y="137160"/>
                </a:lnTo>
                <a:lnTo>
                  <a:pt x="162876" y="137160"/>
                </a:lnTo>
                <a:lnTo>
                  <a:pt x="162876" y="137160"/>
                </a:lnTo>
                <a:lnTo>
                  <a:pt x="162876" y="137160"/>
                </a:lnTo>
                <a:lnTo>
                  <a:pt x="162876" y="13716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0115" name="Freeform 90114">
            <a:extLst>
              <a:ext uri="{FF2B5EF4-FFF2-40B4-BE49-F238E27FC236}">
                <a16:creationId xmlns:a16="http://schemas.microsoft.com/office/drawing/2014/main" id="{55F6F5A6-A29C-4C31-A639-1E903517A34E}"/>
              </a:ext>
            </a:extLst>
          </p:cNvPr>
          <p:cNvSpPr/>
          <p:nvPr/>
        </p:nvSpPr>
        <p:spPr>
          <a:xfrm>
            <a:off x="8815388" y="788988"/>
            <a:ext cx="196850" cy="188912"/>
          </a:xfrm>
          <a:custGeom>
            <a:avLst/>
            <a:gdLst/>
            <a:ahLst/>
            <a:cxnLst/>
            <a:rect l="0" t="0" r="0" b="0"/>
            <a:pathLst>
              <a:path w="197168" h="188596">
                <a:moveTo>
                  <a:pt x="0" y="42862"/>
                </a:moveTo>
                <a:lnTo>
                  <a:pt x="0" y="42862"/>
                </a:lnTo>
                <a:lnTo>
                  <a:pt x="0" y="42862"/>
                </a:lnTo>
                <a:lnTo>
                  <a:pt x="0" y="42862"/>
                </a:lnTo>
                <a:lnTo>
                  <a:pt x="0" y="42862"/>
                </a:lnTo>
                <a:lnTo>
                  <a:pt x="0" y="51435"/>
                </a:lnTo>
                <a:lnTo>
                  <a:pt x="0" y="60007"/>
                </a:lnTo>
                <a:lnTo>
                  <a:pt x="0" y="68580"/>
                </a:lnTo>
                <a:lnTo>
                  <a:pt x="0" y="85725"/>
                </a:lnTo>
                <a:lnTo>
                  <a:pt x="8572" y="102870"/>
                </a:lnTo>
                <a:lnTo>
                  <a:pt x="8572" y="120015"/>
                </a:lnTo>
                <a:lnTo>
                  <a:pt x="8572" y="137160"/>
                </a:lnTo>
                <a:lnTo>
                  <a:pt x="8572" y="154305"/>
                </a:lnTo>
                <a:lnTo>
                  <a:pt x="17144" y="162877"/>
                </a:lnTo>
                <a:lnTo>
                  <a:pt x="17144" y="171450"/>
                </a:lnTo>
                <a:lnTo>
                  <a:pt x="17144" y="180022"/>
                </a:lnTo>
                <a:lnTo>
                  <a:pt x="17144" y="188595"/>
                </a:lnTo>
                <a:lnTo>
                  <a:pt x="17144" y="188595"/>
                </a:lnTo>
                <a:lnTo>
                  <a:pt x="17144" y="188595"/>
                </a:lnTo>
                <a:lnTo>
                  <a:pt x="17144" y="188595"/>
                </a:lnTo>
                <a:lnTo>
                  <a:pt x="17144" y="188595"/>
                </a:lnTo>
                <a:lnTo>
                  <a:pt x="17144" y="188595"/>
                </a:lnTo>
                <a:lnTo>
                  <a:pt x="17144" y="188595"/>
                </a:lnTo>
                <a:lnTo>
                  <a:pt x="17144" y="188595"/>
                </a:lnTo>
                <a:lnTo>
                  <a:pt x="17144" y="171450"/>
                </a:lnTo>
                <a:lnTo>
                  <a:pt x="17144" y="154305"/>
                </a:lnTo>
                <a:lnTo>
                  <a:pt x="17144" y="137160"/>
                </a:lnTo>
                <a:lnTo>
                  <a:pt x="17144" y="111442"/>
                </a:lnTo>
                <a:lnTo>
                  <a:pt x="25717" y="85725"/>
                </a:lnTo>
                <a:lnTo>
                  <a:pt x="25717" y="68580"/>
                </a:lnTo>
                <a:lnTo>
                  <a:pt x="34289" y="42862"/>
                </a:lnTo>
                <a:lnTo>
                  <a:pt x="34289" y="34290"/>
                </a:lnTo>
                <a:lnTo>
                  <a:pt x="42862" y="17145"/>
                </a:lnTo>
                <a:lnTo>
                  <a:pt x="42862" y="17145"/>
                </a:lnTo>
                <a:lnTo>
                  <a:pt x="51434" y="8572"/>
                </a:lnTo>
                <a:lnTo>
                  <a:pt x="60007" y="0"/>
                </a:lnTo>
                <a:lnTo>
                  <a:pt x="68579" y="0"/>
                </a:lnTo>
                <a:lnTo>
                  <a:pt x="77151" y="0"/>
                </a:lnTo>
                <a:lnTo>
                  <a:pt x="85725" y="0"/>
                </a:lnTo>
                <a:lnTo>
                  <a:pt x="94297" y="8572"/>
                </a:lnTo>
                <a:lnTo>
                  <a:pt x="102869" y="8572"/>
                </a:lnTo>
                <a:lnTo>
                  <a:pt x="120014" y="17145"/>
                </a:lnTo>
                <a:lnTo>
                  <a:pt x="128587" y="34290"/>
                </a:lnTo>
                <a:lnTo>
                  <a:pt x="137159" y="42862"/>
                </a:lnTo>
                <a:lnTo>
                  <a:pt x="145732" y="60007"/>
                </a:lnTo>
                <a:lnTo>
                  <a:pt x="145732" y="68580"/>
                </a:lnTo>
                <a:lnTo>
                  <a:pt x="154304" y="85725"/>
                </a:lnTo>
                <a:lnTo>
                  <a:pt x="162876" y="102870"/>
                </a:lnTo>
                <a:lnTo>
                  <a:pt x="162876" y="111442"/>
                </a:lnTo>
                <a:lnTo>
                  <a:pt x="171449" y="128587"/>
                </a:lnTo>
                <a:lnTo>
                  <a:pt x="171449" y="137160"/>
                </a:lnTo>
                <a:lnTo>
                  <a:pt x="180022" y="145732"/>
                </a:lnTo>
                <a:lnTo>
                  <a:pt x="180022" y="154305"/>
                </a:lnTo>
                <a:lnTo>
                  <a:pt x="188594" y="162877"/>
                </a:lnTo>
                <a:lnTo>
                  <a:pt x="188594" y="171450"/>
                </a:lnTo>
                <a:lnTo>
                  <a:pt x="197167" y="180022"/>
                </a:lnTo>
                <a:lnTo>
                  <a:pt x="197167" y="188595"/>
                </a:lnTo>
                <a:lnTo>
                  <a:pt x="197167" y="188595"/>
                </a:lnTo>
                <a:lnTo>
                  <a:pt x="197167" y="188595"/>
                </a:lnTo>
                <a:lnTo>
                  <a:pt x="197167" y="18859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0121" name="Freeform 90120">
            <a:extLst>
              <a:ext uri="{FF2B5EF4-FFF2-40B4-BE49-F238E27FC236}">
                <a16:creationId xmlns:a16="http://schemas.microsoft.com/office/drawing/2014/main" id="{1622E10B-4FB0-4C34-B130-55C7B8788021}"/>
              </a:ext>
            </a:extLst>
          </p:cNvPr>
          <p:cNvSpPr/>
          <p:nvPr/>
        </p:nvSpPr>
        <p:spPr>
          <a:xfrm>
            <a:off x="8404225" y="454025"/>
            <a:ext cx="196850" cy="34925"/>
          </a:xfrm>
          <a:custGeom>
            <a:avLst/>
            <a:gdLst/>
            <a:ahLst/>
            <a:cxnLst/>
            <a:rect l="0" t="0" r="0" b="0"/>
            <a:pathLst>
              <a:path w="197169" h="34291">
                <a:moveTo>
                  <a:pt x="197168" y="0"/>
                </a:moveTo>
                <a:lnTo>
                  <a:pt x="197168" y="0"/>
                </a:lnTo>
                <a:lnTo>
                  <a:pt x="197168" y="0"/>
                </a:lnTo>
                <a:lnTo>
                  <a:pt x="188595" y="0"/>
                </a:lnTo>
                <a:lnTo>
                  <a:pt x="188595" y="0"/>
                </a:lnTo>
                <a:lnTo>
                  <a:pt x="180023" y="0"/>
                </a:lnTo>
                <a:lnTo>
                  <a:pt x="162878" y="0"/>
                </a:lnTo>
                <a:lnTo>
                  <a:pt x="154306" y="0"/>
                </a:lnTo>
                <a:lnTo>
                  <a:pt x="145732" y="0"/>
                </a:lnTo>
                <a:lnTo>
                  <a:pt x="128588" y="0"/>
                </a:lnTo>
                <a:lnTo>
                  <a:pt x="111443" y="0"/>
                </a:lnTo>
                <a:lnTo>
                  <a:pt x="94298" y="8573"/>
                </a:lnTo>
                <a:lnTo>
                  <a:pt x="77153" y="8573"/>
                </a:lnTo>
                <a:lnTo>
                  <a:pt x="60007" y="17145"/>
                </a:lnTo>
                <a:lnTo>
                  <a:pt x="34290" y="17145"/>
                </a:lnTo>
                <a:lnTo>
                  <a:pt x="25718" y="25718"/>
                </a:lnTo>
                <a:lnTo>
                  <a:pt x="8573" y="25718"/>
                </a:lnTo>
                <a:lnTo>
                  <a:pt x="8573" y="25718"/>
                </a:lnTo>
                <a:lnTo>
                  <a:pt x="0" y="34290"/>
                </a:lnTo>
                <a:lnTo>
                  <a:pt x="0" y="3429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0122" name="Freeform 90121">
            <a:extLst>
              <a:ext uri="{FF2B5EF4-FFF2-40B4-BE49-F238E27FC236}">
                <a16:creationId xmlns:a16="http://schemas.microsoft.com/office/drawing/2014/main" id="{7B7736EB-36F9-47B8-9665-536C63CF643A}"/>
              </a:ext>
            </a:extLst>
          </p:cNvPr>
          <p:cNvSpPr/>
          <p:nvPr/>
        </p:nvSpPr>
        <p:spPr>
          <a:xfrm>
            <a:off x="8343900" y="565150"/>
            <a:ext cx="163513" cy="103188"/>
          </a:xfrm>
          <a:custGeom>
            <a:avLst/>
            <a:gdLst/>
            <a:ahLst/>
            <a:cxnLst/>
            <a:rect l="0" t="0" r="0" b="0"/>
            <a:pathLst>
              <a:path w="162878" h="102871">
                <a:moveTo>
                  <a:pt x="162877" y="0"/>
                </a:moveTo>
                <a:lnTo>
                  <a:pt x="162877" y="0"/>
                </a:lnTo>
                <a:lnTo>
                  <a:pt x="162877" y="0"/>
                </a:lnTo>
                <a:lnTo>
                  <a:pt x="162877" y="0"/>
                </a:lnTo>
                <a:lnTo>
                  <a:pt x="154305" y="0"/>
                </a:lnTo>
                <a:lnTo>
                  <a:pt x="154305" y="8572"/>
                </a:lnTo>
                <a:lnTo>
                  <a:pt x="145732" y="17145"/>
                </a:lnTo>
                <a:lnTo>
                  <a:pt x="128588" y="25717"/>
                </a:lnTo>
                <a:lnTo>
                  <a:pt x="120014" y="34290"/>
                </a:lnTo>
                <a:lnTo>
                  <a:pt x="102870" y="42862"/>
                </a:lnTo>
                <a:lnTo>
                  <a:pt x="85725" y="51435"/>
                </a:lnTo>
                <a:lnTo>
                  <a:pt x="68580" y="60007"/>
                </a:lnTo>
                <a:lnTo>
                  <a:pt x="42863" y="68580"/>
                </a:lnTo>
                <a:lnTo>
                  <a:pt x="34289" y="77153"/>
                </a:lnTo>
                <a:lnTo>
                  <a:pt x="17145" y="94297"/>
                </a:lnTo>
                <a:lnTo>
                  <a:pt x="17145" y="94297"/>
                </a:lnTo>
                <a:lnTo>
                  <a:pt x="0" y="102870"/>
                </a:lnTo>
                <a:lnTo>
                  <a:pt x="0" y="10287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0123" name="Freeform 90122">
            <a:extLst>
              <a:ext uri="{FF2B5EF4-FFF2-40B4-BE49-F238E27FC236}">
                <a16:creationId xmlns:a16="http://schemas.microsoft.com/office/drawing/2014/main" id="{F25BB297-0C29-4536-A78E-DAA9AF40A801}"/>
              </a:ext>
            </a:extLst>
          </p:cNvPr>
          <p:cNvSpPr/>
          <p:nvPr/>
        </p:nvSpPr>
        <p:spPr>
          <a:xfrm>
            <a:off x="8308975" y="874713"/>
            <a:ext cx="77788" cy="136525"/>
          </a:xfrm>
          <a:custGeom>
            <a:avLst/>
            <a:gdLst/>
            <a:ahLst/>
            <a:cxnLst/>
            <a:rect l="0" t="0" r="0" b="0"/>
            <a:pathLst>
              <a:path w="77154" h="137161">
                <a:moveTo>
                  <a:pt x="77153" y="0"/>
                </a:moveTo>
                <a:lnTo>
                  <a:pt x="77153" y="8572"/>
                </a:lnTo>
                <a:lnTo>
                  <a:pt x="68579" y="8572"/>
                </a:lnTo>
                <a:lnTo>
                  <a:pt x="68579" y="8572"/>
                </a:lnTo>
                <a:lnTo>
                  <a:pt x="60007" y="17145"/>
                </a:lnTo>
                <a:lnTo>
                  <a:pt x="60007" y="34290"/>
                </a:lnTo>
                <a:lnTo>
                  <a:pt x="51435" y="42862"/>
                </a:lnTo>
                <a:lnTo>
                  <a:pt x="42862" y="60007"/>
                </a:lnTo>
                <a:lnTo>
                  <a:pt x="34290" y="77152"/>
                </a:lnTo>
                <a:lnTo>
                  <a:pt x="25717" y="94297"/>
                </a:lnTo>
                <a:lnTo>
                  <a:pt x="17145" y="111442"/>
                </a:lnTo>
                <a:lnTo>
                  <a:pt x="8572" y="120015"/>
                </a:lnTo>
                <a:lnTo>
                  <a:pt x="8572" y="120015"/>
                </a:lnTo>
                <a:lnTo>
                  <a:pt x="0" y="137160"/>
                </a:lnTo>
                <a:lnTo>
                  <a:pt x="0" y="13716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0124" name="Freeform 90123">
            <a:extLst>
              <a:ext uri="{FF2B5EF4-FFF2-40B4-BE49-F238E27FC236}">
                <a16:creationId xmlns:a16="http://schemas.microsoft.com/office/drawing/2014/main" id="{2A11D1BE-DE83-4738-B8B3-5357A3E900F4}"/>
              </a:ext>
            </a:extLst>
          </p:cNvPr>
          <p:cNvSpPr/>
          <p:nvPr/>
        </p:nvSpPr>
        <p:spPr>
          <a:xfrm>
            <a:off x="8378825" y="1106488"/>
            <a:ext cx="76200" cy="161925"/>
          </a:xfrm>
          <a:custGeom>
            <a:avLst/>
            <a:gdLst/>
            <a:ahLst/>
            <a:cxnLst/>
            <a:rect l="0" t="0" r="0" b="0"/>
            <a:pathLst>
              <a:path w="77154" h="162879">
                <a:moveTo>
                  <a:pt x="77153" y="0"/>
                </a:moveTo>
                <a:lnTo>
                  <a:pt x="77153" y="0"/>
                </a:lnTo>
                <a:lnTo>
                  <a:pt x="77153" y="8573"/>
                </a:lnTo>
                <a:lnTo>
                  <a:pt x="68581" y="8573"/>
                </a:lnTo>
                <a:lnTo>
                  <a:pt x="68581" y="17145"/>
                </a:lnTo>
                <a:lnTo>
                  <a:pt x="60008" y="34290"/>
                </a:lnTo>
                <a:lnTo>
                  <a:pt x="51436" y="42863"/>
                </a:lnTo>
                <a:lnTo>
                  <a:pt x="51436" y="60008"/>
                </a:lnTo>
                <a:lnTo>
                  <a:pt x="42863" y="77153"/>
                </a:lnTo>
                <a:lnTo>
                  <a:pt x="25718" y="94298"/>
                </a:lnTo>
                <a:lnTo>
                  <a:pt x="17146" y="111443"/>
                </a:lnTo>
                <a:lnTo>
                  <a:pt x="8574" y="128588"/>
                </a:lnTo>
                <a:lnTo>
                  <a:pt x="8574" y="145733"/>
                </a:lnTo>
                <a:lnTo>
                  <a:pt x="8574" y="145733"/>
                </a:lnTo>
                <a:lnTo>
                  <a:pt x="0" y="162878"/>
                </a:lnTo>
                <a:lnTo>
                  <a:pt x="0" y="16287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0125" name="Freeform 90124">
            <a:extLst>
              <a:ext uri="{FF2B5EF4-FFF2-40B4-BE49-F238E27FC236}">
                <a16:creationId xmlns:a16="http://schemas.microsoft.com/office/drawing/2014/main" id="{4D03669B-A9F5-43B9-A53F-FA206034A3C9}"/>
              </a:ext>
            </a:extLst>
          </p:cNvPr>
          <p:cNvSpPr/>
          <p:nvPr/>
        </p:nvSpPr>
        <p:spPr>
          <a:xfrm>
            <a:off x="8532813" y="1328738"/>
            <a:ext cx="25400" cy="77787"/>
          </a:xfrm>
          <a:custGeom>
            <a:avLst/>
            <a:gdLst/>
            <a:ahLst/>
            <a:cxnLst/>
            <a:rect l="0" t="0" r="0" b="0"/>
            <a:pathLst>
              <a:path w="25719" h="77153">
                <a:moveTo>
                  <a:pt x="25718" y="0"/>
                </a:moveTo>
                <a:lnTo>
                  <a:pt x="25718" y="0"/>
                </a:lnTo>
                <a:lnTo>
                  <a:pt x="25718" y="0"/>
                </a:lnTo>
                <a:lnTo>
                  <a:pt x="25718" y="0"/>
                </a:lnTo>
                <a:lnTo>
                  <a:pt x="17144" y="8572"/>
                </a:lnTo>
                <a:lnTo>
                  <a:pt x="17144" y="17144"/>
                </a:lnTo>
                <a:lnTo>
                  <a:pt x="17144" y="34289"/>
                </a:lnTo>
                <a:lnTo>
                  <a:pt x="8572" y="42862"/>
                </a:lnTo>
                <a:lnTo>
                  <a:pt x="8572" y="60007"/>
                </a:lnTo>
                <a:lnTo>
                  <a:pt x="0" y="68579"/>
                </a:lnTo>
                <a:lnTo>
                  <a:pt x="0" y="68579"/>
                </a:lnTo>
                <a:lnTo>
                  <a:pt x="0" y="77152"/>
                </a:lnTo>
                <a:lnTo>
                  <a:pt x="0" y="7715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0126" name="Freeform 90125">
            <a:extLst>
              <a:ext uri="{FF2B5EF4-FFF2-40B4-BE49-F238E27FC236}">
                <a16:creationId xmlns:a16="http://schemas.microsoft.com/office/drawing/2014/main" id="{3483E337-DFAD-4148-BF98-234F87130606}"/>
              </a:ext>
            </a:extLst>
          </p:cNvPr>
          <p:cNvSpPr/>
          <p:nvPr/>
        </p:nvSpPr>
        <p:spPr>
          <a:xfrm>
            <a:off x="8636000" y="1389063"/>
            <a:ext cx="58738" cy="153987"/>
          </a:xfrm>
          <a:custGeom>
            <a:avLst/>
            <a:gdLst/>
            <a:ahLst/>
            <a:cxnLst/>
            <a:rect l="0" t="0" r="0" b="0"/>
            <a:pathLst>
              <a:path w="60009" h="154306">
                <a:moveTo>
                  <a:pt x="60008" y="0"/>
                </a:moveTo>
                <a:lnTo>
                  <a:pt x="60008" y="0"/>
                </a:lnTo>
                <a:lnTo>
                  <a:pt x="60008" y="0"/>
                </a:lnTo>
                <a:lnTo>
                  <a:pt x="60008" y="0"/>
                </a:lnTo>
                <a:lnTo>
                  <a:pt x="60008" y="8572"/>
                </a:lnTo>
                <a:lnTo>
                  <a:pt x="51436" y="17145"/>
                </a:lnTo>
                <a:lnTo>
                  <a:pt x="51436" y="25718"/>
                </a:lnTo>
                <a:lnTo>
                  <a:pt x="42863" y="42862"/>
                </a:lnTo>
                <a:lnTo>
                  <a:pt x="34291" y="60007"/>
                </a:lnTo>
                <a:lnTo>
                  <a:pt x="25718" y="77152"/>
                </a:lnTo>
                <a:lnTo>
                  <a:pt x="25718" y="94297"/>
                </a:lnTo>
                <a:lnTo>
                  <a:pt x="17146" y="111443"/>
                </a:lnTo>
                <a:lnTo>
                  <a:pt x="8574" y="120015"/>
                </a:lnTo>
                <a:lnTo>
                  <a:pt x="0" y="137160"/>
                </a:lnTo>
                <a:lnTo>
                  <a:pt x="0" y="137160"/>
                </a:lnTo>
                <a:lnTo>
                  <a:pt x="0" y="154305"/>
                </a:lnTo>
                <a:lnTo>
                  <a:pt x="0" y="15430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0127" name="Freeform 90126">
            <a:extLst>
              <a:ext uri="{FF2B5EF4-FFF2-40B4-BE49-F238E27FC236}">
                <a16:creationId xmlns:a16="http://schemas.microsoft.com/office/drawing/2014/main" id="{303921C9-08C4-4D4D-9368-58CDA02904E6}"/>
              </a:ext>
            </a:extLst>
          </p:cNvPr>
          <p:cNvSpPr/>
          <p:nvPr/>
        </p:nvSpPr>
        <p:spPr>
          <a:xfrm>
            <a:off x="6972300" y="668338"/>
            <a:ext cx="531813" cy="635000"/>
          </a:xfrm>
          <a:custGeom>
            <a:avLst/>
            <a:gdLst/>
            <a:ahLst/>
            <a:cxnLst/>
            <a:rect l="0" t="0" r="0" b="0"/>
            <a:pathLst>
              <a:path w="531496" h="634366">
                <a:moveTo>
                  <a:pt x="308610" y="60008"/>
                </a:moveTo>
                <a:lnTo>
                  <a:pt x="308610" y="60008"/>
                </a:lnTo>
                <a:lnTo>
                  <a:pt x="308610" y="60008"/>
                </a:lnTo>
                <a:lnTo>
                  <a:pt x="300038" y="51435"/>
                </a:lnTo>
                <a:lnTo>
                  <a:pt x="300038" y="51435"/>
                </a:lnTo>
                <a:lnTo>
                  <a:pt x="291464" y="42862"/>
                </a:lnTo>
                <a:lnTo>
                  <a:pt x="291464" y="42862"/>
                </a:lnTo>
                <a:lnTo>
                  <a:pt x="282892" y="34290"/>
                </a:lnTo>
                <a:lnTo>
                  <a:pt x="274320" y="34290"/>
                </a:lnTo>
                <a:lnTo>
                  <a:pt x="265747" y="34290"/>
                </a:lnTo>
                <a:lnTo>
                  <a:pt x="257175" y="25717"/>
                </a:lnTo>
                <a:lnTo>
                  <a:pt x="248602" y="25717"/>
                </a:lnTo>
                <a:lnTo>
                  <a:pt x="231457" y="25717"/>
                </a:lnTo>
                <a:lnTo>
                  <a:pt x="214313" y="34290"/>
                </a:lnTo>
                <a:lnTo>
                  <a:pt x="205739" y="34290"/>
                </a:lnTo>
                <a:lnTo>
                  <a:pt x="188595" y="42862"/>
                </a:lnTo>
                <a:lnTo>
                  <a:pt x="171450" y="42862"/>
                </a:lnTo>
                <a:lnTo>
                  <a:pt x="162877" y="51435"/>
                </a:lnTo>
                <a:lnTo>
                  <a:pt x="145732" y="60008"/>
                </a:lnTo>
                <a:lnTo>
                  <a:pt x="128588" y="68580"/>
                </a:lnTo>
                <a:lnTo>
                  <a:pt x="120014" y="85725"/>
                </a:lnTo>
                <a:lnTo>
                  <a:pt x="102870" y="94297"/>
                </a:lnTo>
                <a:lnTo>
                  <a:pt x="85725" y="111442"/>
                </a:lnTo>
                <a:lnTo>
                  <a:pt x="77152" y="120015"/>
                </a:lnTo>
                <a:lnTo>
                  <a:pt x="60007" y="137160"/>
                </a:lnTo>
                <a:lnTo>
                  <a:pt x="51435" y="154305"/>
                </a:lnTo>
                <a:lnTo>
                  <a:pt x="34289" y="171450"/>
                </a:lnTo>
                <a:lnTo>
                  <a:pt x="25717" y="188595"/>
                </a:lnTo>
                <a:lnTo>
                  <a:pt x="17145" y="205740"/>
                </a:lnTo>
                <a:lnTo>
                  <a:pt x="8572" y="222885"/>
                </a:lnTo>
                <a:lnTo>
                  <a:pt x="8572" y="240030"/>
                </a:lnTo>
                <a:lnTo>
                  <a:pt x="0" y="257175"/>
                </a:lnTo>
                <a:lnTo>
                  <a:pt x="0" y="274320"/>
                </a:lnTo>
                <a:lnTo>
                  <a:pt x="0" y="291465"/>
                </a:lnTo>
                <a:lnTo>
                  <a:pt x="0" y="308610"/>
                </a:lnTo>
                <a:lnTo>
                  <a:pt x="0" y="325755"/>
                </a:lnTo>
                <a:lnTo>
                  <a:pt x="0" y="351472"/>
                </a:lnTo>
                <a:lnTo>
                  <a:pt x="0" y="368617"/>
                </a:lnTo>
                <a:lnTo>
                  <a:pt x="0" y="394335"/>
                </a:lnTo>
                <a:lnTo>
                  <a:pt x="8572" y="420052"/>
                </a:lnTo>
                <a:lnTo>
                  <a:pt x="8572" y="437197"/>
                </a:lnTo>
                <a:lnTo>
                  <a:pt x="17145" y="462915"/>
                </a:lnTo>
                <a:lnTo>
                  <a:pt x="25717" y="480060"/>
                </a:lnTo>
                <a:lnTo>
                  <a:pt x="34289" y="497205"/>
                </a:lnTo>
                <a:lnTo>
                  <a:pt x="42863" y="514350"/>
                </a:lnTo>
                <a:lnTo>
                  <a:pt x="51435" y="531495"/>
                </a:lnTo>
                <a:lnTo>
                  <a:pt x="68580" y="548640"/>
                </a:lnTo>
                <a:lnTo>
                  <a:pt x="77152" y="565785"/>
                </a:lnTo>
                <a:lnTo>
                  <a:pt x="94297" y="574358"/>
                </a:lnTo>
                <a:lnTo>
                  <a:pt x="102870" y="591502"/>
                </a:lnTo>
                <a:lnTo>
                  <a:pt x="120014" y="600075"/>
                </a:lnTo>
                <a:lnTo>
                  <a:pt x="137160" y="608647"/>
                </a:lnTo>
                <a:lnTo>
                  <a:pt x="154305" y="617220"/>
                </a:lnTo>
                <a:lnTo>
                  <a:pt x="171450" y="617220"/>
                </a:lnTo>
                <a:lnTo>
                  <a:pt x="188595" y="625792"/>
                </a:lnTo>
                <a:lnTo>
                  <a:pt x="214313" y="625792"/>
                </a:lnTo>
                <a:lnTo>
                  <a:pt x="231457" y="634365"/>
                </a:lnTo>
                <a:lnTo>
                  <a:pt x="248602" y="634365"/>
                </a:lnTo>
                <a:lnTo>
                  <a:pt x="274320" y="625792"/>
                </a:lnTo>
                <a:lnTo>
                  <a:pt x="300038" y="625792"/>
                </a:lnTo>
                <a:lnTo>
                  <a:pt x="317182" y="617220"/>
                </a:lnTo>
                <a:lnTo>
                  <a:pt x="334327" y="617220"/>
                </a:lnTo>
                <a:lnTo>
                  <a:pt x="360045" y="608647"/>
                </a:lnTo>
                <a:lnTo>
                  <a:pt x="377189" y="600075"/>
                </a:lnTo>
                <a:lnTo>
                  <a:pt x="394335" y="582930"/>
                </a:lnTo>
                <a:lnTo>
                  <a:pt x="420052" y="574358"/>
                </a:lnTo>
                <a:lnTo>
                  <a:pt x="428625" y="557212"/>
                </a:lnTo>
                <a:lnTo>
                  <a:pt x="454342" y="548640"/>
                </a:lnTo>
                <a:lnTo>
                  <a:pt x="471488" y="531495"/>
                </a:lnTo>
                <a:lnTo>
                  <a:pt x="480060" y="514350"/>
                </a:lnTo>
                <a:lnTo>
                  <a:pt x="488632" y="497205"/>
                </a:lnTo>
                <a:lnTo>
                  <a:pt x="505777" y="480060"/>
                </a:lnTo>
                <a:lnTo>
                  <a:pt x="514350" y="462915"/>
                </a:lnTo>
                <a:lnTo>
                  <a:pt x="514350" y="445770"/>
                </a:lnTo>
                <a:lnTo>
                  <a:pt x="522922" y="420052"/>
                </a:lnTo>
                <a:lnTo>
                  <a:pt x="522922" y="402907"/>
                </a:lnTo>
                <a:lnTo>
                  <a:pt x="531495" y="385762"/>
                </a:lnTo>
                <a:lnTo>
                  <a:pt x="531495" y="368617"/>
                </a:lnTo>
                <a:lnTo>
                  <a:pt x="531495" y="342900"/>
                </a:lnTo>
                <a:lnTo>
                  <a:pt x="531495" y="325755"/>
                </a:lnTo>
                <a:lnTo>
                  <a:pt x="531495" y="308610"/>
                </a:lnTo>
                <a:lnTo>
                  <a:pt x="522922" y="291465"/>
                </a:lnTo>
                <a:lnTo>
                  <a:pt x="522922" y="265747"/>
                </a:lnTo>
                <a:lnTo>
                  <a:pt x="514350" y="248602"/>
                </a:lnTo>
                <a:lnTo>
                  <a:pt x="514350" y="231457"/>
                </a:lnTo>
                <a:lnTo>
                  <a:pt x="514350" y="214312"/>
                </a:lnTo>
                <a:lnTo>
                  <a:pt x="505777" y="188595"/>
                </a:lnTo>
                <a:lnTo>
                  <a:pt x="497205" y="171450"/>
                </a:lnTo>
                <a:lnTo>
                  <a:pt x="480060" y="154305"/>
                </a:lnTo>
                <a:lnTo>
                  <a:pt x="471488" y="137160"/>
                </a:lnTo>
                <a:lnTo>
                  <a:pt x="462914" y="120015"/>
                </a:lnTo>
                <a:lnTo>
                  <a:pt x="445770" y="102870"/>
                </a:lnTo>
                <a:lnTo>
                  <a:pt x="428625" y="85725"/>
                </a:lnTo>
                <a:lnTo>
                  <a:pt x="420052" y="68580"/>
                </a:lnTo>
                <a:lnTo>
                  <a:pt x="402907" y="60008"/>
                </a:lnTo>
                <a:lnTo>
                  <a:pt x="385763" y="51435"/>
                </a:lnTo>
                <a:lnTo>
                  <a:pt x="368617" y="42862"/>
                </a:lnTo>
                <a:lnTo>
                  <a:pt x="342900" y="34290"/>
                </a:lnTo>
                <a:lnTo>
                  <a:pt x="325755" y="25717"/>
                </a:lnTo>
                <a:lnTo>
                  <a:pt x="308610" y="17145"/>
                </a:lnTo>
                <a:lnTo>
                  <a:pt x="291464" y="17145"/>
                </a:lnTo>
                <a:lnTo>
                  <a:pt x="274320" y="8572"/>
                </a:lnTo>
                <a:lnTo>
                  <a:pt x="257175" y="8572"/>
                </a:lnTo>
                <a:lnTo>
                  <a:pt x="240030" y="0"/>
                </a:lnTo>
                <a:lnTo>
                  <a:pt x="214313" y="0"/>
                </a:lnTo>
                <a:lnTo>
                  <a:pt x="205739" y="0"/>
                </a:lnTo>
                <a:lnTo>
                  <a:pt x="197167" y="0"/>
                </a:lnTo>
                <a:lnTo>
                  <a:pt x="180022" y="0"/>
                </a:lnTo>
                <a:lnTo>
                  <a:pt x="171450" y="0"/>
                </a:lnTo>
                <a:lnTo>
                  <a:pt x="171450" y="0"/>
                </a:lnTo>
                <a:lnTo>
                  <a:pt x="171450" y="8572"/>
                </a:lnTo>
                <a:lnTo>
                  <a:pt x="171450" y="857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0128" name="Freeform 90127">
            <a:extLst>
              <a:ext uri="{FF2B5EF4-FFF2-40B4-BE49-F238E27FC236}">
                <a16:creationId xmlns:a16="http://schemas.microsoft.com/office/drawing/2014/main" id="{D0E8FC82-A866-4BE4-9E81-A38218982C0D}"/>
              </a:ext>
            </a:extLst>
          </p:cNvPr>
          <p:cNvSpPr/>
          <p:nvPr/>
        </p:nvSpPr>
        <p:spPr>
          <a:xfrm>
            <a:off x="7100888" y="908050"/>
            <a:ext cx="206375" cy="274638"/>
          </a:xfrm>
          <a:custGeom>
            <a:avLst/>
            <a:gdLst/>
            <a:ahLst/>
            <a:cxnLst/>
            <a:rect l="0" t="0" r="0" b="0"/>
            <a:pathLst>
              <a:path w="205740" h="274321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8572"/>
                </a:lnTo>
                <a:lnTo>
                  <a:pt x="0" y="17145"/>
                </a:lnTo>
                <a:lnTo>
                  <a:pt x="0" y="17145"/>
                </a:lnTo>
                <a:lnTo>
                  <a:pt x="8572" y="34290"/>
                </a:lnTo>
                <a:lnTo>
                  <a:pt x="8572" y="51435"/>
                </a:lnTo>
                <a:lnTo>
                  <a:pt x="17144" y="68580"/>
                </a:lnTo>
                <a:lnTo>
                  <a:pt x="17144" y="85725"/>
                </a:lnTo>
                <a:lnTo>
                  <a:pt x="25717" y="102870"/>
                </a:lnTo>
                <a:lnTo>
                  <a:pt x="25717" y="120015"/>
                </a:lnTo>
                <a:lnTo>
                  <a:pt x="34289" y="137160"/>
                </a:lnTo>
                <a:lnTo>
                  <a:pt x="34289" y="162877"/>
                </a:lnTo>
                <a:lnTo>
                  <a:pt x="34289" y="171450"/>
                </a:lnTo>
                <a:lnTo>
                  <a:pt x="42862" y="188595"/>
                </a:lnTo>
                <a:lnTo>
                  <a:pt x="42862" y="205740"/>
                </a:lnTo>
                <a:lnTo>
                  <a:pt x="42862" y="222885"/>
                </a:lnTo>
                <a:lnTo>
                  <a:pt x="42862" y="231457"/>
                </a:lnTo>
                <a:lnTo>
                  <a:pt x="42862" y="248602"/>
                </a:lnTo>
                <a:lnTo>
                  <a:pt x="51434" y="248602"/>
                </a:lnTo>
                <a:lnTo>
                  <a:pt x="51434" y="257175"/>
                </a:lnTo>
                <a:lnTo>
                  <a:pt x="51434" y="265747"/>
                </a:lnTo>
                <a:lnTo>
                  <a:pt x="60007" y="265747"/>
                </a:lnTo>
                <a:lnTo>
                  <a:pt x="68579" y="274320"/>
                </a:lnTo>
                <a:lnTo>
                  <a:pt x="77151" y="265747"/>
                </a:lnTo>
                <a:lnTo>
                  <a:pt x="85725" y="265747"/>
                </a:lnTo>
                <a:lnTo>
                  <a:pt x="94297" y="265747"/>
                </a:lnTo>
                <a:lnTo>
                  <a:pt x="111442" y="257175"/>
                </a:lnTo>
                <a:lnTo>
                  <a:pt x="120014" y="257175"/>
                </a:lnTo>
                <a:lnTo>
                  <a:pt x="128587" y="248602"/>
                </a:lnTo>
                <a:lnTo>
                  <a:pt x="145732" y="240030"/>
                </a:lnTo>
                <a:lnTo>
                  <a:pt x="154304" y="231457"/>
                </a:lnTo>
                <a:lnTo>
                  <a:pt x="171450" y="222885"/>
                </a:lnTo>
                <a:lnTo>
                  <a:pt x="180022" y="214312"/>
                </a:lnTo>
                <a:lnTo>
                  <a:pt x="188594" y="205740"/>
                </a:lnTo>
                <a:lnTo>
                  <a:pt x="197167" y="197167"/>
                </a:lnTo>
                <a:lnTo>
                  <a:pt x="197167" y="197167"/>
                </a:lnTo>
                <a:lnTo>
                  <a:pt x="205739" y="188595"/>
                </a:lnTo>
                <a:lnTo>
                  <a:pt x="205739" y="18859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0129" name="Freeform 90128">
            <a:extLst>
              <a:ext uri="{FF2B5EF4-FFF2-40B4-BE49-F238E27FC236}">
                <a16:creationId xmlns:a16="http://schemas.microsoft.com/office/drawing/2014/main" id="{219DC6B7-B1F1-4C71-9DA1-FE0C46725765}"/>
              </a:ext>
            </a:extLst>
          </p:cNvPr>
          <p:cNvSpPr/>
          <p:nvPr/>
        </p:nvSpPr>
        <p:spPr>
          <a:xfrm>
            <a:off x="7083425" y="985838"/>
            <a:ext cx="120650" cy="77787"/>
          </a:xfrm>
          <a:custGeom>
            <a:avLst/>
            <a:gdLst/>
            <a:ahLst/>
            <a:cxnLst/>
            <a:rect l="0" t="0" r="0" b="0"/>
            <a:pathLst>
              <a:path w="120016" h="77154">
                <a:moveTo>
                  <a:pt x="0" y="77153"/>
                </a:moveTo>
                <a:lnTo>
                  <a:pt x="0" y="77153"/>
                </a:lnTo>
                <a:lnTo>
                  <a:pt x="0" y="77153"/>
                </a:lnTo>
                <a:lnTo>
                  <a:pt x="0" y="77153"/>
                </a:lnTo>
                <a:lnTo>
                  <a:pt x="8572" y="77153"/>
                </a:lnTo>
                <a:lnTo>
                  <a:pt x="8572" y="77153"/>
                </a:lnTo>
                <a:lnTo>
                  <a:pt x="17146" y="77153"/>
                </a:lnTo>
                <a:lnTo>
                  <a:pt x="25718" y="68580"/>
                </a:lnTo>
                <a:lnTo>
                  <a:pt x="34290" y="60008"/>
                </a:lnTo>
                <a:lnTo>
                  <a:pt x="51435" y="60008"/>
                </a:lnTo>
                <a:lnTo>
                  <a:pt x="60008" y="51435"/>
                </a:lnTo>
                <a:lnTo>
                  <a:pt x="68580" y="42863"/>
                </a:lnTo>
                <a:lnTo>
                  <a:pt x="85725" y="34290"/>
                </a:lnTo>
                <a:lnTo>
                  <a:pt x="102871" y="25718"/>
                </a:lnTo>
                <a:lnTo>
                  <a:pt x="111443" y="8573"/>
                </a:lnTo>
                <a:lnTo>
                  <a:pt x="111443" y="8573"/>
                </a:lnTo>
                <a:lnTo>
                  <a:pt x="111443" y="8573"/>
                </a:lnTo>
                <a:lnTo>
                  <a:pt x="120015" y="0"/>
                </a:lnTo>
                <a:lnTo>
                  <a:pt x="120015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0130" name="Freeform 90129">
            <a:extLst>
              <a:ext uri="{FF2B5EF4-FFF2-40B4-BE49-F238E27FC236}">
                <a16:creationId xmlns:a16="http://schemas.microsoft.com/office/drawing/2014/main" id="{F9E0243D-6B06-420F-BE98-1CBAAE3DA7B3}"/>
              </a:ext>
            </a:extLst>
          </p:cNvPr>
          <p:cNvSpPr/>
          <p:nvPr/>
        </p:nvSpPr>
        <p:spPr>
          <a:xfrm>
            <a:off x="7058025" y="839788"/>
            <a:ext cx="163513" cy="68262"/>
          </a:xfrm>
          <a:custGeom>
            <a:avLst/>
            <a:gdLst/>
            <a:ahLst/>
            <a:cxnLst/>
            <a:rect l="0" t="0" r="0" b="0"/>
            <a:pathLst>
              <a:path w="162878" h="68581">
                <a:moveTo>
                  <a:pt x="0" y="68580"/>
                </a:moveTo>
                <a:lnTo>
                  <a:pt x="0" y="68580"/>
                </a:lnTo>
                <a:lnTo>
                  <a:pt x="0" y="68580"/>
                </a:lnTo>
                <a:lnTo>
                  <a:pt x="0" y="60007"/>
                </a:lnTo>
                <a:lnTo>
                  <a:pt x="0" y="60007"/>
                </a:lnTo>
                <a:lnTo>
                  <a:pt x="8572" y="60007"/>
                </a:lnTo>
                <a:lnTo>
                  <a:pt x="25717" y="51435"/>
                </a:lnTo>
                <a:lnTo>
                  <a:pt x="34289" y="51435"/>
                </a:lnTo>
                <a:lnTo>
                  <a:pt x="51435" y="42862"/>
                </a:lnTo>
                <a:lnTo>
                  <a:pt x="68580" y="34290"/>
                </a:lnTo>
                <a:lnTo>
                  <a:pt x="85725" y="25717"/>
                </a:lnTo>
                <a:lnTo>
                  <a:pt x="102870" y="17145"/>
                </a:lnTo>
                <a:lnTo>
                  <a:pt x="128588" y="17145"/>
                </a:lnTo>
                <a:lnTo>
                  <a:pt x="145732" y="8572"/>
                </a:lnTo>
                <a:lnTo>
                  <a:pt x="145732" y="8572"/>
                </a:lnTo>
                <a:lnTo>
                  <a:pt x="162877" y="0"/>
                </a:lnTo>
                <a:lnTo>
                  <a:pt x="162877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0131" name="Freeform 90130">
            <a:extLst>
              <a:ext uri="{FF2B5EF4-FFF2-40B4-BE49-F238E27FC236}">
                <a16:creationId xmlns:a16="http://schemas.microsoft.com/office/drawing/2014/main" id="{42EF695A-3D20-412E-B3D0-FF1CBDF44970}"/>
              </a:ext>
            </a:extLst>
          </p:cNvPr>
          <p:cNvSpPr/>
          <p:nvPr/>
        </p:nvSpPr>
        <p:spPr>
          <a:xfrm>
            <a:off x="7700963" y="325438"/>
            <a:ext cx="257175" cy="282575"/>
          </a:xfrm>
          <a:custGeom>
            <a:avLst/>
            <a:gdLst/>
            <a:ahLst/>
            <a:cxnLst/>
            <a:rect l="0" t="0" r="0" b="0"/>
            <a:pathLst>
              <a:path w="257176" h="282893">
                <a:moveTo>
                  <a:pt x="42862" y="42862"/>
                </a:moveTo>
                <a:lnTo>
                  <a:pt x="42862" y="42862"/>
                </a:lnTo>
                <a:lnTo>
                  <a:pt x="42862" y="42862"/>
                </a:lnTo>
                <a:lnTo>
                  <a:pt x="42862" y="42862"/>
                </a:lnTo>
                <a:lnTo>
                  <a:pt x="42862" y="42862"/>
                </a:lnTo>
                <a:lnTo>
                  <a:pt x="42862" y="42862"/>
                </a:lnTo>
                <a:lnTo>
                  <a:pt x="42862" y="42862"/>
                </a:lnTo>
                <a:lnTo>
                  <a:pt x="42862" y="42862"/>
                </a:lnTo>
                <a:lnTo>
                  <a:pt x="42862" y="42862"/>
                </a:lnTo>
                <a:lnTo>
                  <a:pt x="42862" y="42862"/>
                </a:lnTo>
                <a:lnTo>
                  <a:pt x="42862" y="42862"/>
                </a:lnTo>
                <a:lnTo>
                  <a:pt x="42862" y="42862"/>
                </a:lnTo>
                <a:lnTo>
                  <a:pt x="42862" y="42862"/>
                </a:lnTo>
                <a:lnTo>
                  <a:pt x="42862" y="42862"/>
                </a:lnTo>
                <a:lnTo>
                  <a:pt x="42862" y="42862"/>
                </a:lnTo>
                <a:lnTo>
                  <a:pt x="42862" y="42862"/>
                </a:lnTo>
                <a:lnTo>
                  <a:pt x="42862" y="51435"/>
                </a:lnTo>
                <a:lnTo>
                  <a:pt x="42862" y="51435"/>
                </a:lnTo>
                <a:lnTo>
                  <a:pt x="42862" y="51435"/>
                </a:lnTo>
                <a:lnTo>
                  <a:pt x="42862" y="51435"/>
                </a:lnTo>
                <a:lnTo>
                  <a:pt x="42862" y="60007"/>
                </a:lnTo>
                <a:lnTo>
                  <a:pt x="42862" y="60007"/>
                </a:lnTo>
                <a:lnTo>
                  <a:pt x="42862" y="68580"/>
                </a:lnTo>
                <a:lnTo>
                  <a:pt x="42862" y="68580"/>
                </a:lnTo>
                <a:lnTo>
                  <a:pt x="42862" y="77152"/>
                </a:lnTo>
                <a:lnTo>
                  <a:pt x="42862" y="77152"/>
                </a:lnTo>
                <a:lnTo>
                  <a:pt x="42862" y="85725"/>
                </a:lnTo>
                <a:lnTo>
                  <a:pt x="42862" y="85725"/>
                </a:lnTo>
                <a:lnTo>
                  <a:pt x="42862" y="94297"/>
                </a:lnTo>
                <a:lnTo>
                  <a:pt x="34289" y="94297"/>
                </a:lnTo>
                <a:lnTo>
                  <a:pt x="34289" y="102870"/>
                </a:lnTo>
                <a:lnTo>
                  <a:pt x="34289" y="111442"/>
                </a:lnTo>
                <a:lnTo>
                  <a:pt x="34289" y="111442"/>
                </a:lnTo>
                <a:lnTo>
                  <a:pt x="34289" y="120015"/>
                </a:lnTo>
                <a:lnTo>
                  <a:pt x="34289" y="128587"/>
                </a:lnTo>
                <a:lnTo>
                  <a:pt x="34289" y="128587"/>
                </a:lnTo>
                <a:lnTo>
                  <a:pt x="34289" y="137160"/>
                </a:lnTo>
                <a:lnTo>
                  <a:pt x="34289" y="145732"/>
                </a:lnTo>
                <a:lnTo>
                  <a:pt x="34289" y="154305"/>
                </a:lnTo>
                <a:lnTo>
                  <a:pt x="42862" y="154305"/>
                </a:lnTo>
                <a:lnTo>
                  <a:pt x="42862" y="162877"/>
                </a:lnTo>
                <a:lnTo>
                  <a:pt x="42862" y="171450"/>
                </a:lnTo>
                <a:lnTo>
                  <a:pt x="42862" y="171450"/>
                </a:lnTo>
                <a:lnTo>
                  <a:pt x="42862" y="180022"/>
                </a:lnTo>
                <a:lnTo>
                  <a:pt x="42862" y="188595"/>
                </a:lnTo>
                <a:lnTo>
                  <a:pt x="42862" y="197167"/>
                </a:lnTo>
                <a:lnTo>
                  <a:pt x="51434" y="205740"/>
                </a:lnTo>
                <a:lnTo>
                  <a:pt x="51434" y="214312"/>
                </a:lnTo>
                <a:lnTo>
                  <a:pt x="51434" y="222885"/>
                </a:lnTo>
                <a:lnTo>
                  <a:pt x="60007" y="222885"/>
                </a:lnTo>
                <a:lnTo>
                  <a:pt x="60007" y="231457"/>
                </a:lnTo>
                <a:lnTo>
                  <a:pt x="68579" y="240030"/>
                </a:lnTo>
                <a:lnTo>
                  <a:pt x="68579" y="240030"/>
                </a:lnTo>
                <a:lnTo>
                  <a:pt x="77151" y="248602"/>
                </a:lnTo>
                <a:lnTo>
                  <a:pt x="77151" y="257175"/>
                </a:lnTo>
                <a:lnTo>
                  <a:pt x="85725" y="257175"/>
                </a:lnTo>
                <a:lnTo>
                  <a:pt x="85725" y="265747"/>
                </a:lnTo>
                <a:lnTo>
                  <a:pt x="94297" y="265747"/>
                </a:lnTo>
                <a:lnTo>
                  <a:pt x="102869" y="274320"/>
                </a:lnTo>
                <a:lnTo>
                  <a:pt x="111442" y="274320"/>
                </a:lnTo>
                <a:lnTo>
                  <a:pt x="120014" y="274320"/>
                </a:lnTo>
                <a:lnTo>
                  <a:pt x="120014" y="274320"/>
                </a:lnTo>
                <a:lnTo>
                  <a:pt x="128587" y="282892"/>
                </a:lnTo>
                <a:lnTo>
                  <a:pt x="137159" y="282892"/>
                </a:lnTo>
                <a:lnTo>
                  <a:pt x="145732" y="274320"/>
                </a:lnTo>
                <a:lnTo>
                  <a:pt x="154304" y="274320"/>
                </a:lnTo>
                <a:lnTo>
                  <a:pt x="162876" y="274320"/>
                </a:lnTo>
                <a:lnTo>
                  <a:pt x="171450" y="274320"/>
                </a:lnTo>
                <a:lnTo>
                  <a:pt x="180022" y="274320"/>
                </a:lnTo>
                <a:lnTo>
                  <a:pt x="180022" y="265747"/>
                </a:lnTo>
                <a:lnTo>
                  <a:pt x="197167" y="265747"/>
                </a:lnTo>
                <a:lnTo>
                  <a:pt x="205739" y="257175"/>
                </a:lnTo>
                <a:lnTo>
                  <a:pt x="205739" y="257175"/>
                </a:lnTo>
                <a:lnTo>
                  <a:pt x="214312" y="248602"/>
                </a:lnTo>
                <a:lnTo>
                  <a:pt x="222884" y="248602"/>
                </a:lnTo>
                <a:lnTo>
                  <a:pt x="222884" y="240030"/>
                </a:lnTo>
                <a:lnTo>
                  <a:pt x="231457" y="231457"/>
                </a:lnTo>
                <a:lnTo>
                  <a:pt x="240029" y="231457"/>
                </a:lnTo>
                <a:lnTo>
                  <a:pt x="240029" y="222885"/>
                </a:lnTo>
                <a:lnTo>
                  <a:pt x="248601" y="214312"/>
                </a:lnTo>
                <a:lnTo>
                  <a:pt x="248601" y="214312"/>
                </a:lnTo>
                <a:lnTo>
                  <a:pt x="257175" y="197167"/>
                </a:lnTo>
                <a:lnTo>
                  <a:pt x="257175" y="197167"/>
                </a:lnTo>
                <a:lnTo>
                  <a:pt x="257175" y="188595"/>
                </a:lnTo>
                <a:lnTo>
                  <a:pt x="257175" y="180022"/>
                </a:lnTo>
                <a:lnTo>
                  <a:pt x="257175" y="171450"/>
                </a:lnTo>
                <a:lnTo>
                  <a:pt x="257175" y="162877"/>
                </a:lnTo>
                <a:lnTo>
                  <a:pt x="257175" y="145732"/>
                </a:lnTo>
                <a:lnTo>
                  <a:pt x="257175" y="137160"/>
                </a:lnTo>
                <a:lnTo>
                  <a:pt x="248601" y="128587"/>
                </a:lnTo>
                <a:lnTo>
                  <a:pt x="248601" y="120015"/>
                </a:lnTo>
                <a:lnTo>
                  <a:pt x="240029" y="111442"/>
                </a:lnTo>
                <a:lnTo>
                  <a:pt x="240029" y="102870"/>
                </a:lnTo>
                <a:lnTo>
                  <a:pt x="231457" y="94297"/>
                </a:lnTo>
                <a:lnTo>
                  <a:pt x="222884" y="85725"/>
                </a:lnTo>
                <a:lnTo>
                  <a:pt x="222884" y="77152"/>
                </a:lnTo>
                <a:lnTo>
                  <a:pt x="214312" y="68580"/>
                </a:lnTo>
                <a:lnTo>
                  <a:pt x="205739" y="60007"/>
                </a:lnTo>
                <a:lnTo>
                  <a:pt x="197167" y="51435"/>
                </a:lnTo>
                <a:lnTo>
                  <a:pt x="188594" y="51435"/>
                </a:lnTo>
                <a:lnTo>
                  <a:pt x="180022" y="42862"/>
                </a:lnTo>
                <a:lnTo>
                  <a:pt x="171450" y="34290"/>
                </a:lnTo>
                <a:lnTo>
                  <a:pt x="162876" y="25717"/>
                </a:lnTo>
                <a:lnTo>
                  <a:pt x="154304" y="17145"/>
                </a:lnTo>
                <a:lnTo>
                  <a:pt x="137159" y="17145"/>
                </a:lnTo>
                <a:lnTo>
                  <a:pt x="128587" y="8572"/>
                </a:lnTo>
                <a:lnTo>
                  <a:pt x="120014" y="8572"/>
                </a:lnTo>
                <a:lnTo>
                  <a:pt x="102869" y="0"/>
                </a:lnTo>
                <a:lnTo>
                  <a:pt x="85725" y="0"/>
                </a:lnTo>
                <a:lnTo>
                  <a:pt x="68579" y="0"/>
                </a:lnTo>
                <a:lnTo>
                  <a:pt x="60007" y="0"/>
                </a:lnTo>
                <a:lnTo>
                  <a:pt x="42862" y="0"/>
                </a:lnTo>
                <a:lnTo>
                  <a:pt x="34289" y="0"/>
                </a:lnTo>
                <a:lnTo>
                  <a:pt x="25717" y="0"/>
                </a:lnTo>
                <a:lnTo>
                  <a:pt x="17144" y="0"/>
                </a:lnTo>
                <a:lnTo>
                  <a:pt x="8572" y="0"/>
                </a:lnTo>
                <a:lnTo>
                  <a:pt x="0" y="8572"/>
                </a:lnTo>
                <a:lnTo>
                  <a:pt x="0" y="8572"/>
                </a:lnTo>
                <a:lnTo>
                  <a:pt x="0" y="17145"/>
                </a:lnTo>
                <a:lnTo>
                  <a:pt x="0" y="17145"/>
                </a:lnTo>
                <a:lnTo>
                  <a:pt x="0" y="17145"/>
                </a:lnTo>
                <a:lnTo>
                  <a:pt x="0" y="1714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0132" name="Freeform 90131">
            <a:extLst>
              <a:ext uri="{FF2B5EF4-FFF2-40B4-BE49-F238E27FC236}">
                <a16:creationId xmlns:a16="http://schemas.microsoft.com/office/drawing/2014/main" id="{76487D5D-3716-4E67-9EF2-B0D67B8ABCDE}"/>
              </a:ext>
            </a:extLst>
          </p:cNvPr>
          <p:cNvSpPr/>
          <p:nvPr/>
        </p:nvSpPr>
        <p:spPr>
          <a:xfrm>
            <a:off x="7735888" y="307975"/>
            <a:ext cx="222250" cy="257175"/>
          </a:xfrm>
          <a:custGeom>
            <a:avLst/>
            <a:gdLst/>
            <a:ahLst/>
            <a:cxnLst/>
            <a:rect l="0" t="0" r="0" b="0"/>
            <a:pathLst>
              <a:path w="222887" h="257176">
                <a:moveTo>
                  <a:pt x="0" y="120015"/>
                </a:moveTo>
                <a:lnTo>
                  <a:pt x="0" y="120015"/>
                </a:lnTo>
                <a:lnTo>
                  <a:pt x="0" y="120015"/>
                </a:lnTo>
                <a:lnTo>
                  <a:pt x="0" y="120015"/>
                </a:lnTo>
                <a:lnTo>
                  <a:pt x="0" y="128587"/>
                </a:lnTo>
                <a:lnTo>
                  <a:pt x="0" y="128587"/>
                </a:lnTo>
                <a:lnTo>
                  <a:pt x="0" y="137160"/>
                </a:lnTo>
                <a:lnTo>
                  <a:pt x="0" y="145732"/>
                </a:lnTo>
                <a:lnTo>
                  <a:pt x="0" y="162877"/>
                </a:lnTo>
                <a:lnTo>
                  <a:pt x="0" y="180022"/>
                </a:lnTo>
                <a:lnTo>
                  <a:pt x="0" y="188595"/>
                </a:lnTo>
                <a:lnTo>
                  <a:pt x="0" y="205740"/>
                </a:lnTo>
                <a:lnTo>
                  <a:pt x="8573" y="214312"/>
                </a:lnTo>
                <a:lnTo>
                  <a:pt x="8573" y="231457"/>
                </a:lnTo>
                <a:lnTo>
                  <a:pt x="8573" y="231457"/>
                </a:lnTo>
                <a:lnTo>
                  <a:pt x="8573" y="240030"/>
                </a:lnTo>
                <a:lnTo>
                  <a:pt x="8573" y="240030"/>
                </a:lnTo>
                <a:lnTo>
                  <a:pt x="8573" y="240030"/>
                </a:lnTo>
                <a:lnTo>
                  <a:pt x="8573" y="240030"/>
                </a:lnTo>
                <a:lnTo>
                  <a:pt x="8573" y="240030"/>
                </a:lnTo>
                <a:lnTo>
                  <a:pt x="8573" y="240030"/>
                </a:lnTo>
                <a:lnTo>
                  <a:pt x="8573" y="240030"/>
                </a:lnTo>
                <a:lnTo>
                  <a:pt x="8573" y="231457"/>
                </a:lnTo>
                <a:lnTo>
                  <a:pt x="8573" y="222885"/>
                </a:lnTo>
                <a:lnTo>
                  <a:pt x="8573" y="214312"/>
                </a:lnTo>
                <a:lnTo>
                  <a:pt x="8573" y="197167"/>
                </a:lnTo>
                <a:lnTo>
                  <a:pt x="8573" y="180022"/>
                </a:lnTo>
                <a:lnTo>
                  <a:pt x="8573" y="162877"/>
                </a:lnTo>
                <a:lnTo>
                  <a:pt x="8573" y="145732"/>
                </a:lnTo>
                <a:lnTo>
                  <a:pt x="8573" y="137160"/>
                </a:lnTo>
                <a:lnTo>
                  <a:pt x="8573" y="120015"/>
                </a:lnTo>
                <a:lnTo>
                  <a:pt x="8573" y="111442"/>
                </a:lnTo>
                <a:lnTo>
                  <a:pt x="8573" y="102870"/>
                </a:lnTo>
                <a:lnTo>
                  <a:pt x="8573" y="94297"/>
                </a:lnTo>
                <a:lnTo>
                  <a:pt x="8573" y="94297"/>
                </a:lnTo>
                <a:lnTo>
                  <a:pt x="8573" y="85725"/>
                </a:lnTo>
                <a:lnTo>
                  <a:pt x="8573" y="85725"/>
                </a:lnTo>
                <a:lnTo>
                  <a:pt x="17145" y="85725"/>
                </a:lnTo>
                <a:lnTo>
                  <a:pt x="17145" y="85725"/>
                </a:lnTo>
                <a:lnTo>
                  <a:pt x="17145" y="94297"/>
                </a:lnTo>
                <a:lnTo>
                  <a:pt x="25718" y="94297"/>
                </a:lnTo>
                <a:lnTo>
                  <a:pt x="34290" y="102870"/>
                </a:lnTo>
                <a:lnTo>
                  <a:pt x="42862" y="111442"/>
                </a:lnTo>
                <a:lnTo>
                  <a:pt x="51436" y="120015"/>
                </a:lnTo>
                <a:lnTo>
                  <a:pt x="51436" y="128587"/>
                </a:lnTo>
                <a:lnTo>
                  <a:pt x="60008" y="137160"/>
                </a:lnTo>
                <a:lnTo>
                  <a:pt x="60008" y="145732"/>
                </a:lnTo>
                <a:lnTo>
                  <a:pt x="68580" y="154305"/>
                </a:lnTo>
                <a:lnTo>
                  <a:pt x="68580" y="162877"/>
                </a:lnTo>
                <a:lnTo>
                  <a:pt x="77153" y="171450"/>
                </a:lnTo>
                <a:lnTo>
                  <a:pt x="77153" y="180022"/>
                </a:lnTo>
                <a:lnTo>
                  <a:pt x="77153" y="180022"/>
                </a:lnTo>
                <a:lnTo>
                  <a:pt x="77153" y="188595"/>
                </a:lnTo>
                <a:lnTo>
                  <a:pt x="77153" y="188595"/>
                </a:lnTo>
                <a:lnTo>
                  <a:pt x="85725" y="188595"/>
                </a:lnTo>
                <a:lnTo>
                  <a:pt x="85725" y="188595"/>
                </a:lnTo>
                <a:lnTo>
                  <a:pt x="85725" y="188595"/>
                </a:lnTo>
                <a:lnTo>
                  <a:pt x="85725" y="188595"/>
                </a:lnTo>
                <a:lnTo>
                  <a:pt x="85725" y="188595"/>
                </a:lnTo>
                <a:lnTo>
                  <a:pt x="85725" y="188595"/>
                </a:lnTo>
                <a:lnTo>
                  <a:pt x="85725" y="188595"/>
                </a:lnTo>
                <a:lnTo>
                  <a:pt x="85725" y="180022"/>
                </a:lnTo>
                <a:lnTo>
                  <a:pt x="85725" y="162877"/>
                </a:lnTo>
                <a:lnTo>
                  <a:pt x="85725" y="145732"/>
                </a:lnTo>
                <a:lnTo>
                  <a:pt x="94298" y="128587"/>
                </a:lnTo>
                <a:lnTo>
                  <a:pt x="94298" y="111442"/>
                </a:lnTo>
                <a:lnTo>
                  <a:pt x="94298" y="94297"/>
                </a:lnTo>
                <a:lnTo>
                  <a:pt x="102870" y="68580"/>
                </a:lnTo>
                <a:lnTo>
                  <a:pt x="102870" y="60007"/>
                </a:lnTo>
                <a:lnTo>
                  <a:pt x="102870" y="42862"/>
                </a:lnTo>
                <a:lnTo>
                  <a:pt x="111443" y="34290"/>
                </a:lnTo>
                <a:lnTo>
                  <a:pt x="111443" y="25717"/>
                </a:lnTo>
                <a:lnTo>
                  <a:pt x="111443" y="17145"/>
                </a:lnTo>
                <a:lnTo>
                  <a:pt x="120015" y="8572"/>
                </a:lnTo>
                <a:lnTo>
                  <a:pt x="120015" y="8572"/>
                </a:lnTo>
                <a:lnTo>
                  <a:pt x="120015" y="0"/>
                </a:lnTo>
                <a:lnTo>
                  <a:pt x="120015" y="0"/>
                </a:lnTo>
                <a:lnTo>
                  <a:pt x="128587" y="0"/>
                </a:lnTo>
                <a:lnTo>
                  <a:pt x="128587" y="8572"/>
                </a:lnTo>
                <a:lnTo>
                  <a:pt x="137161" y="17145"/>
                </a:lnTo>
                <a:lnTo>
                  <a:pt x="137161" y="25717"/>
                </a:lnTo>
                <a:lnTo>
                  <a:pt x="137161" y="34290"/>
                </a:lnTo>
                <a:lnTo>
                  <a:pt x="145733" y="51435"/>
                </a:lnTo>
                <a:lnTo>
                  <a:pt x="154305" y="68580"/>
                </a:lnTo>
                <a:lnTo>
                  <a:pt x="154305" y="77152"/>
                </a:lnTo>
                <a:lnTo>
                  <a:pt x="162878" y="102870"/>
                </a:lnTo>
                <a:lnTo>
                  <a:pt x="162878" y="120015"/>
                </a:lnTo>
                <a:lnTo>
                  <a:pt x="171450" y="128587"/>
                </a:lnTo>
                <a:lnTo>
                  <a:pt x="180023" y="145732"/>
                </a:lnTo>
                <a:lnTo>
                  <a:pt x="180023" y="162877"/>
                </a:lnTo>
                <a:lnTo>
                  <a:pt x="180023" y="180022"/>
                </a:lnTo>
                <a:lnTo>
                  <a:pt x="188595" y="188595"/>
                </a:lnTo>
                <a:lnTo>
                  <a:pt x="188595" y="205740"/>
                </a:lnTo>
                <a:lnTo>
                  <a:pt x="197168" y="214312"/>
                </a:lnTo>
                <a:lnTo>
                  <a:pt x="205740" y="231457"/>
                </a:lnTo>
                <a:lnTo>
                  <a:pt x="214312" y="248602"/>
                </a:lnTo>
                <a:lnTo>
                  <a:pt x="214312" y="248602"/>
                </a:lnTo>
                <a:lnTo>
                  <a:pt x="222886" y="257175"/>
                </a:lnTo>
                <a:lnTo>
                  <a:pt x="222886" y="25717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0133" name="Freeform 90132">
            <a:extLst>
              <a:ext uri="{FF2B5EF4-FFF2-40B4-BE49-F238E27FC236}">
                <a16:creationId xmlns:a16="http://schemas.microsoft.com/office/drawing/2014/main" id="{41FB8456-27AA-42D8-BDC1-8C866028D0EF}"/>
              </a:ext>
            </a:extLst>
          </p:cNvPr>
          <p:cNvSpPr/>
          <p:nvPr/>
        </p:nvSpPr>
        <p:spPr>
          <a:xfrm>
            <a:off x="7564438" y="582613"/>
            <a:ext cx="111125" cy="128587"/>
          </a:xfrm>
          <a:custGeom>
            <a:avLst/>
            <a:gdLst/>
            <a:ahLst/>
            <a:cxnLst/>
            <a:rect l="0" t="0" r="0" b="0"/>
            <a:pathLst>
              <a:path w="111444" h="128588">
                <a:moveTo>
                  <a:pt x="111443" y="0"/>
                </a:moveTo>
                <a:lnTo>
                  <a:pt x="111443" y="0"/>
                </a:lnTo>
                <a:lnTo>
                  <a:pt x="111443" y="0"/>
                </a:lnTo>
                <a:lnTo>
                  <a:pt x="111443" y="0"/>
                </a:lnTo>
                <a:lnTo>
                  <a:pt x="111443" y="0"/>
                </a:lnTo>
                <a:lnTo>
                  <a:pt x="111443" y="0"/>
                </a:lnTo>
                <a:lnTo>
                  <a:pt x="111443" y="8572"/>
                </a:lnTo>
                <a:lnTo>
                  <a:pt x="102870" y="8572"/>
                </a:lnTo>
                <a:lnTo>
                  <a:pt x="102870" y="8572"/>
                </a:lnTo>
                <a:lnTo>
                  <a:pt x="94298" y="17145"/>
                </a:lnTo>
                <a:lnTo>
                  <a:pt x="94298" y="17145"/>
                </a:lnTo>
                <a:lnTo>
                  <a:pt x="85725" y="25717"/>
                </a:lnTo>
                <a:lnTo>
                  <a:pt x="85725" y="34290"/>
                </a:lnTo>
                <a:lnTo>
                  <a:pt x="77153" y="42862"/>
                </a:lnTo>
                <a:lnTo>
                  <a:pt x="68580" y="51435"/>
                </a:lnTo>
                <a:lnTo>
                  <a:pt x="51436" y="60008"/>
                </a:lnTo>
                <a:lnTo>
                  <a:pt x="42862" y="77152"/>
                </a:lnTo>
                <a:lnTo>
                  <a:pt x="34290" y="85725"/>
                </a:lnTo>
                <a:lnTo>
                  <a:pt x="25718" y="94297"/>
                </a:lnTo>
                <a:lnTo>
                  <a:pt x="8573" y="111442"/>
                </a:lnTo>
                <a:lnTo>
                  <a:pt x="8573" y="120015"/>
                </a:lnTo>
                <a:lnTo>
                  <a:pt x="8573" y="120015"/>
                </a:lnTo>
                <a:lnTo>
                  <a:pt x="0" y="128587"/>
                </a:lnTo>
                <a:lnTo>
                  <a:pt x="0" y="12858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0134" name="Freeform 90133">
            <a:extLst>
              <a:ext uri="{FF2B5EF4-FFF2-40B4-BE49-F238E27FC236}">
                <a16:creationId xmlns:a16="http://schemas.microsoft.com/office/drawing/2014/main" id="{C4F5DCFB-4851-4967-9C4F-452C106B71F0}"/>
              </a:ext>
            </a:extLst>
          </p:cNvPr>
          <p:cNvSpPr/>
          <p:nvPr/>
        </p:nvSpPr>
        <p:spPr>
          <a:xfrm>
            <a:off x="7418388" y="796925"/>
            <a:ext cx="60325" cy="60325"/>
          </a:xfrm>
          <a:custGeom>
            <a:avLst/>
            <a:gdLst/>
            <a:ahLst/>
            <a:cxnLst/>
            <a:rect l="0" t="0" r="0" b="0"/>
            <a:pathLst>
              <a:path w="60008" h="60009">
                <a:moveTo>
                  <a:pt x="60007" y="0"/>
                </a:moveTo>
                <a:lnTo>
                  <a:pt x="60007" y="0"/>
                </a:lnTo>
                <a:lnTo>
                  <a:pt x="60007" y="8573"/>
                </a:lnTo>
                <a:lnTo>
                  <a:pt x="51435" y="8573"/>
                </a:lnTo>
                <a:lnTo>
                  <a:pt x="42862" y="8573"/>
                </a:lnTo>
                <a:lnTo>
                  <a:pt x="34290" y="17145"/>
                </a:lnTo>
                <a:lnTo>
                  <a:pt x="25718" y="25718"/>
                </a:lnTo>
                <a:lnTo>
                  <a:pt x="25718" y="25718"/>
                </a:lnTo>
                <a:lnTo>
                  <a:pt x="17144" y="34290"/>
                </a:lnTo>
                <a:lnTo>
                  <a:pt x="8572" y="42863"/>
                </a:lnTo>
                <a:lnTo>
                  <a:pt x="8572" y="51435"/>
                </a:lnTo>
                <a:lnTo>
                  <a:pt x="8572" y="51435"/>
                </a:lnTo>
                <a:lnTo>
                  <a:pt x="0" y="60008"/>
                </a:lnTo>
                <a:lnTo>
                  <a:pt x="0" y="6000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0135" name="Freeform 90134">
            <a:extLst>
              <a:ext uri="{FF2B5EF4-FFF2-40B4-BE49-F238E27FC236}">
                <a16:creationId xmlns:a16="http://schemas.microsoft.com/office/drawing/2014/main" id="{133D0A26-D5E1-4241-98A7-2D92BEBC1ABF}"/>
              </a:ext>
            </a:extLst>
          </p:cNvPr>
          <p:cNvSpPr/>
          <p:nvPr/>
        </p:nvSpPr>
        <p:spPr>
          <a:xfrm>
            <a:off x="7289800" y="960438"/>
            <a:ext cx="50800" cy="50800"/>
          </a:xfrm>
          <a:custGeom>
            <a:avLst/>
            <a:gdLst/>
            <a:ahLst/>
            <a:cxnLst/>
            <a:rect l="0" t="0" r="0" b="0"/>
            <a:pathLst>
              <a:path w="51436" h="51436">
                <a:moveTo>
                  <a:pt x="51435" y="0"/>
                </a:moveTo>
                <a:lnTo>
                  <a:pt x="42863" y="0"/>
                </a:lnTo>
                <a:lnTo>
                  <a:pt x="42863" y="0"/>
                </a:lnTo>
                <a:lnTo>
                  <a:pt x="34290" y="8572"/>
                </a:lnTo>
                <a:lnTo>
                  <a:pt x="25718" y="17145"/>
                </a:lnTo>
                <a:lnTo>
                  <a:pt x="25718" y="25717"/>
                </a:lnTo>
                <a:lnTo>
                  <a:pt x="17145" y="34290"/>
                </a:lnTo>
                <a:lnTo>
                  <a:pt x="17145" y="34290"/>
                </a:lnTo>
                <a:lnTo>
                  <a:pt x="8573" y="42862"/>
                </a:lnTo>
                <a:lnTo>
                  <a:pt x="8573" y="51435"/>
                </a:lnTo>
                <a:lnTo>
                  <a:pt x="8573" y="51435"/>
                </a:lnTo>
                <a:lnTo>
                  <a:pt x="0" y="51435"/>
                </a:lnTo>
                <a:lnTo>
                  <a:pt x="0" y="5143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0136" name="Freeform 90135">
            <a:extLst>
              <a:ext uri="{FF2B5EF4-FFF2-40B4-BE49-F238E27FC236}">
                <a16:creationId xmlns:a16="http://schemas.microsoft.com/office/drawing/2014/main" id="{680AE891-9EEC-420C-82A0-05CC4896B99B}"/>
              </a:ext>
            </a:extLst>
          </p:cNvPr>
          <p:cNvSpPr/>
          <p:nvPr/>
        </p:nvSpPr>
        <p:spPr>
          <a:xfrm>
            <a:off x="7323138" y="1036638"/>
            <a:ext cx="60325" cy="9525"/>
          </a:xfrm>
          <a:custGeom>
            <a:avLst/>
            <a:gdLst/>
            <a:ahLst/>
            <a:cxnLst/>
            <a:rect l="0" t="0" r="0" b="0"/>
            <a:pathLst>
              <a:path w="60009" h="8574">
                <a:moveTo>
                  <a:pt x="0" y="8573"/>
                </a:move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0"/>
                </a:lnTo>
                <a:lnTo>
                  <a:pt x="0" y="0"/>
                </a:lnTo>
                <a:lnTo>
                  <a:pt x="8573" y="0"/>
                </a:lnTo>
                <a:lnTo>
                  <a:pt x="8573" y="0"/>
                </a:lnTo>
                <a:lnTo>
                  <a:pt x="17145" y="0"/>
                </a:lnTo>
                <a:lnTo>
                  <a:pt x="25717" y="0"/>
                </a:lnTo>
                <a:lnTo>
                  <a:pt x="34291" y="0"/>
                </a:lnTo>
                <a:lnTo>
                  <a:pt x="42863" y="0"/>
                </a:lnTo>
                <a:lnTo>
                  <a:pt x="51435" y="0"/>
                </a:lnTo>
                <a:lnTo>
                  <a:pt x="51435" y="0"/>
                </a:lnTo>
                <a:lnTo>
                  <a:pt x="60008" y="0"/>
                </a:lnTo>
                <a:lnTo>
                  <a:pt x="6000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0137" name="Freeform 90136">
            <a:extLst>
              <a:ext uri="{FF2B5EF4-FFF2-40B4-BE49-F238E27FC236}">
                <a16:creationId xmlns:a16="http://schemas.microsoft.com/office/drawing/2014/main" id="{E0884A4E-0E8D-4D0D-AFEA-9B183C9F1985}"/>
              </a:ext>
            </a:extLst>
          </p:cNvPr>
          <p:cNvSpPr/>
          <p:nvPr/>
        </p:nvSpPr>
        <p:spPr>
          <a:xfrm>
            <a:off x="7478713" y="1011238"/>
            <a:ext cx="50800" cy="0"/>
          </a:xfrm>
          <a:custGeom>
            <a:avLst/>
            <a:gdLst/>
            <a:ahLst/>
            <a:cxnLst/>
            <a:rect l="0" t="0" r="0" b="0"/>
            <a:pathLst>
              <a:path w="51437" h="1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8573" y="0"/>
                </a:lnTo>
                <a:lnTo>
                  <a:pt x="8573" y="0"/>
                </a:lnTo>
                <a:lnTo>
                  <a:pt x="8573" y="0"/>
                </a:lnTo>
                <a:lnTo>
                  <a:pt x="17145" y="0"/>
                </a:lnTo>
                <a:lnTo>
                  <a:pt x="25718" y="0"/>
                </a:lnTo>
                <a:lnTo>
                  <a:pt x="34290" y="0"/>
                </a:lnTo>
                <a:lnTo>
                  <a:pt x="42862" y="0"/>
                </a:lnTo>
                <a:lnTo>
                  <a:pt x="42862" y="0"/>
                </a:lnTo>
                <a:lnTo>
                  <a:pt x="51436" y="0"/>
                </a:lnTo>
                <a:lnTo>
                  <a:pt x="51436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0138" name="Freeform 90137">
            <a:extLst>
              <a:ext uri="{FF2B5EF4-FFF2-40B4-BE49-F238E27FC236}">
                <a16:creationId xmlns:a16="http://schemas.microsoft.com/office/drawing/2014/main" id="{BD2C82E3-0881-4B52-82BC-F926E5B9B8B5}"/>
              </a:ext>
            </a:extLst>
          </p:cNvPr>
          <p:cNvSpPr/>
          <p:nvPr/>
        </p:nvSpPr>
        <p:spPr>
          <a:xfrm>
            <a:off x="7650163" y="1003300"/>
            <a:ext cx="50800" cy="7938"/>
          </a:xfrm>
          <a:custGeom>
            <a:avLst/>
            <a:gdLst/>
            <a:ahLst/>
            <a:cxnLst/>
            <a:rect l="0" t="0" r="0" b="0"/>
            <a:pathLst>
              <a:path w="51437" h="8574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8573" y="0"/>
                </a:lnTo>
                <a:lnTo>
                  <a:pt x="17145" y="8573"/>
                </a:lnTo>
                <a:lnTo>
                  <a:pt x="25718" y="8573"/>
                </a:lnTo>
                <a:lnTo>
                  <a:pt x="34290" y="8573"/>
                </a:lnTo>
                <a:lnTo>
                  <a:pt x="51436" y="8573"/>
                </a:lnTo>
                <a:lnTo>
                  <a:pt x="51436" y="8573"/>
                </a:lnTo>
                <a:lnTo>
                  <a:pt x="51436" y="8573"/>
                </a:lnTo>
                <a:lnTo>
                  <a:pt x="51436" y="857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0139" name="Freeform 90138">
            <a:extLst>
              <a:ext uri="{FF2B5EF4-FFF2-40B4-BE49-F238E27FC236}">
                <a16:creationId xmlns:a16="http://schemas.microsoft.com/office/drawing/2014/main" id="{FB7A4D2A-C7BA-41FD-86AC-A5AB56A810EC}"/>
              </a:ext>
            </a:extLst>
          </p:cNvPr>
          <p:cNvSpPr/>
          <p:nvPr/>
        </p:nvSpPr>
        <p:spPr>
          <a:xfrm>
            <a:off x="7829550" y="1020763"/>
            <a:ext cx="42863" cy="7937"/>
          </a:xfrm>
          <a:custGeom>
            <a:avLst/>
            <a:gdLst/>
            <a:ahLst/>
            <a:cxnLst/>
            <a:rect l="0" t="0" r="0" b="0"/>
            <a:pathLst>
              <a:path w="42864" h="8574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8572" y="0"/>
                </a:lnTo>
                <a:lnTo>
                  <a:pt x="17145" y="0"/>
                </a:lnTo>
                <a:lnTo>
                  <a:pt x="25717" y="0"/>
                </a:lnTo>
                <a:lnTo>
                  <a:pt x="25717" y="8573"/>
                </a:lnTo>
                <a:lnTo>
                  <a:pt x="34289" y="8573"/>
                </a:lnTo>
                <a:lnTo>
                  <a:pt x="42863" y="8573"/>
                </a:lnTo>
                <a:lnTo>
                  <a:pt x="42863" y="8573"/>
                </a:lnTo>
                <a:lnTo>
                  <a:pt x="42863" y="8573"/>
                </a:lnTo>
                <a:lnTo>
                  <a:pt x="42863" y="857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0140" name="Freeform 90139">
            <a:extLst>
              <a:ext uri="{FF2B5EF4-FFF2-40B4-BE49-F238E27FC236}">
                <a16:creationId xmlns:a16="http://schemas.microsoft.com/office/drawing/2014/main" id="{30FCECD5-EC29-42B3-B41D-00828C88B8B0}"/>
              </a:ext>
            </a:extLst>
          </p:cNvPr>
          <p:cNvSpPr/>
          <p:nvPr/>
        </p:nvSpPr>
        <p:spPr>
          <a:xfrm>
            <a:off x="7993063" y="1028700"/>
            <a:ext cx="68262" cy="7938"/>
          </a:xfrm>
          <a:custGeom>
            <a:avLst/>
            <a:gdLst/>
            <a:ahLst/>
            <a:cxnLst/>
            <a:rect l="0" t="0" r="0" b="0"/>
            <a:pathLst>
              <a:path w="68581" h="8573">
                <a:moveTo>
                  <a:pt x="0" y="0"/>
                </a:moveTo>
                <a:lnTo>
                  <a:pt x="0" y="0"/>
                </a:lnTo>
                <a:lnTo>
                  <a:pt x="8573" y="0"/>
                </a:lnTo>
                <a:lnTo>
                  <a:pt x="8573" y="0"/>
                </a:lnTo>
                <a:lnTo>
                  <a:pt x="8573" y="0"/>
                </a:lnTo>
                <a:lnTo>
                  <a:pt x="17145" y="0"/>
                </a:lnTo>
                <a:lnTo>
                  <a:pt x="34290" y="0"/>
                </a:lnTo>
                <a:lnTo>
                  <a:pt x="42862" y="0"/>
                </a:lnTo>
                <a:lnTo>
                  <a:pt x="51436" y="8572"/>
                </a:lnTo>
                <a:lnTo>
                  <a:pt x="60008" y="8572"/>
                </a:lnTo>
                <a:lnTo>
                  <a:pt x="60008" y="8572"/>
                </a:lnTo>
                <a:lnTo>
                  <a:pt x="68580" y="8572"/>
                </a:lnTo>
                <a:lnTo>
                  <a:pt x="68580" y="857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0141" name="Freeform 90140">
            <a:extLst>
              <a:ext uri="{FF2B5EF4-FFF2-40B4-BE49-F238E27FC236}">
                <a16:creationId xmlns:a16="http://schemas.microsoft.com/office/drawing/2014/main" id="{1683975D-F64A-4DC6-A76F-0C99EDA188EB}"/>
              </a:ext>
            </a:extLst>
          </p:cNvPr>
          <p:cNvSpPr/>
          <p:nvPr/>
        </p:nvSpPr>
        <p:spPr>
          <a:xfrm>
            <a:off x="8129588" y="1036638"/>
            <a:ext cx="68262" cy="9525"/>
          </a:xfrm>
          <a:custGeom>
            <a:avLst/>
            <a:gdLst/>
            <a:ahLst/>
            <a:cxnLst/>
            <a:rect l="0" t="0" r="0" b="0"/>
            <a:pathLst>
              <a:path w="68580" h="8574">
                <a:moveTo>
                  <a:pt x="0" y="0"/>
                </a:moveTo>
                <a:lnTo>
                  <a:pt x="8572" y="0"/>
                </a:lnTo>
                <a:lnTo>
                  <a:pt x="8572" y="0"/>
                </a:lnTo>
                <a:lnTo>
                  <a:pt x="8572" y="0"/>
                </a:lnTo>
                <a:lnTo>
                  <a:pt x="17144" y="0"/>
                </a:lnTo>
                <a:lnTo>
                  <a:pt x="25717" y="0"/>
                </a:lnTo>
                <a:lnTo>
                  <a:pt x="34289" y="0"/>
                </a:lnTo>
                <a:lnTo>
                  <a:pt x="42862" y="0"/>
                </a:lnTo>
                <a:lnTo>
                  <a:pt x="42862" y="8573"/>
                </a:lnTo>
                <a:lnTo>
                  <a:pt x="51434" y="8573"/>
                </a:lnTo>
                <a:lnTo>
                  <a:pt x="60007" y="8573"/>
                </a:lnTo>
                <a:lnTo>
                  <a:pt x="60007" y="8573"/>
                </a:lnTo>
                <a:lnTo>
                  <a:pt x="68579" y="8573"/>
                </a:lnTo>
                <a:lnTo>
                  <a:pt x="68579" y="857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0142" name="Freeform 90141">
            <a:extLst>
              <a:ext uri="{FF2B5EF4-FFF2-40B4-BE49-F238E27FC236}">
                <a16:creationId xmlns:a16="http://schemas.microsoft.com/office/drawing/2014/main" id="{3502A4A4-579A-427A-B33C-822F210AC3BA}"/>
              </a:ext>
            </a:extLst>
          </p:cNvPr>
          <p:cNvSpPr/>
          <p:nvPr/>
        </p:nvSpPr>
        <p:spPr>
          <a:xfrm>
            <a:off x="8301038" y="1036638"/>
            <a:ext cx="85725" cy="9525"/>
          </a:xfrm>
          <a:custGeom>
            <a:avLst/>
            <a:gdLst/>
            <a:ahLst/>
            <a:cxnLst/>
            <a:rect l="0" t="0" r="0" b="0"/>
            <a:pathLst>
              <a:path w="85726" h="8574">
                <a:moveTo>
                  <a:pt x="0" y="8573"/>
                </a:moveTo>
                <a:lnTo>
                  <a:pt x="0" y="8573"/>
                </a:lnTo>
                <a:lnTo>
                  <a:pt x="0" y="8573"/>
                </a:lnTo>
                <a:lnTo>
                  <a:pt x="8572" y="0"/>
                </a:lnTo>
                <a:lnTo>
                  <a:pt x="8572" y="0"/>
                </a:lnTo>
                <a:lnTo>
                  <a:pt x="17144" y="0"/>
                </a:lnTo>
                <a:lnTo>
                  <a:pt x="25717" y="0"/>
                </a:lnTo>
                <a:lnTo>
                  <a:pt x="42862" y="0"/>
                </a:lnTo>
                <a:lnTo>
                  <a:pt x="51434" y="0"/>
                </a:lnTo>
                <a:lnTo>
                  <a:pt x="60007" y="0"/>
                </a:lnTo>
                <a:lnTo>
                  <a:pt x="68579" y="8573"/>
                </a:lnTo>
                <a:lnTo>
                  <a:pt x="68579" y="8573"/>
                </a:lnTo>
                <a:lnTo>
                  <a:pt x="85725" y="8573"/>
                </a:lnTo>
                <a:lnTo>
                  <a:pt x="85725" y="857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 spd="slow"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4">
            <a:extLst>
              <a:ext uri="{FF2B5EF4-FFF2-40B4-BE49-F238E27FC236}">
                <a16:creationId xmlns:a16="http://schemas.microsoft.com/office/drawing/2014/main" id="{70083302-7900-4475-B726-33A8CC09B5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chemeClr val="bg1"/>
                </a:solidFill>
              </a:rPr>
              <a:t>First Quarter</a:t>
            </a:r>
          </a:p>
        </p:txBody>
      </p:sp>
      <p:pic>
        <p:nvPicPr>
          <p:cNvPr id="19462" name="Picture 6" descr="first-q">
            <a:extLst>
              <a:ext uri="{FF2B5EF4-FFF2-40B4-BE49-F238E27FC236}">
                <a16:creationId xmlns:a16="http://schemas.microsoft.com/office/drawing/2014/main" id="{E9377246-3076-40AD-B914-6424D978B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09800"/>
            <a:ext cx="4187825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64" name="Text Box 7">
            <a:extLst>
              <a:ext uri="{FF2B5EF4-FFF2-40B4-BE49-F238E27FC236}">
                <a16:creationId xmlns:a16="http://schemas.microsoft.com/office/drawing/2014/main" id="{E6808495-7111-4704-A03A-B28911060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1676400"/>
            <a:ext cx="3886200" cy="420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000" dirty="0">
                <a:solidFill>
                  <a:schemeClr val="bg1"/>
                </a:solidFill>
                <a:latin typeface="Comic Sans MS" panose="030F0702030302020204" pitchFamily="66" charset="0"/>
              </a:rPr>
              <a:t>During the first quarter phase, we see:  The  right half of the lit Moon.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30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000" dirty="0">
                <a:solidFill>
                  <a:schemeClr val="bg1"/>
                </a:solidFill>
                <a:latin typeface="Comic Sans MS" panose="030F0702030302020204" pitchFamily="66" charset="0"/>
              </a:rPr>
              <a:t>This means that the Moon and Earth are now –at right angles. 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9C8230C2-FF95-41A1-BE51-A422975EE767}"/>
              </a:ext>
            </a:extLst>
          </p:cNvPr>
          <p:cNvSpPr/>
          <p:nvPr/>
        </p:nvSpPr>
        <p:spPr>
          <a:xfrm>
            <a:off x="2540000" y="1208088"/>
            <a:ext cx="42863" cy="274637"/>
          </a:xfrm>
          <a:custGeom>
            <a:avLst/>
            <a:gdLst/>
            <a:ahLst/>
            <a:cxnLst/>
            <a:rect l="0" t="0" r="0" b="0"/>
            <a:pathLst>
              <a:path w="42863" h="274321">
                <a:moveTo>
                  <a:pt x="42862" y="0"/>
                </a:moveTo>
                <a:lnTo>
                  <a:pt x="42862" y="0"/>
                </a:lnTo>
                <a:lnTo>
                  <a:pt x="42862" y="0"/>
                </a:lnTo>
                <a:lnTo>
                  <a:pt x="42862" y="0"/>
                </a:lnTo>
                <a:lnTo>
                  <a:pt x="42862" y="0"/>
                </a:lnTo>
                <a:lnTo>
                  <a:pt x="42862" y="8573"/>
                </a:lnTo>
                <a:lnTo>
                  <a:pt x="34289" y="17145"/>
                </a:lnTo>
                <a:lnTo>
                  <a:pt x="34289" y="34291"/>
                </a:lnTo>
                <a:lnTo>
                  <a:pt x="25717" y="51435"/>
                </a:lnTo>
                <a:lnTo>
                  <a:pt x="25717" y="77153"/>
                </a:lnTo>
                <a:lnTo>
                  <a:pt x="17145" y="94298"/>
                </a:lnTo>
                <a:lnTo>
                  <a:pt x="17145" y="120016"/>
                </a:lnTo>
                <a:lnTo>
                  <a:pt x="17145" y="145733"/>
                </a:lnTo>
                <a:lnTo>
                  <a:pt x="8572" y="162878"/>
                </a:lnTo>
                <a:lnTo>
                  <a:pt x="8572" y="188595"/>
                </a:lnTo>
                <a:lnTo>
                  <a:pt x="8572" y="205741"/>
                </a:lnTo>
                <a:lnTo>
                  <a:pt x="0" y="231458"/>
                </a:lnTo>
                <a:lnTo>
                  <a:pt x="0" y="248603"/>
                </a:lnTo>
                <a:lnTo>
                  <a:pt x="0" y="257175"/>
                </a:lnTo>
                <a:lnTo>
                  <a:pt x="0" y="265748"/>
                </a:lnTo>
                <a:lnTo>
                  <a:pt x="8572" y="274320"/>
                </a:lnTo>
                <a:lnTo>
                  <a:pt x="17145" y="274320"/>
                </a:lnTo>
                <a:lnTo>
                  <a:pt x="17145" y="265748"/>
                </a:lnTo>
                <a:lnTo>
                  <a:pt x="17145" y="265748"/>
                </a:lnTo>
                <a:lnTo>
                  <a:pt x="25717" y="257175"/>
                </a:lnTo>
                <a:lnTo>
                  <a:pt x="25717" y="25717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18856E73-4CB1-4366-B4E4-8087B32CDEAF}"/>
              </a:ext>
            </a:extLst>
          </p:cNvPr>
          <p:cNvSpPr/>
          <p:nvPr/>
        </p:nvSpPr>
        <p:spPr>
          <a:xfrm>
            <a:off x="2643188" y="1260475"/>
            <a:ext cx="42862" cy="222250"/>
          </a:xfrm>
          <a:custGeom>
            <a:avLst/>
            <a:gdLst/>
            <a:ahLst/>
            <a:cxnLst/>
            <a:rect l="0" t="0" r="0" b="0"/>
            <a:pathLst>
              <a:path w="42863" h="222886">
                <a:moveTo>
                  <a:pt x="34290" y="17145"/>
                </a:moveTo>
                <a:lnTo>
                  <a:pt x="34290" y="17145"/>
                </a:lnTo>
                <a:lnTo>
                  <a:pt x="34290" y="8573"/>
                </a:lnTo>
                <a:lnTo>
                  <a:pt x="34290" y="8573"/>
                </a:lnTo>
                <a:lnTo>
                  <a:pt x="42862" y="8573"/>
                </a:lnTo>
                <a:lnTo>
                  <a:pt x="42862" y="8573"/>
                </a:lnTo>
                <a:lnTo>
                  <a:pt x="42862" y="0"/>
                </a:lnTo>
                <a:lnTo>
                  <a:pt x="34290" y="8573"/>
                </a:lnTo>
                <a:lnTo>
                  <a:pt x="34290" y="8573"/>
                </a:lnTo>
                <a:lnTo>
                  <a:pt x="34290" y="17145"/>
                </a:lnTo>
                <a:lnTo>
                  <a:pt x="34290" y="25718"/>
                </a:lnTo>
                <a:lnTo>
                  <a:pt x="34290" y="42863"/>
                </a:lnTo>
                <a:lnTo>
                  <a:pt x="25717" y="60008"/>
                </a:lnTo>
                <a:lnTo>
                  <a:pt x="17144" y="85725"/>
                </a:lnTo>
                <a:lnTo>
                  <a:pt x="17144" y="111443"/>
                </a:lnTo>
                <a:lnTo>
                  <a:pt x="8572" y="137160"/>
                </a:lnTo>
                <a:lnTo>
                  <a:pt x="0" y="162878"/>
                </a:lnTo>
                <a:lnTo>
                  <a:pt x="0" y="180023"/>
                </a:lnTo>
                <a:lnTo>
                  <a:pt x="0" y="205740"/>
                </a:lnTo>
                <a:lnTo>
                  <a:pt x="0" y="214313"/>
                </a:lnTo>
                <a:lnTo>
                  <a:pt x="8572" y="222885"/>
                </a:lnTo>
                <a:lnTo>
                  <a:pt x="8572" y="222885"/>
                </a:lnTo>
                <a:lnTo>
                  <a:pt x="8572" y="222885"/>
                </a:lnTo>
                <a:lnTo>
                  <a:pt x="17144" y="222885"/>
                </a:lnTo>
                <a:lnTo>
                  <a:pt x="17144" y="22288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8ECABB6F-5A8E-4C99-AFD4-7CA045E67D42}"/>
              </a:ext>
            </a:extLst>
          </p:cNvPr>
          <p:cNvSpPr/>
          <p:nvPr/>
        </p:nvSpPr>
        <p:spPr>
          <a:xfrm>
            <a:off x="2754313" y="1225550"/>
            <a:ext cx="42862" cy="557213"/>
          </a:xfrm>
          <a:custGeom>
            <a:avLst/>
            <a:gdLst/>
            <a:ahLst/>
            <a:cxnLst/>
            <a:rect l="0" t="0" r="0" b="0"/>
            <a:pathLst>
              <a:path w="42864" h="557214">
                <a:moveTo>
                  <a:pt x="42863" y="0"/>
                </a:moveTo>
                <a:lnTo>
                  <a:pt x="42863" y="0"/>
                </a:lnTo>
                <a:lnTo>
                  <a:pt x="42863" y="0"/>
                </a:lnTo>
                <a:lnTo>
                  <a:pt x="42863" y="8573"/>
                </a:lnTo>
                <a:lnTo>
                  <a:pt x="42863" y="17146"/>
                </a:lnTo>
                <a:lnTo>
                  <a:pt x="42863" y="25718"/>
                </a:lnTo>
                <a:lnTo>
                  <a:pt x="42863" y="51435"/>
                </a:lnTo>
                <a:lnTo>
                  <a:pt x="34290" y="68580"/>
                </a:lnTo>
                <a:lnTo>
                  <a:pt x="34290" y="102871"/>
                </a:lnTo>
                <a:lnTo>
                  <a:pt x="34290" y="128588"/>
                </a:lnTo>
                <a:lnTo>
                  <a:pt x="25717" y="171450"/>
                </a:lnTo>
                <a:lnTo>
                  <a:pt x="17145" y="205740"/>
                </a:lnTo>
                <a:lnTo>
                  <a:pt x="17145" y="248603"/>
                </a:lnTo>
                <a:lnTo>
                  <a:pt x="17145" y="282893"/>
                </a:lnTo>
                <a:lnTo>
                  <a:pt x="8573" y="325755"/>
                </a:lnTo>
                <a:lnTo>
                  <a:pt x="8573" y="360045"/>
                </a:lnTo>
                <a:lnTo>
                  <a:pt x="8573" y="402908"/>
                </a:lnTo>
                <a:lnTo>
                  <a:pt x="0" y="437198"/>
                </a:lnTo>
                <a:lnTo>
                  <a:pt x="8573" y="471488"/>
                </a:lnTo>
                <a:lnTo>
                  <a:pt x="0" y="497205"/>
                </a:lnTo>
                <a:lnTo>
                  <a:pt x="0" y="522923"/>
                </a:lnTo>
                <a:lnTo>
                  <a:pt x="0" y="540068"/>
                </a:lnTo>
                <a:lnTo>
                  <a:pt x="0" y="557213"/>
                </a:lnTo>
                <a:lnTo>
                  <a:pt x="0" y="557213"/>
                </a:lnTo>
                <a:lnTo>
                  <a:pt x="0" y="557213"/>
                </a:lnTo>
                <a:lnTo>
                  <a:pt x="8573" y="540068"/>
                </a:lnTo>
                <a:lnTo>
                  <a:pt x="8573" y="540068"/>
                </a:lnTo>
                <a:lnTo>
                  <a:pt x="8573" y="531495"/>
                </a:lnTo>
                <a:lnTo>
                  <a:pt x="8573" y="53149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9F813F90-1B71-4DC3-AA68-E212C1AED4AB}"/>
              </a:ext>
            </a:extLst>
          </p:cNvPr>
          <p:cNvSpPr/>
          <p:nvPr/>
        </p:nvSpPr>
        <p:spPr>
          <a:xfrm>
            <a:off x="2917825" y="1225550"/>
            <a:ext cx="25400" cy="523875"/>
          </a:xfrm>
          <a:custGeom>
            <a:avLst/>
            <a:gdLst/>
            <a:ahLst/>
            <a:cxnLst/>
            <a:rect l="0" t="0" r="0" b="0"/>
            <a:pathLst>
              <a:path w="25719" h="522924">
                <a:moveTo>
                  <a:pt x="0" y="0"/>
                </a:moveTo>
                <a:lnTo>
                  <a:pt x="0" y="0"/>
                </a:lnTo>
                <a:lnTo>
                  <a:pt x="8573" y="0"/>
                </a:lnTo>
                <a:lnTo>
                  <a:pt x="8573" y="0"/>
                </a:lnTo>
                <a:lnTo>
                  <a:pt x="8573" y="8573"/>
                </a:lnTo>
                <a:lnTo>
                  <a:pt x="8573" y="8573"/>
                </a:lnTo>
                <a:lnTo>
                  <a:pt x="8573" y="25718"/>
                </a:lnTo>
                <a:lnTo>
                  <a:pt x="8573" y="42863"/>
                </a:lnTo>
                <a:lnTo>
                  <a:pt x="8573" y="68580"/>
                </a:lnTo>
                <a:lnTo>
                  <a:pt x="8573" y="102871"/>
                </a:lnTo>
                <a:lnTo>
                  <a:pt x="8573" y="128588"/>
                </a:lnTo>
                <a:lnTo>
                  <a:pt x="8573" y="162878"/>
                </a:lnTo>
                <a:lnTo>
                  <a:pt x="8573" y="197168"/>
                </a:lnTo>
                <a:lnTo>
                  <a:pt x="0" y="240030"/>
                </a:lnTo>
                <a:lnTo>
                  <a:pt x="8573" y="274321"/>
                </a:lnTo>
                <a:lnTo>
                  <a:pt x="8573" y="308610"/>
                </a:lnTo>
                <a:lnTo>
                  <a:pt x="8573" y="342900"/>
                </a:lnTo>
                <a:lnTo>
                  <a:pt x="17146" y="368618"/>
                </a:lnTo>
                <a:lnTo>
                  <a:pt x="17146" y="402908"/>
                </a:lnTo>
                <a:lnTo>
                  <a:pt x="17146" y="428625"/>
                </a:lnTo>
                <a:lnTo>
                  <a:pt x="25718" y="454343"/>
                </a:lnTo>
                <a:lnTo>
                  <a:pt x="25718" y="471488"/>
                </a:lnTo>
                <a:lnTo>
                  <a:pt x="25718" y="488633"/>
                </a:lnTo>
                <a:lnTo>
                  <a:pt x="25718" y="505778"/>
                </a:lnTo>
                <a:lnTo>
                  <a:pt x="25718" y="514350"/>
                </a:lnTo>
                <a:lnTo>
                  <a:pt x="25718" y="514350"/>
                </a:lnTo>
                <a:lnTo>
                  <a:pt x="25718" y="522923"/>
                </a:lnTo>
                <a:lnTo>
                  <a:pt x="17146" y="514350"/>
                </a:lnTo>
                <a:lnTo>
                  <a:pt x="17146" y="514350"/>
                </a:lnTo>
                <a:lnTo>
                  <a:pt x="8573" y="514350"/>
                </a:lnTo>
                <a:lnTo>
                  <a:pt x="8573" y="51435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B20EE9EF-756F-49B4-9E1C-0F57573E946D}"/>
              </a:ext>
            </a:extLst>
          </p:cNvPr>
          <p:cNvSpPr/>
          <p:nvPr/>
        </p:nvSpPr>
        <p:spPr>
          <a:xfrm>
            <a:off x="2668588" y="1517650"/>
            <a:ext cx="239712" cy="42863"/>
          </a:xfrm>
          <a:custGeom>
            <a:avLst/>
            <a:gdLst/>
            <a:ahLst/>
            <a:cxnLst/>
            <a:rect l="0" t="0" r="0" b="0"/>
            <a:pathLst>
              <a:path w="240031" h="42864">
                <a:moveTo>
                  <a:pt x="0" y="42863"/>
                </a:moveTo>
                <a:lnTo>
                  <a:pt x="0" y="42863"/>
                </a:lnTo>
                <a:lnTo>
                  <a:pt x="8573" y="42863"/>
                </a:lnTo>
                <a:lnTo>
                  <a:pt x="8573" y="42863"/>
                </a:lnTo>
                <a:lnTo>
                  <a:pt x="17145" y="42863"/>
                </a:lnTo>
                <a:lnTo>
                  <a:pt x="25717" y="34290"/>
                </a:lnTo>
                <a:lnTo>
                  <a:pt x="42863" y="34290"/>
                </a:lnTo>
                <a:lnTo>
                  <a:pt x="60008" y="25718"/>
                </a:lnTo>
                <a:lnTo>
                  <a:pt x="85725" y="25718"/>
                </a:lnTo>
                <a:lnTo>
                  <a:pt x="102870" y="17145"/>
                </a:lnTo>
                <a:lnTo>
                  <a:pt x="137160" y="17145"/>
                </a:lnTo>
                <a:lnTo>
                  <a:pt x="154305" y="8573"/>
                </a:lnTo>
                <a:lnTo>
                  <a:pt x="180023" y="8573"/>
                </a:lnTo>
                <a:lnTo>
                  <a:pt x="205740" y="8573"/>
                </a:lnTo>
                <a:lnTo>
                  <a:pt x="222885" y="0"/>
                </a:lnTo>
                <a:lnTo>
                  <a:pt x="222885" y="0"/>
                </a:lnTo>
                <a:lnTo>
                  <a:pt x="240030" y="0"/>
                </a:lnTo>
                <a:lnTo>
                  <a:pt x="24003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FEA9A9F9-0C71-4B3A-B6C3-40C4338912D0}"/>
              </a:ext>
            </a:extLst>
          </p:cNvPr>
          <p:cNvSpPr/>
          <p:nvPr/>
        </p:nvSpPr>
        <p:spPr>
          <a:xfrm>
            <a:off x="2968625" y="1474788"/>
            <a:ext cx="206375" cy="274637"/>
          </a:xfrm>
          <a:custGeom>
            <a:avLst/>
            <a:gdLst/>
            <a:ahLst/>
            <a:cxnLst/>
            <a:rect l="0" t="0" r="0" b="0"/>
            <a:pathLst>
              <a:path w="205740" h="274321">
                <a:moveTo>
                  <a:pt x="137160" y="68580"/>
                </a:moveTo>
                <a:lnTo>
                  <a:pt x="137160" y="68580"/>
                </a:lnTo>
                <a:lnTo>
                  <a:pt x="137160" y="68580"/>
                </a:lnTo>
                <a:lnTo>
                  <a:pt x="137160" y="60007"/>
                </a:lnTo>
                <a:lnTo>
                  <a:pt x="137160" y="60007"/>
                </a:lnTo>
                <a:lnTo>
                  <a:pt x="137160" y="42862"/>
                </a:lnTo>
                <a:lnTo>
                  <a:pt x="128587" y="34290"/>
                </a:lnTo>
                <a:lnTo>
                  <a:pt x="128587" y="25718"/>
                </a:lnTo>
                <a:lnTo>
                  <a:pt x="120014" y="17145"/>
                </a:lnTo>
                <a:lnTo>
                  <a:pt x="102870" y="8572"/>
                </a:lnTo>
                <a:lnTo>
                  <a:pt x="94297" y="0"/>
                </a:lnTo>
                <a:lnTo>
                  <a:pt x="85725" y="0"/>
                </a:lnTo>
                <a:lnTo>
                  <a:pt x="68579" y="0"/>
                </a:lnTo>
                <a:lnTo>
                  <a:pt x="60007" y="0"/>
                </a:lnTo>
                <a:lnTo>
                  <a:pt x="42862" y="8572"/>
                </a:lnTo>
                <a:lnTo>
                  <a:pt x="34289" y="25718"/>
                </a:lnTo>
                <a:lnTo>
                  <a:pt x="17145" y="42862"/>
                </a:lnTo>
                <a:lnTo>
                  <a:pt x="17145" y="60007"/>
                </a:lnTo>
                <a:lnTo>
                  <a:pt x="8572" y="85725"/>
                </a:lnTo>
                <a:lnTo>
                  <a:pt x="0" y="111442"/>
                </a:lnTo>
                <a:lnTo>
                  <a:pt x="0" y="145732"/>
                </a:lnTo>
                <a:lnTo>
                  <a:pt x="0" y="162877"/>
                </a:lnTo>
                <a:lnTo>
                  <a:pt x="8572" y="188595"/>
                </a:lnTo>
                <a:lnTo>
                  <a:pt x="17145" y="205740"/>
                </a:lnTo>
                <a:lnTo>
                  <a:pt x="17145" y="214312"/>
                </a:lnTo>
                <a:lnTo>
                  <a:pt x="25717" y="231457"/>
                </a:lnTo>
                <a:lnTo>
                  <a:pt x="34289" y="240030"/>
                </a:lnTo>
                <a:lnTo>
                  <a:pt x="51435" y="240030"/>
                </a:lnTo>
                <a:lnTo>
                  <a:pt x="60007" y="240030"/>
                </a:lnTo>
                <a:lnTo>
                  <a:pt x="68579" y="240030"/>
                </a:lnTo>
                <a:lnTo>
                  <a:pt x="77152" y="240030"/>
                </a:lnTo>
                <a:lnTo>
                  <a:pt x="94297" y="231457"/>
                </a:lnTo>
                <a:lnTo>
                  <a:pt x="102870" y="214312"/>
                </a:lnTo>
                <a:lnTo>
                  <a:pt x="102870" y="205740"/>
                </a:lnTo>
                <a:lnTo>
                  <a:pt x="111442" y="188595"/>
                </a:lnTo>
                <a:lnTo>
                  <a:pt x="111442" y="171450"/>
                </a:lnTo>
                <a:lnTo>
                  <a:pt x="120014" y="154305"/>
                </a:lnTo>
                <a:lnTo>
                  <a:pt x="120014" y="137160"/>
                </a:lnTo>
                <a:lnTo>
                  <a:pt x="120014" y="120015"/>
                </a:lnTo>
                <a:lnTo>
                  <a:pt x="120014" y="102870"/>
                </a:lnTo>
                <a:lnTo>
                  <a:pt x="120014" y="94297"/>
                </a:lnTo>
                <a:lnTo>
                  <a:pt x="120014" y="77152"/>
                </a:lnTo>
                <a:lnTo>
                  <a:pt x="120014" y="60007"/>
                </a:lnTo>
                <a:lnTo>
                  <a:pt x="120014" y="42862"/>
                </a:lnTo>
                <a:lnTo>
                  <a:pt x="120014" y="34290"/>
                </a:lnTo>
                <a:lnTo>
                  <a:pt x="120014" y="25718"/>
                </a:lnTo>
                <a:lnTo>
                  <a:pt x="111442" y="17145"/>
                </a:lnTo>
                <a:lnTo>
                  <a:pt x="111442" y="17145"/>
                </a:lnTo>
                <a:lnTo>
                  <a:pt x="111442" y="8572"/>
                </a:lnTo>
                <a:lnTo>
                  <a:pt x="111442" y="8572"/>
                </a:lnTo>
                <a:lnTo>
                  <a:pt x="111442" y="8572"/>
                </a:lnTo>
                <a:lnTo>
                  <a:pt x="120014" y="17145"/>
                </a:lnTo>
                <a:lnTo>
                  <a:pt x="120014" y="25718"/>
                </a:lnTo>
                <a:lnTo>
                  <a:pt x="120014" y="34290"/>
                </a:lnTo>
                <a:lnTo>
                  <a:pt x="120014" y="51435"/>
                </a:lnTo>
                <a:lnTo>
                  <a:pt x="128587" y="68580"/>
                </a:lnTo>
                <a:lnTo>
                  <a:pt x="128587" y="94297"/>
                </a:lnTo>
                <a:lnTo>
                  <a:pt x="128587" y="111442"/>
                </a:lnTo>
                <a:lnTo>
                  <a:pt x="128587" y="137160"/>
                </a:lnTo>
                <a:lnTo>
                  <a:pt x="137160" y="154305"/>
                </a:lnTo>
                <a:lnTo>
                  <a:pt x="137160" y="180022"/>
                </a:lnTo>
                <a:lnTo>
                  <a:pt x="145732" y="197167"/>
                </a:lnTo>
                <a:lnTo>
                  <a:pt x="145732" y="214312"/>
                </a:lnTo>
                <a:lnTo>
                  <a:pt x="154304" y="231457"/>
                </a:lnTo>
                <a:lnTo>
                  <a:pt x="154304" y="248602"/>
                </a:lnTo>
                <a:lnTo>
                  <a:pt x="162877" y="257175"/>
                </a:lnTo>
                <a:lnTo>
                  <a:pt x="171450" y="265747"/>
                </a:lnTo>
                <a:lnTo>
                  <a:pt x="180022" y="274320"/>
                </a:lnTo>
                <a:lnTo>
                  <a:pt x="188595" y="274320"/>
                </a:lnTo>
                <a:lnTo>
                  <a:pt x="188595" y="274320"/>
                </a:lnTo>
                <a:lnTo>
                  <a:pt x="197167" y="257175"/>
                </a:lnTo>
                <a:lnTo>
                  <a:pt x="197167" y="257175"/>
                </a:lnTo>
                <a:lnTo>
                  <a:pt x="205739" y="240030"/>
                </a:lnTo>
                <a:lnTo>
                  <a:pt x="205739" y="24003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F04C3974-7E39-4CD0-9D06-BCA54BBDB751}"/>
              </a:ext>
            </a:extLst>
          </p:cNvPr>
          <p:cNvSpPr/>
          <p:nvPr/>
        </p:nvSpPr>
        <p:spPr>
          <a:xfrm>
            <a:off x="3192463" y="1250950"/>
            <a:ext cx="42862" cy="514350"/>
          </a:xfrm>
          <a:custGeom>
            <a:avLst/>
            <a:gdLst/>
            <a:ahLst/>
            <a:cxnLst/>
            <a:rect l="0" t="0" r="0" b="0"/>
            <a:pathLst>
              <a:path w="42863" h="514351">
                <a:moveTo>
                  <a:pt x="8572" y="0"/>
                </a:moveTo>
                <a:lnTo>
                  <a:pt x="8572" y="0"/>
                </a:lnTo>
                <a:lnTo>
                  <a:pt x="8572" y="8572"/>
                </a:lnTo>
                <a:lnTo>
                  <a:pt x="8572" y="17145"/>
                </a:lnTo>
                <a:lnTo>
                  <a:pt x="0" y="34290"/>
                </a:lnTo>
                <a:lnTo>
                  <a:pt x="0" y="60007"/>
                </a:lnTo>
                <a:lnTo>
                  <a:pt x="0" y="85725"/>
                </a:lnTo>
                <a:lnTo>
                  <a:pt x="0" y="111442"/>
                </a:lnTo>
                <a:lnTo>
                  <a:pt x="0" y="137160"/>
                </a:lnTo>
                <a:lnTo>
                  <a:pt x="0" y="171450"/>
                </a:lnTo>
                <a:lnTo>
                  <a:pt x="0" y="205740"/>
                </a:lnTo>
                <a:lnTo>
                  <a:pt x="8572" y="240030"/>
                </a:lnTo>
                <a:lnTo>
                  <a:pt x="8572" y="265747"/>
                </a:lnTo>
                <a:lnTo>
                  <a:pt x="8572" y="300037"/>
                </a:lnTo>
                <a:lnTo>
                  <a:pt x="8572" y="334327"/>
                </a:lnTo>
                <a:lnTo>
                  <a:pt x="17144" y="360045"/>
                </a:lnTo>
                <a:lnTo>
                  <a:pt x="17144" y="385762"/>
                </a:lnTo>
                <a:lnTo>
                  <a:pt x="25717" y="411480"/>
                </a:lnTo>
                <a:lnTo>
                  <a:pt x="25717" y="437197"/>
                </a:lnTo>
                <a:lnTo>
                  <a:pt x="34290" y="462915"/>
                </a:lnTo>
                <a:lnTo>
                  <a:pt x="34290" y="480060"/>
                </a:lnTo>
                <a:lnTo>
                  <a:pt x="34290" y="497205"/>
                </a:lnTo>
                <a:lnTo>
                  <a:pt x="42862" y="505777"/>
                </a:lnTo>
                <a:lnTo>
                  <a:pt x="42862" y="514350"/>
                </a:lnTo>
                <a:lnTo>
                  <a:pt x="42862" y="514350"/>
                </a:lnTo>
                <a:lnTo>
                  <a:pt x="42862" y="505777"/>
                </a:lnTo>
                <a:lnTo>
                  <a:pt x="42862" y="505777"/>
                </a:lnTo>
                <a:lnTo>
                  <a:pt x="42862" y="497205"/>
                </a:lnTo>
                <a:lnTo>
                  <a:pt x="42862" y="49720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B4B5A8AF-015C-4EB6-8142-B54052494559}"/>
              </a:ext>
            </a:extLst>
          </p:cNvPr>
          <p:cNvSpPr/>
          <p:nvPr/>
        </p:nvSpPr>
        <p:spPr>
          <a:xfrm>
            <a:off x="3346450" y="1208088"/>
            <a:ext cx="204788" cy="574675"/>
          </a:xfrm>
          <a:custGeom>
            <a:avLst/>
            <a:gdLst/>
            <a:ahLst/>
            <a:cxnLst/>
            <a:rect l="0" t="0" r="0" b="0"/>
            <a:pathLst>
              <a:path w="205741" h="574359">
                <a:moveTo>
                  <a:pt x="205740" y="77153"/>
                </a:moveTo>
                <a:lnTo>
                  <a:pt x="205740" y="77153"/>
                </a:lnTo>
                <a:lnTo>
                  <a:pt x="205740" y="68580"/>
                </a:lnTo>
                <a:lnTo>
                  <a:pt x="205740" y="60008"/>
                </a:lnTo>
                <a:lnTo>
                  <a:pt x="205740" y="42863"/>
                </a:lnTo>
                <a:lnTo>
                  <a:pt x="197168" y="34291"/>
                </a:lnTo>
                <a:lnTo>
                  <a:pt x="188596" y="25718"/>
                </a:lnTo>
                <a:lnTo>
                  <a:pt x="180023" y="8573"/>
                </a:lnTo>
                <a:lnTo>
                  <a:pt x="162878" y="0"/>
                </a:lnTo>
                <a:lnTo>
                  <a:pt x="145733" y="0"/>
                </a:lnTo>
                <a:lnTo>
                  <a:pt x="120015" y="0"/>
                </a:lnTo>
                <a:lnTo>
                  <a:pt x="102871" y="0"/>
                </a:lnTo>
                <a:lnTo>
                  <a:pt x="77153" y="8573"/>
                </a:lnTo>
                <a:lnTo>
                  <a:pt x="60008" y="17145"/>
                </a:lnTo>
                <a:lnTo>
                  <a:pt x="42863" y="25718"/>
                </a:lnTo>
                <a:lnTo>
                  <a:pt x="25718" y="42863"/>
                </a:lnTo>
                <a:lnTo>
                  <a:pt x="17146" y="68580"/>
                </a:lnTo>
                <a:lnTo>
                  <a:pt x="8573" y="85725"/>
                </a:lnTo>
                <a:lnTo>
                  <a:pt x="0" y="111443"/>
                </a:lnTo>
                <a:lnTo>
                  <a:pt x="0" y="128588"/>
                </a:lnTo>
                <a:lnTo>
                  <a:pt x="0" y="154305"/>
                </a:lnTo>
                <a:lnTo>
                  <a:pt x="0" y="180023"/>
                </a:lnTo>
                <a:lnTo>
                  <a:pt x="8573" y="205741"/>
                </a:lnTo>
                <a:lnTo>
                  <a:pt x="17146" y="231458"/>
                </a:lnTo>
                <a:lnTo>
                  <a:pt x="17146" y="257175"/>
                </a:lnTo>
                <a:lnTo>
                  <a:pt x="25718" y="282893"/>
                </a:lnTo>
                <a:lnTo>
                  <a:pt x="25718" y="308610"/>
                </a:lnTo>
                <a:lnTo>
                  <a:pt x="34290" y="334328"/>
                </a:lnTo>
                <a:lnTo>
                  <a:pt x="34290" y="360045"/>
                </a:lnTo>
                <a:lnTo>
                  <a:pt x="42863" y="385763"/>
                </a:lnTo>
                <a:lnTo>
                  <a:pt x="42863" y="411480"/>
                </a:lnTo>
                <a:lnTo>
                  <a:pt x="34290" y="437198"/>
                </a:lnTo>
                <a:lnTo>
                  <a:pt x="34290" y="462915"/>
                </a:lnTo>
                <a:lnTo>
                  <a:pt x="34290" y="488633"/>
                </a:lnTo>
                <a:lnTo>
                  <a:pt x="34290" y="505778"/>
                </a:lnTo>
                <a:lnTo>
                  <a:pt x="34290" y="531495"/>
                </a:lnTo>
                <a:lnTo>
                  <a:pt x="34290" y="548640"/>
                </a:lnTo>
                <a:lnTo>
                  <a:pt x="34290" y="557213"/>
                </a:lnTo>
                <a:lnTo>
                  <a:pt x="34290" y="565785"/>
                </a:lnTo>
                <a:lnTo>
                  <a:pt x="34290" y="574358"/>
                </a:lnTo>
                <a:lnTo>
                  <a:pt x="42863" y="574358"/>
                </a:lnTo>
                <a:lnTo>
                  <a:pt x="34290" y="574358"/>
                </a:lnTo>
                <a:lnTo>
                  <a:pt x="34290" y="565785"/>
                </a:lnTo>
                <a:lnTo>
                  <a:pt x="25718" y="557213"/>
                </a:lnTo>
                <a:lnTo>
                  <a:pt x="25718" y="557213"/>
                </a:lnTo>
                <a:lnTo>
                  <a:pt x="25718" y="540068"/>
                </a:lnTo>
                <a:lnTo>
                  <a:pt x="25718" y="54006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22183B20-5CCF-4079-A6DF-56DD0BC3C2F5}"/>
              </a:ext>
            </a:extLst>
          </p:cNvPr>
          <p:cNvSpPr/>
          <p:nvPr/>
        </p:nvSpPr>
        <p:spPr>
          <a:xfrm>
            <a:off x="3165475" y="1474788"/>
            <a:ext cx="274638" cy="68262"/>
          </a:xfrm>
          <a:custGeom>
            <a:avLst/>
            <a:gdLst/>
            <a:ahLst/>
            <a:cxnLst/>
            <a:rect l="0" t="0" r="0" b="0"/>
            <a:pathLst>
              <a:path w="274321" h="68581">
                <a:moveTo>
                  <a:pt x="8572" y="68580"/>
                </a:moveTo>
                <a:lnTo>
                  <a:pt x="8572" y="68580"/>
                </a:lnTo>
                <a:lnTo>
                  <a:pt x="0" y="68580"/>
                </a:lnTo>
                <a:lnTo>
                  <a:pt x="0" y="68580"/>
                </a:lnTo>
                <a:lnTo>
                  <a:pt x="0" y="68580"/>
                </a:lnTo>
                <a:lnTo>
                  <a:pt x="0" y="68580"/>
                </a:lnTo>
                <a:lnTo>
                  <a:pt x="8572" y="68580"/>
                </a:lnTo>
                <a:lnTo>
                  <a:pt x="17145" y="60007"/>
                </a:lnTo>
                <a:lnTo>
                  <a:pt x="34290" y="60007"/>
                </a:lnTo>
                <a:lnTo>
                  <a:pt x="51435" y="51435"/>
                </a:lnTo>
                <a:lnTo>
                  <a:pt x="77153" y="51435"/>
                </a:lnTo>
                <a:lnTo>
                  <a:pt x="102870" y="42862"/>
                </a:lnTo>
                <a:lnTo>
                  <a:pt x="128587" y="42862"/>
                </a:lnTo>
                <a:lnTo>
                  <a:pt x="154305" y="42862"/>
                </a:lnTo>
                <a:lnTo>
                  <a:pt x="180022" y="34290"/>
                </a:lnTo>
                <a:lnTo>
                  <a:pt x="205740" y="34290"/>
                </a:lnTo>
                <a:lnTo>
                  <a:pt x="231458" y="25718"/>
                </a:lnTo>
                <a:lnTo>
                  <a:pt x="248603" y="17145"/>
                </a:lnTo>
                <a:lnTo>
                  <a:pt x="265747" y="8572"/>
                </a:lnTo>
                <a:lnTo>
                  <a:pt x="265747" y="8572"/>
                </a:lnTo>
                <a:lnTo>
                  <a:pt x="274320" y="0"/>
                </a:lnTo>
                <a:lnTo>
                  <a:pt x="27432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4B350198-26C3-44A3-BB18-0971EDEB627F}"/>
              </a:ext>
            </a:extLst>
          </p:cNvPr>
          <p:cNvSpPr/>
          <p:nvPr/>
        </p:nvSpPr>
        <p:spPr>
          <a:xfrm>
            <a:off x="3603625" y="1165225"/>
            <a:ext cx="17463" cy="198438"/>
          </a:xfrm>
          <a:custGeom>
            <a:avLst/>
            <a:gdLst/>
            <a:ahLst/>
            <a:cxnLst/>
            <a:rect l="0" t="0" r="0" b="0"/>
            <a:pathLst>
              <a:path w="17147" h="197168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8572"/>
                </a:lnTo>
                <a:lnTo>
                  <a:pt x="0" y="25717"/>
                </a:lnTo>
                <a:lnTo>
                  <a:pt x="8573" y="42862"/>
                </a:lnTo>
                <a:lnTo>
                  <a:pt x="8573" y="60007"/>
                </a:lnTo>
                <a:lnTo>
                  <a:pt x="8573" y="77153"/>
                </a:lnTo>
                <a:lnTo>
                  <a:pt x="8573" y="94297"/>
                </a:lnTo>
                <a:lnTo>
                  <a:pt x="8573" y="111442"/>
                </a:lnTo>
                <a:lnTo>
                  <a:pt x="8573" y="128587"/>
                </a:lnTo>
                <a:lnTo>
                  <a:pt x="8573" y="145732"/>
                </a:lnTo>
                <a:lnTo>
                  <a:pt x="8573" y="162878"/>
                </a:lnTo>
                <a:lnTo>
                  <a:pt x="17146" y="171450"/>
                </a:lnTo>
                <a:lnTo>
                  <a:pt x="17146" y="180022"/>
                </a:lnTo>
                <a:lnTo>
                  <a:pt x="17146" y="188595"/>
                </a:lnTo>
                <a:lnTo>
                  <a:pt x="17146" y="197167"/>
                </a:lnTo>
                <a:lnTo>
                  <a:pt x="17146" y="197167"/>
                </a:lnTo>
                <a:lnTo>
                  <a:pt x="17146" y="197167"/>
                </a:lnTo>
                <a:lnTo>
                  <a:pt x="17146" y="197167"/>
                </a:lnTo>
                <a:lnTo>
                  <a:pt x="17146" y="19716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AB5BC6B0-8DB4-4DE6-887D-07A4E0052798}"/>
              </a:ext>
            </a:extLst>
          </p:cNvPr>
          <p:cNvSpPr/>
          <p:nvPr/>
        </p:nvSpPr>
        <p:spPr>
          <a:xfrm>
            <a:off x="3697288" y="1157288"/>
            <a:ext cx="17462" cy="179387"/>
          </a:xfrm>
          <a:custGeom>
            <a:avLst/>
            <a:gdLst/>
            <a:ahLst/>
            <a:cxnLst/>
            <a:rect l="0" t="0" r="0" b="0"/>
            <a:pathLst>
              <a:path w="17146" h="180024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8573"/>
                </a:lnTo>
                <a:lnTo>
                  <a:pt x="0" y="25718"/>
                </a:lnTo>
                <a:lnTo>
                  <a:pt x="8573" y="42863"/>
                </a:lnTo>
                <a:lnTo>
                  <a:pt x="8573" y="60008"/>
                </a:lnTo>
                <a:lnTo>
                  <a:pt x="8573" y="77153"/>
                </a:lnTo>
                <a:lnTo>
                  <a:pt x="17145" y="94298"/>
                </a:lnTo>
                <a:lnTo>
                  <a:pt x="17145" y="111443"/>
                </a:lnTo>
                <a:lnTo>
                  <a:pt x="17145" y="128588"/>
                </a:lnTo>
                <a:lnTo>
                  <a:pt x="17145" y="145733"/>
                </a:lnTo>
                <a:lnTo>
                  <a:pt x="8573" y="162878"/>
                </a:lnTo>
                <a:lnTo>
                  <a:pt x="8573" y="162878"/>
                </a:lnTo>
                <a:lnTo>
                  <a:pt x="8573" y="180023"/>
                </a:lnTo>
                <a:lnTo>
                  <a:pt x="8573" y="18002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B2213346-8700-4034-AA4D-0550E74632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8600"/>
            <a:ext cx="2743200" cy="3200400"/>
          </a:xfrm>
          <a:prstGeom prst="rect">
            <a:avLst/>
          </a:prstGeom>
          <a:solidFill>
            <a:schemeClr val="bg1"/>
          </a:solidFill>
          <a:ln w="3810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EB881D75-7333-4814-A386-99DBFEFD8F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14800" y="0"/>
            <a:ext cx="5715000" cy="1143000"/>
          </a:xfrm>
        </p:spPr>
        <p:txBody>
          <a:bodyPr/>
          <a:lstStyle/>
          <a:p>
            <a:pPr algn="l" eaLnBrk="1" hangingPunct="1"/>
            <a:r>
              <a:rPr lang="en-US" altLang="en-US">
                <a:solidFill>
                  <a:schemeClr val="bg1"/>
                </a:solidFill>
              </a:rPr>
              <a:t>First Quarter</a:t>
            </a:r>
            <a:endParaRPr lang="en-US" altLang="en-US"/>
          </a:p>
        </p:txBody>
      </p:sp>
      <p:pic>
        <p:nvPicPr>
          <p:cNvPr id="93188" name="Picture 5">
            <a:extLst>
              <a:ext uri="{FF2B5EF4-FFF2-40B4-BE49-F238E27FC236}">
                <a16:creationId xmlns:a16="http://schemas.microsoft.com/office/drawing/2014/main" id="{D5F1F807-BE24-4FBE-B87A-A8F2F64F1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82"/>
          <a:stretch>
            <a:fillRect/>
          </a:stretch>
        </p:blipFill>
        <p:spPr bwMode="auto">
          <a:xfrm>
            <a:off x="873125" y="457200"/>
            <a:ext cx="209867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89" name="Picture 6">
            <a:extLst>
              <a:ext uri="{FF2B5EF4-FFF2-40B4-BE49-F238E27FC236}">
                <a16:creationId xmlns:a16="http://schemas.microsoft.com/office/drawing/2014/main" id="{68CB3A07-B076-46AD-84C9-13A243D18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362200"/>
            <a:ext cx="15049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90" name="Picture 14">
            <a:extLst>
              <a:ext uri="{FF2B5EF4-FFF2-40B4-BE49-F238E27FC236}">
                <a16:creationId xmlns:a16="http://schemas.microsoft.com/office/drawing/2014/main" id="{697C3345-28FC-4B54-BE46-CA418C26E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626262"/>
              </a:clrFrom>
              <a:clrTo>
                <a:srgbClr val="62626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819400"/>
            <a:ext cx="167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91" name="Picture 17">
            <a:extLst>
              <a:ext uri="{FF2B5EF4-FFF2-40B4-BE49-F238E27FC236}">
                <a16:creationId xmlns:a16="http://schemas.microsoft.com/office/drawing/2014/main" id="{4172091C-0365-4DE3-8B12-5AF2C598A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752600"/>
            <a:ext cx="109537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92" name="Picture 15">
            <a:extLst>
              <a:ext uri="{FF2B5EF4-FFF2-40B4-BE49-F238E27FC236}">
                <a16:creationId xmlns:a16="http://schemas.microsoft.com/office/drawing/2014/main" id="{680CE6E8-32D4-4F83-8C76-9FC785BDC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71"/>
          <a:stretch>
            <a:fillRect/>
          </a:stretch>
        </p:blipFill>
        <p:spPr bwMode="auto">
          <a:xfrm>
            <a:off x="4038600" y="1066800"/>
            <a:ext cx="971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eform 1">
            <a:extLst>
              <a:ext uri="{FF2B5EF4-FFF2-40B4-BE49-F238E27FC236}">
                <a16:creationId xmlns:a16="http://schemas.microsoft.com/office/drawing/2014/main" id="{B32E190F-4276-4C85-9EFF-F6E3CDC4AC68}"/>
              </a:ext>
            </a:extLst>
          </p:cNvPr>
          <p:cNvSpPr/>
          <p:nvPr/>
        </p:nvSpPr>
        <p:spPr>
          <a:xfrm>
            <a:off x="4435475" y="1689100"/>
            <a:ext cx="7938" cy="171450"/>
          </a:xfrm>
          <a:custGeom>
            <a:avLst/>
            <a:gdLst/>
            <a:ahLst/>
            <a:cxnLst/>
            <a:rect l="0" t="0" r="0" b="0"/>
            <a:pathLst>
              <a:path w="8574" h="171451">
                <a:moveTo>
                  <a:pt x="8573" y="0"/>
                </a:moveTo>
                <a:lnTo>
                  <a:pt x="8573" y="0"/>
                </a:lnTo>
                <a:lnTo>
                  <a:pt x="8573" y="0"/>
                </a:lnTo>
                <a:lnTo>
                  <a:pt x="8573" y="0"/>
                </a:lnTo>
                <a:lnTo>
                  <a:pt x="8573" y="0"/>
                </a:lnTo>
                <a:lnTo>
                  <a:pt x="8573" y="0"/>
                </a:lnTo>
                <a:lnTo>
                  <a:pt x="8573" y="0"/>
                </a:lnTo>
                <a:lnTo>
                  <a:pt x="8573" y="0"/>
                </a:lnTo>
                <a:lnTo>
                  <a:pt x="8573" y="8573"/>
                </a:lnTo>
                <a:lnTo>
                  <a:pt x="8573" y="17145"/>
                </a:lnTo>
                <a:lnTo>
                  <a:pt x="0" y="25718"/>
                </a:lnTo>
                <a:lnTo>
                  <a:pt x="0" y="34290"/>
                </a:lnTo>
                <a:lnTo>
                  <a:pt x="0" y="42863"/>
                </a:lnTo>
                <a:lnTo>
                  <a:pt x="0" y="51435"/>
                </a:lnTo>
                <a:lnTo>
                  <a:pt x="0" y="60008"/>
                </a:lnTo>
                <a:lnTo>
                  <a:pt x="0" y="77153"/>
                </a:lnTo>
                <a:lnTo>
                  <a:pt x="0" y="85725"/>
                </a:lnTo>
                <a:lnTo>
                  <a:pt x="8573" y="94298"/>
                </a:lnTo>
                <a:lnTo>
                  <a:pt x="8573" y="111443"/>
                </a:lnTo>
                <a:lnTo>
                  <a:pt x="8573" y="120015"/>
                </a:lnTo>
                <a:lnTo>
                  <a:pt x="8573" y="137160"/>
                </a:lnTo>
                <a:lnTo>
                  <a:pt x="8573" y="145733"/>
                </a:lnTo>
                <a:lnTo>
                  <a:pt x="8573" y="162878"/>
                </a:lnTo>
                <a:lnTo>
                  <a:pt x="8573" y="171450"/>
                </a:lnTo>
                <a:lnTo>
                  <a:pt x="8573" y="171450"/>
                </a:lnTo>
                <a:lnTo>
                  <a:pt x="8573" y="171450"/>
                </a:lnTo>
                <a:lnTo>
                  <a:pt x="8573" y="17145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3CAB76C6-444A-4F36-B9EA-4275BE9812D0}"/>
              </a:ext>
            </a:extLst>
          </p:cNvPr>
          <p:cNvSpPr/>
          <p:nvPr/>
        </p:nvSpPr>
        <p:spPr>
          <a:xfrm>
            <a:off x="4435475" y="2057400"/>
            <a:ext cx="7938" cy="307975"/>
          </a:xfrm>
          <a:custGeom>
            <a:avLst/>
            <a:gdLst/>
            <a:ahLst/>
            <a:cxnLst/>
            <a:rect l="0" t="0" r="0" b="0"/>
            <a:pathLst>
              <a:path w="8574" h="308611">
                <a:moveTo>
                  <a:pt x="8573" y="0"/>
                </a:moveTo>
                <a:lnTo>
                  <a:pt x="8573" y="8572"/>
                </a:lnTo>
                <a:lnTo>
                  <a:pt x="8573" y="8572"/>
                </a:lnTo>
                <a:lnTo>
                  <a:pt x="8573" y="25717"/>
                </a:lnTo>
                <a:lnTo>
                  <a:pt x="0" y="34290"/>
                </a:lnTo>
                <a:lnTo>
                  <a:pt x="0" y="42862"/>
                </a:lnTo>
                <a:lnTo>
                  <a:pt x="0" y="60007"/>
                </a:lnTo>
                <a:lnTo>
                  <a:pt x="0" y="68580"/>
                </a:lnTo>
                <a:lnTo>
                  <a:pt x="0" y="85725"/>
                </a:lnTo>
                <a:lnTo>
                  <a:pt x="0" y="102870"/>
                </a:lnTo>
                <a:lnTo>
                  <a:pt x="0" y="120015"/>
                </a:lnTo>
                <a:lnTo>
                  <a:pt x="0" y="137160"/>
                </a:lnTo>
                <a:lnTo>
                  <a:pt x="0" y="154305"/>
                </a:lnTo>
                <a:lnTo>
                  <a:pt x="0" y="162877"/>
                </a:lnTo>
                <a:lnTo>
                  <a:pt x="0" y="180022"/>
                </a:lnTo>
                <a:lnTo>
                  <a:pt x="0" y="197167"/>
                </a:lnTo>
                <a:lnTo>
                  <a:pt x="0" y="214312"/>
                </a:lnTo>
                <a:lnTo>
                  <a:pt x="0" y="231457"/>
                </a:lnTo>
                <a:lnTo>
                  <a:pt x="0" y="240030"/>
                </a:lnTo>
                <a:lnTo>
                  <a:pt x="0" y="257175"/>
                </a:lnTo>
                <a:lnTo>
                  <a:pt x="0" y="274320"/>
                </a:lnTo>
                <a:lnTo>
                  <a:pt x="0" y="291465"/>
                </a:lnTo>
                <a:lnTo>
                  <a:pt x="0" y="300037"/>
                </a:lnTo>
                <a:lnTo>
                  <a:pt x="0" y="300037"/>
                </a:lnTo>
                <a:lnTo>
                  <a:pt x="0" y="308610"/>
                </a:lnTo>
                <a:lnTo>
                  <a:pt x="0" y="30861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DB75A06F-81C3-459B-B749-BB3A70A30FAB}"/>
              </a:ext>
            </a:extLst>
          </p:cNvPr>
          <p:cNvSpPr/>
          <p:nvPr/>
        </p:nvSpPr>
        <p:spPr>
          <a:xfrm>
            <a:off x="4443413" y="2614613"/>
            <a:ext cx="0" cy="282575"/>
          </a:xfrm>
          <a:custGeom>
            <a:avLst/>
            <a:gdLst/>
            <a:ahLst/>
            <a:cxnLst/>
            <a:rect l="0" t="0" r="0" b="0"/>
            <a:pathLst>
              <a:path w="1" h="282893">
                <a:moveTo>
                  <a:pt x="0" y="0"/>
                </a:moveTo>
                <a:lnTo>
                  <a:pt x="0" y="0"/>
                </a:lnTo>
                <a:lnTo>
                  <a:pt x="0" y="8572"/>
                </a:lnTo>
                <a:lnTo>
                  <a:pt x="0" y="25717"/>
                </a:lnTo>
                <a:lnTo>
                  <a:pt x="0" y="34289"/>
                </a:lnTo>
                <a:lnTo>
                  <a:pt x="0" y="51434"/>
                </a:lnTo>
                <a:lnTo>
                  <a:pt x="0" y="60007"/>
                </a:lnTo>
                <a:lnTo>
                  <a:pt x="0" y="77152"/>
                </a:lnTo>
                <a:lnTo>
                  <a:pt x="0" y="94297"/>
                </a:lnTo>
                <a:lnTo>
                  <a:pt x="0" y="111442"/>
                </a:lnTo>
                <a:lnTo>
                  <a:pt x="0" y="128587"/>
                </a:lnTo>
                <a:lnTo>
                  <a:pt x="0" y="145732"/>
                </a:lnTo>
                <a:lnTo>
                  <a:pt x="0" y="162877"/>
                </a:lnTo>
                <a:lnTo>
                  <a:pt x="0" y="171450"/>
                </a:lnTo>
                <a:lnTo>
                  <a:pt x="0" y="197167"/>
                </a:lnTo>
                <a:lnTo>
                  <a:pt x="0" y="205739"/>
                </a:lnTo>
                <a:lnTo>
                  <a:pt x="0" y="222884"/>
                </a:lnTo>
                <a:lnTo>
                  <a:pt x="0" y="240029"/>
                </a:lnTo>
                <a:lnTo>
                  <a:pt x="0" y="257175"/>
                </a:lnTo>
                <a:lnTo>
                  <a:pt x="0" y="274319"/>
                </a:lnTo>
                <a:lnTo>
                  <a:pt x="0" y="274319"/>
                </a:lnTo>
                <a:lnTo>
                  <a:pt x="0" y="282892"/>
                </a:lnTo>
                <a:lnTo>
                  <a:pt x="0" y="28289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8FB61110-B39C-42AB-B49A-479FDB85BCB4}"/>
              </a:ext>
            </a:extLst>
          </p:cNvPr>
          <p:cNvSpPr/>
          <p:nvPr/>
        </p:nvSpPr>
        <p:spPr>
          <a:xfrm>
            <a:off x="4400550" y="3179763"/>
            <a:ext cx="25400" cy="309562"/>
          </a:xfrm>
          <a:custGeom>
            <a:avLst/>
            <a:gdLst/>
            <a:ahLst/>
            <a:cxnLst/>
            <a:rect l="0" t="0" r="0" b="0"/>
            <a:pathLst>
              <a:path w="25718" h="308611">
                <a:moveTo>
                  <a:pt x="25717" y="0"/>
                </a:moveTo>
                <a:lnTo>
                  <a:pt x="25717" y="8573"/>
                </a:lnTo>
                <a:lnTo>
                  <a:pt x="25717" y="17145"/>
                </a:lnTo>
                <a:lnTo>
                  <a:pt x="25717" y="34290"/>
                </a:lnTo>
                <a:lnTo>
                  <a:pt x="17145" y="42863"/>
                </a:lnTo>
                <a:lnTo>
                  <a:pt x="17145" y="60008"/>
                </a:lnTo>
                <a:lnTo>
                  <a:pt x="17145" y="68580"/>
                </a:lnTo>
                <a:lnTo>
                  <a:pt x="17145" y="85725"/>
                </a:lnTo>
                <a:lnTo>
                  <a:pt x="17145" y="102870"/>
                </a:lnTo>
                <a:lnTo>
                  <a:pt x="17145" y="111443"/>
                </a:lnTo>
                <a:lnTo>
                  <a:pt x="17145" y="128588"/>
                </a:lnTo>
                <a:lnTo>
                  <a:pt x="17145" y="145733"/>
                </a:lnTo>
                <a:lnTo>
                  <a:pt x="17145" y="154305"/>
                </a:lnTo>
                <a:lnTo>
                  <a:pt x="17145" y="162878"/>
                </a:lnTo>
                <a:lnTo>
                  <a:pt x="17145" y="180023"/>
                </a:lnTo>
                <a:lnTo>
                  <a:pt x="17145" y="188595"/>
                </a:lnTo>
                <a:lnTo>
                  <a:pt x="17145" y="205740"/>
                </a:lnTo>
                <a:lnTo>
                  <a:pt x="17145" y="214313"/>
                </a:lnTo>
                <a:lnTo>
                  <a:pt x="17145" y="231458"/>
                </a:lnTo>
                <a:lnTo>
                  <a:pt x="17145" y="240030"/>
                </a:lnTo>
                <a:lnTo>
                  <a:pt x="17145" y="248603"/>
                </a:lnTo>
                <a:lnTo>
                  <a:pt x="8572" y="257175"/>
                </a:lnTo>
                <a:lnTo>
                  <a:pt x="8572" y="265748"/>
                </a:lnTo>
                <a:lnTo>
                  <a:pt x="8572" y="274320"/>
                </a:lnTo>
                <a:lnTo>
                  <a:pt x="8572" y="274320"/>
                </a:lnTo>
                <a:lnTo>
                  <a:pt x="8572" y="282893"/>
                </a:lnTo>
                <a:lnTo>
                  <a:pt x="8572" y="291465"/>
                </a:lnTo>
                <a:lnTo>
                  <a:pt x="8572" y="291465"/>
                </a:lnTo>
                <a:lnTo>
                  <a:pt x="8572" y="291465"/>
                </a:lnTo>
                <a:lnTo>
                  <a:pt x="8572" y="300038"/>
                </a:lnTo>
                <a:lnTo>
                  <a:pt x="0" y="300038"/>
                </a:lnTo>
                <a:lnTo>
                  <a:pt x="0" y="300038"/>
                </a:lnTo>
                <a:lnTo>
                  <a:pt x="8572" y="300038"/>
                </a:lnTo>
                <a:lnTo>
                  <a:pt x="8572" y="300038"/>
                </a:lnTo>
                <a:lnTo>
                  <a:pt x="8572" y="300038"/>
                </a:lnTo>
                <a:lnTo>
                  <a:pt x="8572" y="308610"/>
                </a:lnTo>
                <a:lnTo>
                  <a:pt x="8572" y="308610"/>
                </a:lnTo>
                <a:lnTo>
                  <a:pt x="8572" y="308610"/>
                </a:lnTo>
                <a:lnTo>
                  <a:pt x="8572" y="308610"/>
                </a:lnTo>
                <a:lnTo>
                  <a:pt x="8572" y="308610"/>
                </a:lnTo>
                <a:lnTo>
                  <a:pt x="8572" y="308610"/>
                </a:lnTo>
                <a:lnTo>
                  <a:pt x="8572" y="308610"/>
                </a:lnTo>
                <a:lnTo>
                  <a:pt x="8572" y="308610"/>
                </a:lnTo>
                <a:lnTo>
                  <a:pt x="8572" y="308610"/>
                </a:lnTo>
                <a:lnTo>
                  <a:pt x="8572" y="308610"/>
                </a:lnTo>
                <a:lnTo>
                  <a:pt x="8572" y="308610"/>
                </a:lnTo>
                <a:lnTo>
                  <a:pt x="8572" y="308610"/>
                </a:lnTo>
                <a:lnTo>
                  <a:pt x="8572" y="308610"/>
                </a:lnTo>
                <a:lnTo>
                  <a:pt x="8572" y="308610"/>
                </a:lnTo>
                <a:lnTo>
                  <a:pt x="8572" y="300038"/>
                </a:lnTo>
                <a:lnTo>
                  <a:pt x="8572" y="300038"/>
                </a:lnTo>
                <a:lnTo>
                  <a:pt x="8572" y="300038"/>
                </a:lnTo>
                <a:lnTo>
                  <a:pt x="8572" y="300038"/>
                </a:lnTo>
                <a:lnTo>
                  <a:pt x="8572" y="300038"/>
                </a:lnTo>
                <a:lnTo>
                  <a:pt x="8572" y="291465"/>
                </a:lnTo>
                <a:lnTo>
                  <a:pt x="8572" y="29146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721F56E6-AB8C-48CD-AAAD-AC13F1B80F31}"/>
              </a:ext>
            </a:extLst>
          </p:cNvPr>
          <p:cNvSpPr/>
          <p:nvPr/>
        </p:nvSpPr>
        <p:spPr>
          <a:xfrm>
            <a:off x="4486275" y="3522663"/>
            <a:ext cx="171450" cy="17462"/>
          </a:xfrm>
          <a:custGeom>
            <a:avLst/>
            <a:gdLst/>
            <a:ahLst/>
            <a:cxnLst/>
            <a:rect l="0" t="0" r="0" b="0"/>
            <a:pathLst>
              <a:path w="171451" h="17146">
                <a:moveTo>
                  <a:pt x="0" y="0"/>
                </a:moveTo>
                <a:lnTo>
                  <a:pt x="0" y="0"/>
                </a:lnTo>
                <a:lnTo>
                  <a:pt x="8572" y="8573"/>
                </a:lnTo>
                <a:lnTo>
                  <a:pt x="8572" y="8573"/>
                </a:lnTo>
                <a:lnTo>
                  <a:pt x="8572" y="8573"/>
                </a:lnTo>
                <a:lnTo>
                  <a:pt x="17145" y="8573"/>
                </a:lnTo>
                <a:lnTo>
                  <a:pt x="17145" y="8573"/>
                </a:lnTo>
                <a:lnTo>
                  <a:pt x="25717" y="17145"/>
                </a:lnTo>
                <a:lnTo>
                  <a:pt x="34290" y="17145"/>
                </a:lnTo>
                <a:lnTo>
                  <a:pt x="42863" y="17145"/>
                </a:lnTo>
                <a:lnTo>
                  <a:pt x="42863" y="17145"/>
                </a:lnTo>
                <a:lnTo>
                  <a:pt x="60007" y="17145"/>
                </a:lnTo>
                <a:lnTo>
                  <a:pt x="68580" y="17145"/>
                </a:lnTo>
                <a:lnTo>
                  <a:pt x="85725" y="17145"/>
                </a:lnTo>
                <a:lnTo>
                  <a:pt x="94297" y="17145"/>
                </a:lnTo>
                <a:lnTo>
                  <a:pt x="111442" y="17145"/>
                </a:lnTo>
                <a:lnTo>
                  <a:pt x="120015" y="17145"/>
                </a:lnTo>
                <a:lnTo>
                  <a:pt x="137160" y="17145"/>
                </a:lnTo>
                <a:lnTo>
                  <a:pt x="154305" y="17145"/>
                </a:lnTo>
                <a:lnTo>
                  <a:pt x="162878" y="17145"/>
                </a:lnTo>
                <a:lnTo>
                  <a:pt x="162878" y="17145"/>
                </a:lnTo>
                <a:lnTo>
                  <a:pt x="171450" y="17145"/>
                </a:lnTo>
                <a:lnTo>
                  <a:pt x="171450" y="1714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4EC8C750-4E6E-4FAD-A534-CD70D75BC807}"/>
              </a:ext>
            </a:extLst>
          </p:cNvPr>
          <p:cNvSpPr/>
          <p:nvPr/>
        </p:nvSpPr>
        <p:spPr>
          <a:xfrm>
            <a:off x="4786313" y="3540125"/>
            <a:ext cx="196850" cy="17463"/>
          </a:xfrm>
          <a:custGeom>
            <a:avLst/>
            <a:gdLst/>
            <a:ahLst/>
            <a:cxnLst/>
            <a:rect l="0" t="0" r="0" b="0"/>
            <a:pathLst>
              <a:path w="197168" h="17146">
                <a:moveTo>
                  <a:pt x="0" y="0"/>
                </a:moveTo>
                <a:lnTo>
                  <a:pt x="0" y="0"/>
                </a:lnTo>
                <a:lnTo>
                  <a:pt x="0" y="8573"/>
                </a:lnTo>
                <a:lnTo>
                  <a:pt x="8572" y="8573"/>
                </a:lnTo>
                <a:lnTo>
                  <a:pt x="17144" y="8573"/>
                </a:lnTo>
                <a:lnTo>
                  <a:pt x="17144" y="8573"/>
                </a:lnTo>
                <a:lnTo>
                  <a:pt x="25717" y="17145"/>
                </a:lnTo>
                <a:lnTo>
                  <a:pt x="42862" y="17145"/>
                </a:lnTo>
                <a:lnTo>
                  <a:pt x="51434" y="17145"/>
                </a:lnTo>
                <a:lnTo>
                  <a:pt x="60007" y="17145"/>
                </a:lnTo>
                <a:lnTo>
                  <a:pt x="77152" y="17145"/>
                </a:lnTo>
                <a:lnTo>
                  <a:pt x="85725" y="17145"/>
                </a:lnTo>
                <a:lnTo>
                  <a:pt x="102869" y="17145"/>
                </a:lnTo>
                <a:lnTo>
                  <a:pt x="120014" y="17145"/>
                </a:lnTo>
                <a:lnTo>
                  <a:pt x="128587" y="8573"/>
                </a:lnTo>
                <a:lnTo>
                  <a:pt x="145732" y="8573"/>
                </a:lnTo>
                <a:lnTo>
                  <a:pt x="162877" y="8573"/>
                </a:lnTo>
                <a:lnTo>
                  <a:pt x="171450" y="0"/>
                </a:lnTo>
                <a:lnTo>
                  <a:pt x="188594" y="0"/>
                </a:lnTo>
                <a:lnTo>
                  <a:pt x="188594" y="0"/>
                </a:lnTo>
                <a:lnTo>
                  <a:pt x="197167" y="0"/>
                </a:lnTo>
                <a:lnTo>
                  <a:pt x="197167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4EED5DA7-C19E-4A31-9174-91E99E315758}"/>
              </a:ext>
            </a:extLst>
          </p:cNvPr>
          <p:cNvSpPr/>
          <p:nvPr/>
        </p:nvSpPr>
        <p:spPr>
          <a:xfrm>
            <a:off x="5137150" y="3532188"/>
            <a:ext cx="249238" cy="25400"/>
          </a:xfrm>
          <a:custGeom>
            <a:avLst/>
            <a:gdLst/>
            <a:ahLst/>
            <a:cxnLst/>
            <a:rect l="0" t="0" r="0" b="0"/>
            <a:pathLst>
              <a:path w="248604" h="25718">
                <a:moveTo>
                  <a:pt x="0" y="0"/>
                </a:moveTo>
                <a:lnTo>
                  <a:pt x="8572" y="8572"/>
                </a:lnTo>
                <a:lnTo>
                  <a:pt x="8572" y="8572"/>
                </a:lnTo>
                <a:lnTo>
                  <a:pt x="17145" y="8572"/>
                </a:lnTo>
                <a:lnTo>
                  <a:pt x="25717" y="17145"/>
                </a:lnTo>
                <a:lnTo>
                  <a:pt x="34290" y="17145"/>
                </a:lnTo>
                <a:lnTo>
                  <a:pt x="42862" y="17145"/>
                </a:lnTo>
                <a:lnTo>
                  <a:pt x="60008" y="17145"/>
                </a:lnTo>
                <a:lnTo>
                  <a:pt x="68580" y="17145"/>
                </a:lnTo>
                <a:lnTo>
                  <a:pt x="85725" y="25717"/>
                </a:lnTo>
                <a:lnTo>
                  <a:pt x="102870" y="25717"/>
                </a:lnTo>
                <a:lnTo>
                  <a:pt x="120015" y="25717"/>
                </a:lnTo>
                <a:lnTo>
                  <a:pt x="128587" y="25717"/>
                </a:lnTo>
                <a:lnTo>
                  <a:pt x="154305" y="25717"/>
                </a:lnTo>
                <a:lnTo>
                  <a:pt x="162878" y="17145"/>
                </a:lnTo>
                <a:lnTo>
                  <a:pt x="188595" y="17145"/>
                </a:lnTo>
                <a:lnTo>
                  <a:pt x="205740" y="17145"/>
                </a:lnTo>
                <a:lnTo>
                  <a:pt x="222885" y="17145"/>
                </a:lnTo>
                <a:lnTo>
                  <a:pt x="231458" y="8572"/>
                </a:lnTo>
                <a:lnTo>
                  <a:pt x="231458" y="8572"/>
                </a:lnTo>
                <a:lnTo>
                  <a:pt x="248603" y="8572"/>
                </a:lnTo>
                <a:lnTo>
                  <a:pt x="248603" y="857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460F42CF-47E0-4B79-9514-A37E815C65C5}"/>
              </a:ext>
            </a:extLst>
          </p:cNvPr>
          <p:cNvSpPr/>
          <p:nvPr/>
        </p:nvSpPr>
        <p:spPr>
          <a:xfrm>
            <a:off x="5507038" y="3540125"/>
            <a:ext cx="230187" cy="17463"/>
          </a:xfrm>
          <a:custGeom>
            <a:avLst/>
            <a:gdLst/>
            <a:ahLst/>
            <a:cxnLst/>
            <a:rect l="0" t="0" r="0" b="0"/>
            <a:pathLst>
              <a:path w="231459" h="17146">
                <a:moveTo>
                  <a:pt x="0" y="0"/>
                </a:moveTo>
                <a:lnTo>
                  <a:pt x="8573" y="8573"/>
                </a:lnTo>
                <a:lnTo>
                  <a:pt x="17145" y="8573"/>
                </a:lnTo>
                <a:lnTo>
                  <a:pt x="25718" y="8573"/>
                </a:lnTo>
                <a:lnTo>
                  <a:pt x="34291" y="17145"/>
                </a:lnTo>
                <a:lnTo>
                  <a:pt x="42863" y="17145"/>
                </a:lnTo>
                <a:lnTo>
                  <a:pt x="51436" y="17145"/>
                </a:lnTo>
                <a:lnTo>
                  <a:pt x="68580" y="17145"/>
                </a:lnTo>
                <a:lnTo>
                  <a:pt x="85725" y="17145"/>
                </a:lnTo>
                <a:lnTo>
                  <a:pt x="94298" y="17145"/>
                </a:lnTo>
                <a:lnTo>
                  <a:pt x="111443" y="17145"/>
                </a:lnTo>
                <a:lnTo>
                  <a:pt x="128588" y="17145"/>
                </a:lnTo>
                <a:lnTo>
                  <a:pt x="145733" y="17145"/>
                </a:lnTo>
                <a:lnTo>
                  <a:pt x="162878" y="17145"/>
                </a:lnTo>
                <a:lnTo>
                  <a:pt x="180023" y="17145"/>
                </a:lnTo>
                <a:lnTo>
                  <a:pt x="197168" y="8573"/>
                </a:lnTo>
                <a:lnTo>
                  <a:pt x="205741" y="8573"/>
                </a:lnTo>
                <a:lnTo>
                  <a:pt x="222886" y="8573"/>
                </a:lnTo>
                <a:lnTo>
                  <a:pt x="222886" y="8573"/>
                </a:lnTo>
                <a:lnTo>
                  <a:pt x="231458" y="0"/>
                </a:lnTo>
                <a:lnTo>
                  <a:pt x="23145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9E2057BD-727E-45C3-9CB6-E606750BC751}"/>
              </a:ext>
            </a:extLst>
          </p:cNvPr>
          <p:cNvSpPr/>
          <p:nvPr/>
        </p:nvSpPr>
        <p:spPr>
          <a:xfrm>
            <a:off x="5832475" y="3532188"/>
            <a:ext cx="231775" cy="25400"/>
          </a:xfrm>
          <a:custGeom>
            <a:avLst/>
            <a:gdLst/>
            <a:ahLst/>
            <a:cxnLst/>
            <a:rect l="0" t="0" r="0" b="0"/>
            <a:pathLst>
              <a:path w="231459" h="25718">
                <a:moveTo>
                  <a:pt x="0" y="8572"/>
                </a:moveTo>
                <a:lnTo>
                  <a:pt x="8573" y="8572"/>
                </a:lnTo>
                <a:lnTo>
                  <a:pt x="17145" y="17145"/>
                </a:lnTo>
                <a:lnTo>
                  <a:pt x="17145" y="17145"/>
                </a:lnTo>
                <a:lnTo>
                  <a:pt x="25718" y="25717"/>
                </a:lnTo>
                <a:lnTo>
                  <a:pt x="34290" y="25717"/>
                </a:lnTo>
                <a:lnTo>
                  <a:pt x="42863" y="25717"/>
                </a:lnTo>
                <a:lnTo>
                  <a:pt x="60008" y="25717"/>
                </a:lnTo>
                <a:lnTo>
                  <a:pt x="68581" y="25717"/>
                </a:lnTo>
                <a:lnTo>
                  <a:pt x="85725" y="25717"/>
                </a:lnTo>
                <a:lnTo>
                  <a:pt x="102870" y="25717"/>
                </a:lnTo>
                <a:lnTo>
                  <a:pt x="120015" y="25717"/>
                </a:lnTo>
                <a:lnTo>
                  <a:pt x="137161" y="25717"/>
                </a:lnTo>
                <a:lnTo>
                  <a:pt x="154306" y="25717"/>
                </a:lnTo>
                <a:lnTo>
                  <a:pt x="171450" y="17145"/>
                </a:lnTo>
                <a:lnTo>
                  <a:pt x="188595" y="17145"/>
                </a:lnTo>
                <a:lnTo>
                  <a:pt x="205740" y="8572"/>
                </a:lnTo>
                <a:lnTo>
                  <a:pt x="222886" y="8572"/>
                </a:lnTo>
                <a:lnTo>
                  <a:pt x="222886" y="8572"/>
                </a:lnTo>
                <a:lnTo>
                  <a:pt x="231458" y="0"/>
                </a:lnTo>
                <a:lnTo>
                  <a:pt x="23145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E7E431F0-37BC-427C-B0D8-05878B14D123}"/>
              </a:ext>
            </a:extLst>
          </p:cNvPr>
          <p:cNvSpPr/>
          <p:nvPr/>
        </p:nvSpPr>
        <p:spPr>
          <a:xfrm>
            <a:off x="6157913" y="3532188"/>
            <a:ext cx="300037" cy="17462"/>
          </a:xfrm>
          <a:custGeom>
            <a:avLst/>
            <a:gdLst/>
            <a:ahLst/>
            <a:cxnLst/>
            <a:rect l="0" t="0" r="0" b="0"/>
            <a:pathLst>
              <a:path w="300038" h="17146">
                <a:moveTo>
                  <a:pt x="0" y="0"/>
                </a:moveTo>
                <a:lnTo>
                  <a:pt x="0" y="0"/>
                </a:lnTo>
                <a:lnTo>
                  <a:pt x="17144" y="0"/>
                </a:lnTo>
                <a:lnTo>
                  <a:pt x="25717" y="8572"/>
                </a:lnTo>
                <a:lnTo>
                  <a:pt x="42862" y="8572"/>
                </a:lnTo>
                <a:lnTo>
                  <a:pt x="60007" y="8572"/>
                </a:lnTo>
                <a:lnTo>
                  <a:pt x="68580" y="17145"/>
                </a:lnTo>
                <a:lnTo>
                  <a:pt x="85725" y="17145"/>
                </a:lnTo>
                <a:lnTo>
                  <a:pt x="102869" y="17145"/>
                </a:lnTo>
                <a:lnTo>
                  <a:pt x="120014" y="17145"/>
                </a:lnTo>
                <a:lnTo>
                  <a:pt x="145732" y="17145"/>
                </a:lnTo>
                <a:lnTo>
                  <a:pt x="171450" y="17145"/>
                </a:lnTo>
                <a:lnTo>
                  <a:pt x="188594" y="17145"/>
                </a:lnTo>
                <a:lnTo>
                  <a:pt x="214312" y="17145"/>
                </a:lnTo>
                <a:lnTo>
                  <a:pt x="240030" y="17145"/>
                </a:lnTo>
                <a:lnTo>
                  <a:pt x="257175" y="17145"/>
                </a:lnTo>
                <a:lnTo>
                  <a:pt x="282892" y="8572"/>
                </a:lnTo>
                <a:lnTo>
                  <a:pt x="282892" y="8572"/>
                </a:lnTo>
                <a:lnTo>
                  <a:pt x="300037" y="8572"/>
                </a:lnTo>
                <a:lnTo>
                  <a:pt x="300037" y="857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700D2411-57C1-4329-AB52-432584261A0C}"/>
              </a:ext>
            </a:extLst>
          </p:cNvPr>
          <p:cNvSpPr/>
          <p:nvPr/>
        </p:nvSpPr>
        <p:spPr>
          <a:xfrm>
            <a:off x="6697663" y="3540125"/>
            <a:ext cx="292100" cy="25400"/>
          </a:xfrm>
          <a:custGeom>
            <a:avLst/>
            <a:gdLst/>
            <a:ahLst/>
            <a:cxnLst/>
            <a:rect l="0" t="0" r="0" b="0"/>
            <a:pathLst>
              <a:path w="291466" h="25719">
                <a:moveTo>
                  <a:pt x="0" y="0"/>
                </a:moveTo>
                <a:lnTo>
                  <a:pt x="8572" y="0"/>
                </a:lnTo>
                <a:lnTo>
                  <a:pt x="25717" y="8573"/>
                </a:lnTo>
                <a:lnTo>
                  <a:pt x="42862" y="8573"/>
                </a:lnTo>
                <a:lnTo>
                  <a:pt x="60008" y="8573"/>
                </a:lnTo>
                <a:lnTo>
                  <a:pt x="85725" y="17145"/>
                </a:lnTo>
                <a:lnTo>
                  <a:pt x="102870" y="17145"/>
                </a:lnTo>
                <a:lnTo>
                  <a:pt x="128587" y="17145"/>
                </a:lnTo>
                <a:lnTo>
                  <a:pt x="145733" y="17145"/>
                </a:lnTo>
                <a:lnTo>
                  <a:pt x="180022" y="17145"/>
                </a:lnTo>
                <a:lnTo>
                  <a:pt x="197167" y="25718"/>
                </a:lnTo>
                <a:lnTo>
                  <a:pt x="222884" y="25718"/>
                </a:lnTo>
                <a:lnTo>
                  <a:pt x="240030" y="25718"/>
                </a:lnTo>
                <a:lnTo>
                  <a:pt x="265747" y="25718"/>
                </a:lnTo>
                <a:lnTo>
                  <a:pt x="282892" y="17145"/>
                </a:lnTo>
                <a:lnTo>
                  <a:pt x="282892" y="17145"/>
                </a:lnTo>
                <a:lnTo>
                  <a:pt x="291465" y="17145"/>
                </a:lnTo>
                <a:lnTo>
                  <a:pt x="291465" y="1714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35243313-3B10-40C4-B5F5-C43F252C67A7}"/>
              </a:ext>
            </a:extLst>
          </p:cNvPr>
          <p:cNvSpPr/>
          <p:nvPr/>
        </p:nvSpPr>
        <p:spPr>
          <a:xfrm>
            <a:off x="7194550" y="3557588"/>
            <a:ext cx="266700" cy="77787"/>
          </a:xfrm>
          <a:custGeom>
            <a:avLst/>
            <a:gdLst/>
            <a:ahLst/>
            <a:cxnLst/>
            <a:rect l="0" t="0" r="0" b="0"/>
            <a:pathLst>
              <a:path w="265748" h="77154">
                <a:moveTo>
                  <a:pt x="0" y="0"/>
                </a:moveTo>
                <a:lnTo>
                  <a:pt x="0" y="8573"/>
                </a:lnTo>
                <a:lnTo>
                  <a:pt x="8572" y="8573"/>
                </a:lnTo>
                <a:lnTo>
                  <a:pt x="25717" y="8573"/>
                </a:lnTo>
                <a:lnTo>
                  <a:pt x="42862" y="8573"/>
                </a:lnTo>
                <a:lnTo>
                  <a:pt x="68579" y="17145"/>
                </a:lnTo>
                <a:lnTo>
                  <a:pt x="85725" y="25718"/>
                </a:lnTo>
                <a:lnTo>
                  <a:pt x="111442" y="25718"/>
                </a:lnTo>
                <a:lnTo>
                  <a:pt x="128587" y="34290"/>
                </a:lnTo>
                <a:lnTo>
                  <a:pt x="154304" y="42863"/>
                </a:lnTo>
                <a:lnTo>
                  <a:pt x="180022" y="51435"/>
                </a:lnTo>
                <a:lnTo>
                  <a:pt x="205740" y="60008"/>
                </a:lnTo>
                <a:lnTo>
                  <a:pt x="222885" y="68580"/>
                </a:lnTo>
                <a:lnTo>
                  <a:pt x="248603" y="68580"/>
                </a:lnTo>
                <a:lnTo>
                  <a:pt x="248603" y="68580"/>
                </a:lnTo>
                <a:lnTo>
                  <a:pt x="265747" y="77153"/>
                </a:lnTo>
                <a:lnTo>
                  <a:pt x="265747" y="7715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AA7E66F8-5CD4-4855-9158-CA73BF451926}"/>
              </a:ext>
            </a:extLst>
          </p:cNvPr>
          <p:cNvSpPr/>
          <p:nvPr/>
        </p:nvSpPr>
        <p:spPr>
          <a:xfrm>
            <a:off x="7632700" y="3660775"/>
            <a:ext cx="76200" cy="7938"/>
          </a:xfrm>
          <a:custGeom>
            <a:avLst/>
            <a:gdLst/>
            <a:ahLst/>
            <a:cxnLst/>
            <a:rect l="0" t="0" r="0" b="0"/>
            <a:pathLst>
              <a:path w="77154" h="8574">
                <a:moveTo>
                  <a:pt x="0" y="0"/>
                </a:moveTo>
                <a:lnTo>
                  <a:pt x="0" y="0"/>
                </a:lnTo>
                <a:lnTo>
                  <a:pt x="8573" y="0"/>
                </a:lnTo>
                <a:lnTo>
                  <a:pt x="17145" y="0"/>
                </a:lnTo>
                <a:lnTo>
                  <a:pt x="25718" y="0"/>
                </a:lnTo>
                <a:lnTo>
                  <a:pt x="34290" y="0"/>
                </a:lnTo>
                <a:lnTo>
                  <a:pt x="42863" y="0"/>
                </a:lnTo>
                <a:lnTo>
                  <a:pt x="60007" y="8573"/>
                </a:lnTo>
                <a:lnTo>
                  <a:pt x="68581" y="8573"/>
                </a:lnTo>
                <a:lnTo>
                  <a:pt x="68581" y="8573"/>
                </a:lnTo>
                <a:lnTo>
                  <a:pt x="68581" y="8573"/>
                </a:lnTo>
                <a:lnTo>
                  <a:pt x="77153" y="8573"/>
                </a:lnTo>
                <a:lnTo>
                  <a:pt x="77153" y="857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FCE5A7EF-1CC9-4F1F-A239-2A900B682850}"/>
              </a:ext>
            </a:extLst>
          </p:cNvPr>
          <p:cNvSpPr/>
          <p:nvPr/>
        </p:nvSpPr>
        <p:spPr>
          <a:xfrm>
            <a:off x="7529513" y="3540125"/>
            <a:ext cx="239712" cy="411163"/>
          </a:xfrm>
          <a:custGeom>
            <a:avLst/>
            <a:gdLst/>
            <a:ahLst/>
            <a:cxnLst/>
            <a:rect l="0" t="0" r="0" b="0"/>
            <a:pathLst>
              <a:path w="240030" h="411481">
                <a:moveTo>
                  <a:pt x="231457" y="128588"/>
                </a:moveTo>
                <a:lnTo>
                  <a:pt x="231457" y="137160"/>
                </a:lnTo>
                <a:lnTo>
                  <a:pt x="231457" y="137160"/>
                </a:lnTo>
                <a:lnTo>
                  <a:pt x="240029" y="145733"/>
                </a:lnTo>
                <a:lnTo>
                  <a:pt x="231457" y="145733"/>
                </a:lnTo>
                <a:lnTo>
                  <a:pt x="231457" y="145733"/>
                </a:lnTo>
                <a:lnTo>
                  <a:pt x="231457" y="145733"/>
                </a:lnTo>
                <a:lnTo>
                  <a:pt x="222884" y="137160"/>
                </a:lnTo>
                <a:lnTo>
                  <a:pt x="205739" y="137160"/>
                </a:lnTo>
                <a:lnTo>
                  <a:pt x="197167" y="128588"/>
                </a:lnTo>
                <a:lnTo>
                  <a:pt x="180022" y="111443"/>
                </a:lnTo>
                <a:lnTo>
                  <a:pt x="162876" y="102870"/>
                </a:lnTo>
                <a:lnTo>
                  <a:pt x="137159" y="94298"/>
                </a:lnTo>
                <a:lnTo>
                  <a:pt x="120014" y="77153"/>
                </a:lnTo>
                <a:lnTo>
                  <a:pt x="102869" y="60008"/>
                </a:lnTo>
                <a:lnTo>
                  <a:pt x="85725" y="51435"/>
                </a:lnTo>
                <a:lnTo>
                  <a:pt x="68579" y="42863"/>
                </a:lnTo>
                <a:lnTo>
                  <a:pt x="60007" y="25718"/>
                </a:lnTo>
                <a:lnTo>
                  <a:pt x="42862" y="25718"/>
                </a:lnTo>
                <a:lnTo>
                  <a:pt x="34289" y="17145"/>
                </a:lnTo>
                <a:lnTo>
                  <a:pt x="34289" y="8573"/>
                </a:lnTo>
                <a:lnTo>
                  <a:pt x="25717" y="8573"/>
                </a:lnTo>
                <a:lnTo>
                  <a:pt x="25717" y="0"/>
                </a:lnTo>
                <a:lnTo>
                  <a:pt x="25717" y="0"/>
                </a:lnTo>
                <a:lnTo>
                  <a:pt x="25717" y="8573"/>
                </a:lnTo>
                <a:lnTo>
                  <a:pt x="25717" y="8573"/>
                </a:lnTo>
                <a:lnTo>
                  <a:pt x="34289" y="17145"/>
                </a:lnTo>
                <a:lnTo>
                  <a:pt x="42862" y="25718"/>
                </a:lnTo>
                <a:lnTo>
                  <a:pt x="51434" y="34290"/>
                </a:lnTo>
                <a:lnTo>
                  <a:pt x="68579" y="42863"/>
                </a:lnTo>
                <a:lnTo>
                  <a:pt x="77151" y="60008"/>
                </a:lnTo>
                <a:lnTo>
                  <a:pt x="94297" y="68580"/>
                </a:lnTo>
                <a:lnTo>
                  <a:pt x="102869" y="85725"/>
                </a:lnTo>
                <a:lnTo>
                  <a:pt x="120014" y="94298"/>
                </a:lnTo>
                <a:lnTo>
                  <a:pt x="137159" y="102870"/>
                </a:lnTo>
                <a:lnTo>
                  <a:pt x="154304" y="120015"/>
                </a:lnTo>
                <a:lnTo>
                  <a:pt x="162876" y="128588"/>
                </a:lnTo>
                <a:lnTo>
                  <a:pt x="171450" y="137160"/>
                </a:lnTo>
                <a:lnTo>
                  <a:pt x="188594" y="145733"/>
                </a:lnTo>
                <a:lnTo>
                  <a:pt x="197167" y="154305"/>
                </a:lnTo>
                <a:lnTo>
                  <a:pt x="205739" y="162878"/>
                </a:lnTo>
                <a:lnTo>
                  <a:pt x="214312" y="171450"/>
                </a:lnTo>
                <a:lnTo>
                  <a:pt x="214312" y="171450"/>
                </a:lnTo>
                <a:lnTo>
                  <a:pt x="222884" y="180023"/>
                </a:lnTo>
                <a:lnTo>
                  <a:pt x="222884" y="180023"/>
                </a:lnTo>
                <a:lnTo>
                  <a:pt x="222884" y="188595"/>
                </a:lnTo>
                <a:lnTo>
                  <a:pt x="222884" y="188595"/>
                </a:lnTo>
                <a:lnTo>
                  <a:pt x="222884" y="197168"/>
                </a:lnTo>
                <a:lnTo>
                  <a:pt x="214312" y="197168"/>
                </a:lnTo>
                <a:lnTo>
                  <a:pt x="214312" y="205740"/>
                </a:lnTo>
                <a:lnTo>
                  <a:pt x="205739" y="214313"/>
                </a:lnTo>
                <a:lnTo>
                  <a:pt x="197167" y="222885"/>
                </a:lnTo>
                <a:lnTo>
                  <a:pt x="180022" y="222885"/>
                </a:lnTo>
                <a:lnTo>
                  <a:pt x="171450" y="231458"/>
                </a:lnTo>
                <a:lnTo>
                  <a:pt x="154304" y="240030"/>
                </a:lnTo>
                <a:lnTo>
                  <a:pt x="145732" y="248603"/>
                </a:lnTo>
                <a:lnTo>
                  <a:pt x="128587" y="265748"/>
                </a:lnTo>
                <a:lnTo>
                  <a:pt x="111442" y="274320"/>
                </a:lnTo>
                <a:lnTo>
                  <a:pt x="102869" y="282893"/>
                </a:lnTo>
                <a:lnTo>
                  <a:pt x="85725" y="300038"/>
                </a:lnTo>
                <a:lnTo>
                  <a:pt x="77151" y="317183"/>
                </a:lnTo>
                <a:lnTo>
                  <a:pt x="68579" y="325755"/>
                </a:lnTo>
                <a:lnTo>
                  <a:pt x="60007" y="342900"/>
                </a:lnTo>
                <a:lnTo>
                  <a:pt x="51434" y="351473"/>
                </a:lnTo>
                <a:lnTo>
                  <a:pt x="42862" y="368618"/>
                </a:lnTo>
                <a:lnTo>
                  <a:pt x="34289" y="385763"/>
                </a:lnTo>
                <a:lnTo>
                  <a:pt x="25717" y="394335"/>
                </a:lnTo>
                <a:lnTo>
                  <a:pt x="17144" y="402908"/>
                </a:lnTo>
                <a:lnTo>
                  <a:pt x="8572" y="411480"/>
                </a:lnTo>
                <a:lnTo>
                  <a:pt x="8572" y="411480"/>
                </a:lnTo>
                <a:lnTo>
                  <a:pt x="0" y="411480"/>
                </a:lnTo>
                <a:lnTo>
                  <a:pt x="0" y="41148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DC890AD6-911A-4A7C-8169-A1475A3D9B45}"/>
              </a:ext>
            </a:extLst>
          </p:cNvPr>
          <p:cNvSpPr/>
          <p:nvPr/>
        </p:nvSpPr>
        <p:spPr>
          <a:xfrm>
            <a:off x="4349750" y="3206750"/>
            <a:ext cx="300038" cy="342900"/>
          </a:xfrm>
          <a:custGeom>
            <a:avLst/>
            <a:gdLst/>
            <a:ahLst/>
            <a:cxnLst/>
            <a:rect l="0" t="0" r="0" b="0"/>
            <a:pathLst>
              <a:path w="300039" h="342901">
                <a:moveTo>
                  <a:pt x="8573" y="0"/>
                </a:moveTo>
                <a:lnTo>
                  <a:pt x="8573" y="0"/>
                </a:lnTo>
                <a:lnTo>
                  <a:pt x="8573" y="0"/>
                </a:lnTo>
                <a:lnTo>
                  <a:pt x="8573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8573" y="0"/>
                </a:lnTo>
                <a:lnTo>
                  <a:pt x="8573" y="8572"/>
                </a:lnTo>
                <a:lnTo>
                  <a:pt x="8573" y="8572"/>
                </a:lnTo>
                <a:lnTo>
                  <a:pt x="17145" y="8572"/>
                </a:lnTo>
                <a:lnTo>
                  <a:pt x="25717" y="8572"/>
                </a:lnTo>
                <a:lnTo>
                  <a:pt x="42863" y="8572"/>
                </a:lnTo>
                <a:lnTo>
                  <a:pt x="51435" y="8572"/>
                </a:lnTo>
                <a:lnTo>
                  <a:pt x="60007" y="17145"/>
                </a:lnTo>
                <a:lnTo>
                  <a:pt x="77152" y="17145"/>
                </a:lnTo>
                <a:lnTo>
                  <a:pt x="94298" y="17145"/>
                </a:lnTo>
                <a:lnTo>
                  <a:pt x="102870" y="25717"/>
                </a:lnTo>
                <a:lnTo>
                  <a:pt x="120015" y="34290"/>
                </a:lnTo>
                <a:lnTo>
                  <a:pt x="137160" y="34290"/>
                </a:lnTo>
                <a:lnTo>
                  <a:pt x="145732" y="42862"/>
                </a:lnTo>
                <a:lnTo>
                  <a:pt x="162877" y="51435"/>
                </a:lnTo>
                <a:lnTo>
                  <a:pt x="180023" y="51435"/>
                </a:lnTo>
                <a:lnTo>
                  <a:pt x="197167" y="68580"/>
                </a:lnTo>
                <a:lnTo>
                  <a:pt x="205740" y="77152"/>
                </a:lnTo>
                <a:lnTo>
                  <a:pt x="222885" y="85725"/>
                </a:lnTo>
                <a:lnTo>
                  <a:pt x="231457" y="94297"/>
                </a:lnTo>
                <a:lnTo>
                  <a:pt x="248602" y="111442"/>
                </a:lnTo>
                <a:lnTo>
                  <a:pt x="257175" y="120015"/>
                </a:lnTo>
                <a:lnTo>
                  <a:pt x="265748" y="137160"/>
                </a:lnTo>
                <a:lnTo>
                  <a:pt x="274320" y="154305"/>
                </a:lnTo>
                <a:lnTo>
                  <a:pt x="282892" y="162877"/>
                </a:lnTo>
                <a:lnTo>
                  <a:pt x="291465" y="180022"/>
                </a:lnTo>
                <a:lnTo>
                  <a:pt x="291465" y="197167"/>
                </a:lnTo>
                <a:lnTo>
                  <a:pt x="291465" y="214312"/>
                </a:lnTo>
                <a:lnTo>
                  <a:pt x="291465" y="222885"/>
                </a:lnTo>
                <a:lnTo>
                  <a:pt x="300038" y="240030"/>
                </a:lnTo>
                <a:lnTo>
                  <a:pt x="291465" y="257175"/>
                </a:lnTo>
                <a:lnTo>
                  <a:pt x="282892" y="274320"/>
                </a:lnTo>
                <a:lnTo>
                  <a:pt x="282892" y="282892"/>
                </a:lnTo>
                <a:lnTo>
                  <a:pt x="282892" y="291465"/>
                </a:lnTo>
                <a:lnTo>
                  <a:pt x="274320" y="308610"/>
                </a:lnTo>
                <a:lnTo>
                  <a:pt x="274320" y="308610"/>
                </a:lnTo>
                <a:lnTo>
                  <a:pt x="274320" y="317182"/>
                </a:lnTo>
                <a:lnTo>
                  <a:pt x="274320" y="325755"/>
                </a:lnTo>
                <a:lnTo>
                  <a:pt x="265748" y="334327"/>
                </a:lnTo>
                <a:lnTo>
                  <a:pt x="265748" y="334327"/>
                </a:lnTo>
                <a:lnTo>
                  <a:pt x="265748" y="342900"/>
                </a:lnTo>
                <a:lnTo>
                  <a:pt x="265748" y="342900"/>
                </a:lnTo>
                <a:lnTo>
                  <a:pt x="265748" y="342900"/>
                </a:lnTo>
                <a:lnTo>
                  <a:pt x="265748" y="342900"/>
                </a:lnTo>
                <a:lnTo>
                  <a:pt x="265748" y="342900"/>
                </a:lnTo>
                <a:lnTo>
                  <a:pt x="265748" y="342900"/>
                </a:lnTo>
                <a:lnTo>
                  <a:pt x="265748" y="342900"/>
                </a:lnTo>
                <a:lnTo>
                  <a:pt x="265748" y="34290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A6E3D789-9527-45F0-9F26-EA62DFA7FAF0}"/>
              </a:ext>
            </a:extLst>
          </p:cNvPr>
          <p:cNvSpPr/>
          <p:nvPr/>
        </p:nvSpPr>
        <p:spPr>
          <a:xfrm>
            <a:off x="4229100" y="1714500"/>
            <a:ext cx="274638" cy="188913"/>
          </a:xfrm>
          <a:custGeom>
            <a:avLst/>
            <a:gdLst/>
            <a:ahLst/>
            <a:cxnLst/>
            <a:rect l="0" t="0" r="0" b="0"/>
            <a:pathLst>
              <a:path w="274321" h="188596">
                <a:moveTo>
                  <a:pt x="102870" y="25717"/>
                </a:moveTo>
                <a:lnTo>
                  <a:pt x="102870" y="25717"/>
                </a:lnTo>
                <a:lnTo>
                  <a:pt x="102870" y="25717"/>
                </a:lnTo>
                <a:lnTo>
                  <a:pt x="102870" y="34290"/>
                </a:lnTo>
                <a:lnTo>
                  <a:pt x="102870" y="34290"/>
                </a:lnTo>
                <a:lnTo>
                  <a:pt x="94297" y="34290"/>
                </a:lnTo>
                <a:lnTo>
                  <a:pt x="94297" y="42862"/>
                </a:lnTo>
                <a:lnTo>
                  <a:pt x="94297" y="51435"/>
                </a:lnTo>
                <a:lnTo>
                  <a:pt x="85725" y="60007"/>
                </a:lnTo>
                <a:lnTo>
                  <a:pt x="77153" y="68580"/>
                </a:lnTo>
                <a:lnTo>
                  <a:pt x="68580" y="77152"/>
                </a:lnTo>
                <a:lnTo>
                  <a:pt x="60007" y="94297"/>
                </a:lnTo>
                <a:lnTo>
                  <a:pt x="51435" y="111442"/>
                </a:lnTo>
                <a:lnTo>
                  <a:pt x="42863" y="120015"/>
                </a:lnTo>
                <a:lnTo>
                  <a:pt x="34290" y="137160"/>
                </a:lnTo>
                <a:lnTo>
                  <a:pt x="25717" y="145732"/>
                </a:lnTo>
                <a:lnTo>
                  <a:pt x="17145" y="154305"/>
                </a:lnTo>
                <a:lnTo>
                  <a:pt x="8572" y="162877"/>
                </a:lnTo>
                <a:lnTo>
                  <a:pt x="8572" y="162877"/>
                </a:lnTo>
                <a:lnTo>
                  <a:pt x="8572" y="171450"/>
                </a:lnTo>
                <a:lnTo>
                  <a:pt x="0" y="171450"/>
                </a:lnTo>
                <a:lnTo>
                  <a:pt x="0" y="171450"/>
                </a:lnTo>
                <a:lnTo>
                  <a:pt x="0" y="171450"/>
                </a:lnTo>
                <a:lnTo>
                  <a:pt x="8572" y="162877"/>
                </a:lnTo>
                <a:lnTo>
                  <a:pt x="8572" y="162877"/>
                </a:lnTo>
                <a:lnTo>
                  <a:pt x="8572" y="154305"/>
                </a:lnTo>
                <a:lnTo>
                  <a:pt x="17145" y="145732"/>
                </a:lnTo>
                <a:lnTo>
                  <a:pt x="17145" y="137160"/>
                </a:lnTo>
                <a:lnTo>
                  <a:pt x="25717" y="120015"/>
                </a:lnTo>
                <a:lnTo>
                  <a:pt x="34290" y="111442"/>
                </a:lnTo>
                <a:lnTo>
                  <a:pt x="42863" y="94297"/>
                </a:lnTo>
                <a:lnTo>
                  <a:pt x="42863" y="85725"/>
                </a:lnTo>
                <a:lnTo>
                  <a:pt x="51435" y="68580"/>
                </a:lnTo>
                <a:lnTo>
                  <a:pt x="60007" y="60007"/>
                </a:lnTo>
                <a:lnTo>
                  <a:pt x="68580" y="51435"/>
                </a:lnTo>
                <a:lnTo>
                  <a:pt x="68580" y="42862"/>
                </a:lnTo>
                <a:lnTo>
                  <a:pt x="77153" y="34290"/>
                </a:lnTo>
                <a:lnTo>
                  <a:pt x="77153" y="25717"/>
                </a:lnTo>
                <a:lnTo>
                  <a:pt x="85725" y="17145"/>
                </a:lnTo>
                <a:lnTo>
                  <a:pt x="85725" y="8572"/>
                </a:lnTo>
                <a:lnTo>
                  <a:pt x="85725" y="8572"/>
                </a:lnTo>
                <a:lnTo>
                  <a:pt x="85725" y="0"/>
                </a:lnTo>
                <a:lnTo>
                  <a:pt x="94297" y="0"/>
                </a:lnTo>
                <a:lnTo>
                  <a:pt x="94297" y="0"/>
                </a:lnTo>
                <a:lnTo>
                  <a:pt x="94297" y="0"/>
                </a:lnTo>
                <a:lnTo>
                  <a:pt x="94297" y="0"/>
                </a:lnTo>
                <a:lnTo>
                  <a:pt x="102870" y="0"/>
                </a:lnTo>
                <a:lnTo>
                  <a:pt x="102870" y="0"/>
                </a:lnTo>
                <a:lnTo>
                  <a:pt x="102870" y="0"/>
                </a:lnTo>
                <a:lnTo>
                  <a:pt x="111442" y="8572"/>
                </a:lnTo>
                <a:lnTo>
                  <a:pt x="111442" y="17145"/>
                </a:lnTo>
                <a:lnTo>
                  <a:pt x="120015" y="25717"/>
                </a:lnTo>
                <a:lnTo>
                  <a:pt x="120015" y="34290"/>
                </a:lnTo>
                <a:lnTo>
                  <a:pt x="128588" y="42862"/>
                </a:lnTo>
                <a:lnTo>
                  <a:pt x="128588" y="51435"/>
                </a:lnTo>
                <a:lnTo>
                  <a:pt x="137160" y="60007"/>
                </a:lnTo>
                <a:lnTo>
                  <a:pt x="145732" y="68580"/>
                </a:lnTo>
                <a:lnTo>
                  <a:pt x="154305" y="77152"/>
                </a:lnTo>
                <a:lnTo>
                  <a:pt x="162878" y="85725"/>
                </a:lnTo>
                <a:lnTo>
                  <a:pt x="171450" y="94297"/>
                </a:lnTo>
                <a:lnTo>
                  <a:pt x="171450" y="111442"/>
                </a:lnTo>
                <a:lnTo>
                  <a:pt x="180022" y="120015"/>
                </a:lnTo>
                <a:lnTo>
                  <a:pt x="188595" y="128587"/>
                </a:lnTo>
                <a:lnTo>
                  <a:pt x="197167" y="128587"/>
                </a:lnTo>
                <a:lnTo>
                  <a:pt x="205740" y="137160"/>
                </a:lnTo>
                <a:lnTo>
                  <a:pt x="214313" y="145732"/>
                </a:lnTo>
                <a:lnTo>
                  <a:pt x="222885" y="154305"/>
                </a:lnTo>
                <a:lnTo>
                  <a:pt x="231457" y="162877"/>
                </a:lnTo>
                <a:lnTo>
                  <a:pt x="240030" y="162877"/>
                </a:lnTo>
                <a:lnTo>
                  <a:pt x="248603" y="171450"/>
                </a:lnTo>
                <a:lnTo>
                  <a:pt x="257175" y="180022"/>
                </a:lnTo>
                <a:lnTo>
                  <a:pt x="265747" y="180022"/>
                </a:lnTo>
                <a:lnTo>
                  <a:pt x="274320" y="188595"/>
                </a:lnTo>
                <a:lnTo>
                  <a:pt x="274320" y="188595"/>
                </a:lnTo>
                <a:lnTo>
                  <a:pt x="274320" y="188595"/>
                </a:lnTo>
                <a:lnTo>
                  <a:pt x="274320" y="18859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B29284C1-A274-4199-B74F-73F4A2863F28}"/>
              </a:ext>
            </a:extLst>
          </p:cNvPr>
          <p:cNvSpPr/>
          <p:nvPr/>
        </p:nvSpPr>
        <p:spPr>
          <a:xfrm>
            <a:off x="4794250" y="2854325"/>
            <a:ext cx="214313" cy="420688"/>
          </a:xfrm>
          <a:custGeom>
            <a:avLst/>
            <a:gdLst/>
            <a:ahLst/>
            <a:cxnLst/>
            <a:rect l="0" t="0" r="0" b="0"/>
            <a:pathLst>
              <a:path w="214313" h="420054">
                <a:moveTo>
                  <a:pt x="171450" y="60008"/>
                </a:moveTo>
                <a:lnTo>
                  <a:pt x="171450" y="60008"/>
                </a:lnTo>
                <a:lnTo>
                  <a:pt x="171450" y="51435"/>
                </a:lnTo>
                <a:lnTo>
                  <a:pt x="162878" y="51435"/>
                </a:lnTo>
                <a:lnTo>
                  <a:pt x="162878" y="42863"/>
                </a:lnTo>
                <a:lnTo>
                  <a:pt x="162878" y="34290"/>
                </a:lnTo>
                <a:lnTo>
                  <a:pt x="154305" y="25718"/>
                </a:lnTo>
                <a:lnTo>
                  <a:pt x="145733" y="8573"/>
                </a:lnTo>
                <a:lnTo>
                  <a:pt x="137160" y="8573"/>
                </a:lnTo>
                <a:lnTo>
                  <a:pt x="128587" y="0"/>
                </a:lnTo>
                <a:lnTo>
                  <a:pt x="120015" y="0"/>
                </a:lnTo>
                <a:lnTo>
                  <a:pt x="111442" y="0"/>
                </a:lnTo>
                <a:lnTo>
                  <a:pt x="102870" y="0"/>
                </a:lnTo>
                <a:lnTo>
                  <a:pt x="85725" y="0"/>
                </a:lnTo>
                <a:lnTo>
                  <a:pt x="77153" y="8573"/>
                </a:lnTo>
                <a:lnTo>
                  <a:pt x="60007" y="17146"/>
                </a:lnTo>
                <a:lnTo>
                  <a:pt x="42862" y="34290"/>
                </a:lnTo>
                <a:lnTo>
                  <a:pt x="34290" y="51435"/>
                </a:lnTo>
                <a:lnTo>
                  <a:pt x="25717" y="60008"/>
                </a:lnTo>
                <a:lnTo>
                  <a:pt x="17145" y="77153"/>
                </a:lnTo>
                <a:lnTo>
                  <a:pt x="8572" y="102871"/>
                </a:lnTo>
                <a:lnTo>
                  <a:pt x="8572" y="120015"/>
                </a:lnTo>
                <a:lnTo>
                  <a:pt x="0" y="137160"/>
                </a:lnTo>
                <a:lnTo>
                  <a:pt x="0" y="154305"/>
                </a:lnTo>
                <a:lnTo>
                  <a:pt x="8572" y="171450"/>
                </a:lnTo>
                <a:lnTo>
                  <a:pt x="17145" y="180023"/>
                </a:lnTo>
                <a:lnTo>
                  <a:pt x="25717" y="188596"/>
                </a:lnTo>
                <a:lnTo>
                  <a:pt x="34290" y="197168"/>
                </a:lnTo>
                <a:lnTo>
                  <a:pt x="42862" y="205740"/>
                </a:lnTo>
                <a:lnTo>
                  <a:pt x="60007" y="205740"/>
                </a:lnTo>
                <a:lnTo>
                  <a:pt x="68580" y="205740"/>
                </a:lnTo>
                <a:lnTo>
                  <a:pt x="77153" y="205740"/>
                </a:lnTo>
                <a:lnTo>
                  <a:pt x="94297" y="197168"/>
                </a:lnTo>
                <a:lnTo>
                  <a:pt x="102870" y="197168"/>
                </a:lnTo>
                <a:lnTo>
                  <a:pt x="120015" y="180023"/>
                </a:lnTo>
                <a:lnTo>
                  <a:pt x="128587" y="171450"/>
                </a:lnTo>
                <a:lnTo>
                  <a:pt x="137160" y="162878"/>
                </a:lnTo>
                <a:lnTo>
                  <a:pt x="145733" y="145733"/>
                </a:lnTo>
                <a:lnTo>
                  <a:pt x="154305" y="137160"/>
                </a:lnTo>
                <a:lnTo>
                  <a:pt x="162878" y="128588"/>
                </a:lnTo>
                <a:lnTo>
                  <a:pt x="171450" y="120015"/>
                </a:lnTo>
                <a:lnTo>
                  <a:pt x="171450" y="102871"/>
                </a:lnTo>
                <a:lnTo>
                  <a:pt x="171450" y="94298"/>
                </a:lnTo>
                <a:lnTo>
                  <a:pt x="180022" y="85725"/>
                </a:lnTo>
                <a:lnTo>
                  <a:pt x="180022" y="77153"/>
                </a:lnTo>
                <a:lnTo>
                  <a:pt x="180022" y="68580"/>
                </a:lnTo>
                <a:lnTo>
                  <a:pt x="180022" y="68580"/>
                </a:lnTo>
                <a:lnTo>
                  <a:pt x="180022" y="60008"/>
                </a:lnTo>
                <a:lnTo>
                  <a:pt x="180022" y="60008"/>
                </a:lnTo>
                <a:lnTo>
                  <a:pt x="180022" y="60008"/>
                </a:lnTo>
                <a:lnTo>
                  <a:pt x="180022" y="60008"/>
                </a:lnTo>
                <a:lnTo>
                  <a:pt x="180022" y="60008"/>
                </a:lnTo>
                <a:lnTo>
                  <a:pt x="180022" y="60008"/>
                </a:lnTo>
                <a:lnTo>
                  <a:pt x="180022" y="68580"/>
                </a:lnTo>
                <a:lnTo>
                  <a:pt x="188595" y="77153"/>
                </a:lnTo>
                <a:lnTo>
                  <a:pt x="188595" y="85725"/>
                </a:lnTo>
                <a:lnTo>
                  <a:pt x="188595" y="102871"/>
                </a:lnTo>
                <a:lnTo>
                  <a:pt x="188595" y="120015"/>
                </a:lnTo>
                <a:lnTo>
                  <a:pt x="188595" y="137160"/>
                </a:lnTo>
                <a:lnTo>
                  <a:pt x="197167" y="154305"/>
                </a:lnTo>
                <a:lnTo>
                  <a:pt x="197167" y="180023"/>
                </a:lnTo>
                <a:lnTo>
                  <a:pt x="197167" y="197168"/>
                </a:lnTo>
                <a:lnTo>
                  <a:pt x="197167" y="214313"/>
                </a:lnTo>
                <a:lnTo>
                  <a:pt x="197167" y="240030"/>
                </a:lnTo>
                <a:lnTo>
                  <a:pt x="197167" y="257175"/>
                </a:lnTo>
                <a:lnTo>
                  <a:pt x="197167" y="282893"/>
                </a:lnTo>
                <a:lnTo>
                  <a:pt x="205740" y="300038"/>
                </a:lnTo>
                <a:lnTo>
                  <a:pt x="205740" y="317183"/>
                </a:lnTo>
                <a:lnTo>
                  <a:pt x="205740" y="342900"/>
                </a:lnTo>
                <a:lnTo>
                  <a:pt x="205740" y="351473"/>
                </a:lnTo>
                <a:lnTo>
                  <a:pt x="205740" y="368618"/>
                </a:lnTo>
                <a:lnTo>
                  <a:pt x="205740" y="385763"/>
                </a:lnTo>
                <a:lnTo>
                  <a:pt x="205740" y="394335"/>
                </a:lnTo>
                <a:lnTo>
                  <a:pt x="205740" y="402908"/>
                </a:lnTo>
                <a:lnTo>
                  <a:pt x="214312" y="411480"/>
                </a:lnTo>
                <a:lnTo>
                  <a:pt x="214312" y="420053"/>
                </a:lnTo>
                <a:lnTo>
                  <a:pt x="214312" y="420053"/>
                </a:lnTo>
                <a:lnTo>
                  <a:pt x="214312" y="420053"/>
                </a:lnTo>
                <a:lnTo>
                  <a:pt x="214312" y="411480"/>
                </a:lnTo>
                <a:lnTo>
                  <a:pt x="214312" y="402908"/>
                </a:lnTo>
                <a:lnTo>
                  <a:pt x="214312" y="402908"/>
                </a:lnTo>
                <a:lnTo>
                  <a:pt x="214312" y="385763"/>
                </a:lnTo>
                <a:lnTo>
                  <a:pt x="214312" y="38576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F5E54CF9-C806-48AC-9767-39CDB742FA79}"/>
              </a:ext>
            </a:extLst>
          </p:cNvPr>
          <p:cNvSpPr/>
          <p:nvPr/>
        </p:nvSpPr>
        <p:spPr>
          <a:xfrm>
            <a:off x="5026025" y="2906713"/>
            <a:ext cx="206375" cy="325437"/>
          </a:xfrm>
          <a:custGeom>
            <a:avLst/>
            <a:gdLst/>
            <a:ahLst/>
            <a:cxnLst/>
            <a:rect l="0" t="0" r="0" b="0"/>
            <a:pathLst>
              <a:path w="205740" h="325756">
                <a:moveTo>
                  <a:pt x="34289" y="17145"/>
                </a:moveTo>
                <a:lnTo>
                  <a:pt x="34289" y="17145"/>
                </a:lnTo>
                <a:lnTo>
                  <a:pt x="34289" y="17145"/>
                </a:lnTo>
                <a:lnTo>
                  <a:pt x="34289" y="25718"/>
                </a:lnTo>
                <a:lnTo>
                  <a:pt x="34289" y="25718"/>
                </a:lnTo>
                <a:lnTo>
                  <a:pt x="34289" y="25718"/>
                </a:lnTo>
                <a:lnTo>
                  <a:pt x="34289" y="25718"/>
                </a:lnTo>
                <a:lnTo>
                  <a:pt x="34289" y="34290"/>
                </a:lnTo>
                <a:lnTo>
                  <a:pt x="34289" y="42863"/>
                </a:lnTo>
                <a:lnTo>
                  <a:pt x="25717" y="60008"/>
                </a:lnTo>
                <a:lnTo>
                  <a:pt x="25717" y="77153"/>
                </a:lnTo>
                <a:lnTo>
                  <a:pt x="25717" y="94298"/>
                </a:lnTo>
                <a:lnTo>
                  <a:pt x="25717" y="111443"/>
                </a:lnTo>
                <a:lnTo>
                  <a:pt x="17145" y="128588"/>
                </a:lnTo>
                <a:lnTo>
                  <a:pt x="17145" y="154305"/>
                </a:lnTo>
                <a:lnTo>
                  <a:pt x="17145" y="171450"/>
                </a:lnTo>
                <a:lnTo>
                  <a:pt x="17145" y="188595"/>
                </a:lnTo>
                <a:lnTo>
                  <a:pt x="25717" y="214313"/>
                </a:lnTo>
                <a:lnTo>
                  <a:pt x="25717" y="231458"/>
                </a:lnTo>
                <a:lnTo>
                  <a:pt x="34289" y="248603"/>
                </a:lnTo>
                <a:lnTo>
                  <a:pt x="42862" y="265748"/>
                </a:lnTo>
                <a:lnTo>
                  <a:pt x="51434" y="282893"/>
                </a:lnTo>
                <a:lnTo>
                  <a:pt x="60007" y="291465"/>
                </a:lnTo>
                <a:lnTo>
                  <a:pt x="68579" y="308610"/>
                </a:lnTo>
                <a:lnTo>
                  <a:pt x="77152" y="317183"/>
                </a:lnTo>
                <a:lnTo>
                  <a:pt x="94297" y="317183"/>
                </a:lnTo>
                <a:lnTo>
                  <a:pt x="102870" y="325755"/>
                </a:lnTo>
                <a:lnTo>
                  <a:pt x="120014" y="325755"/>
                </a:lnTo>
                <a:lnTo>
                  <a:pt x="137159" y="325755"/>
                </a:lnTo>
                <a:lnTo>
                  <a:pt x="145732" y="325755"/>
                </a:lnTo>
                <a:lnTo>
                  <a:pt x="154304" y="317183"/>
                </a:lnTo>
                <a:lnTo>
                  <a:pt x="171450" y="308610"/>
                </a:lnTo>
                <a:lnTo>
                  <a:pt x="180022" y="300038"/>
                </a:lnTo>
                <a:lnTo>
                  <a:pt x="188595" y="291465"/>
                </a:lnTo>
                <a:lnTo>
                  <a:pt x="197167" y="274320"/>
                </a:lnTo>
                <a:lnTo>
                  <a:pt x="205739" y="257175"/>
                </a:lnTo>
                <a:lnTo>
                  <a:pt x="205739" y="240030"/>
                </a:lnTo>
                <a:lnTo>
                  <a:pt x="205739" y="222885"/>
                </a:lnTo>
                <a:lnTo>
                  <a:pt x="205739" y="197168"/>
                </a:lnTo>
                <a:lnTo>
                  <a:pt x="205739" y="180023"/>
                </a:lnTo>
                <a:lnTo>
                  <a:pt x="197167" y="162878"/>
                </a:lnTo>
                <a:lnTo>
                  <a:pt x="197167" y="137161"/>
                </a:lnTo>
                <a:lnTo>
                  <a:pt x="188595" y="120015"/>
                </a:lnTo>
                <a:lnTo>
                  <a:pt x="171450" y="102870"/>
                </a:lnTo>
                <a:lnTo>
                  <a:pt x="162877" y="77153"/>
                </a:lnTo>
                <a:lnTo>
                  <a:pt x="145732" y="60008"/>
                </a:lnTo>
                <a:lnTo>
                  <a:pt x="128587" y="51436"/>
                </a:lnTo>
                <a:lnTo>
                  <a:pt x="120014" y="34290"/>
                </a:lnTo>
                <a:lnTo>
                  <a:pt x="102870" y="25718"/>
                </a:lnTo>
                <a:lnTo>
                  <a:pt x="85725" y="17145"/>
                </a:lnTo>
                <a:lnTo>
                  <a:pt x="68579" y="8573"/>
                </a:lnTo>
                <a:lnTo>
                  <a:pt x="51434" y="8573"/>
                </a:lnTo>
                <a:lnTo>
                  <a:pt x="42862" y="0"/>
                </a:lnTo>
                <a:lnTo>
                  <a:pt x="25717" y="0"/>
                </a:lnTo>
                <a:lnTo>
                  <a:pt x="17145" y="0"/>
                </a:lnTo>
                <a:lnTo>
                  <a:pt x="17145" y="0"/>
                </a:lnTo>
                <a:lnTo>
                  <a:pt x="8572" y="0"/>
                </a:lnTo>
                <a:lnTo>
                  <a:pt x="0" y="0"/>
                </a:lnTo>
                <a:lnTo>
                  <a:pt x="0" y="0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33C99702-EE82-4B29-BF50-53D03ADD8A6C}"/>
              </a:ext>
            </a:extLst>
          </p:cNvPr>
          <p:cNvSpPr/>
          <p:nvPr/>
        </p:nvSpPr>
        <p:spPr>
          <a:xfrm>
            <a:off x="5232400" y="2863850"/>
            <a:ext cx="146050" cy="136525"/>
          </a:xfrm>
          <a:custGeom>
            <a:avLst/>
            <a:gdLst/>
            <a:ahLst/>
            <a:cxnLst/>
            <a:rect l="0" t="0" r="0" b="0"/>
            <a:pathLst>
              <a:path w="145734" h="137161">
                <a:moveTo>
                  <a:pt x="60008" y="8573"/>
                </a:moveTo>
                <a:lnTo>
                  <a:pt x="60008" y="8573"/>
                </a:lnTo>
                <a:lnTo>
                  <a:pt x="68581" y="8573"/>
                </a:lnTo>
                <a:lnTo>
                  <a:pt x="68581" y="8573"/>
                </a:lnTo>
                <a:lnTo>
                  <a:pt x="68581" y="8573"/>
                </a:lnTo>
                <a:lnTo>
                  <a:pt x="68581" y="0"/>
                </a:lnTo>
                <a:lnTo>
                  <a:pt x="77153" y="0"/>
                </a:lnTo>
                <a:lnTo>
                  <a:pt x="77153" y="0"/>
                </a:lnTo>
                <a:lnTo>
                  <a:pt x="77153" y="0"/>
                </a:lnTo>
                <a:lnTo>
                  <a:pt x="77153" y="0"/>
                </a:lnTo>
                <a:lnTo>
                  <a:pt x="68581" y="8573"/>
                </a:lnTo>
                <a:lnTo>
                  <a:pt x="68581" y="8573"/>
                </a:lnTo>
                <a:lnTo>
                  <a:pt x="68581" y="8573"/>
                </a:lnTo>
                <a:lnTo>
                  <a:pt x="60008" y="17145"/>
                </a:lnTo>
                <a:lnTo>
                  <a:pt x="51436" y="25717"/>
                </a:lnTo>
                <a:lnTo>
                  <a:pt x="42863" y="25717"/>
                </a:lnTo>
                <a:lnTo>
                  <a:pt x="34290" y="34290"/>
                </a:lnTo>
                <a:lnTo>
                  <a:pt x="25718" y="51435"/>
                </a:lnTo>
                <a:lnTo>
                  <a:pt x="25718" y="60007"/>
                </a:lnTo>
                <a:lnTo>
                  <a:pt x="25718" y="68580"/>
                </a:lnTo>
                <a:lnTo>
                  <a:pt x="25718" y="77152"/>
                </a:lnTo>
                <a:lnTo>
                  <a:pt x="25718" y="85725"/>
                </a:lnTo>
                <a:lnTo>
                  <a:pt x="25718" y="94298"/>
                </a:lnTo>
                <a:lnTo>
                  <a:pt x="25718" y="111442"/>
                </a:lnTo>
                <a:lnTo>
                  <a:pt x="34290" y="111442"/>
                </a:lnTo>
                <a:lnTo>
                  <a:pt x="42863" y="120015"/>
                </a:lnTo>
                <a:lnTo>
                  <a:pt x="42863" y="128587"/>
                </a:lnTo>
                <a:lnTo>
                  <a:pt x="51436" y="137160"/>
                </a:lnTo>
                <a:lnTo>
                  <a:pt x="60008" y="137160"/>
                </a:lnTo>
                <a:lnTo>
                  <a:pt x="68581" y="137160"/>
                </a:lnTo>
                <a:lnTo>
                  <a:pt x="77153" y="137160"/>
                </a:lnTo>
                <a:lnTo>
                  <a:pt x="85725" y="137160"/>
                </a:lnTo>
                <a:lnTo>
                  <a:pt x="94298" y="137160"/>
                </a:lnTo>
                <a:lnTo>
                  <a:pt x="102870" y="137160"/>
                </a:lnTo>
                <a:lnTo>
                  <a:pt x="111443" y="128587"/>
                </a:lnTo>
                <a:lnTo>
                  <a:pt x="120015" y="128587"/>
                </a:lnTo>
                <a:lnTo>
                  <a:pt x="128588" y="120015"/>
                </a:lnTo>
                <a:lnTo>
                  <a:pt x="137161" y="111442"/>
                </a:lnTo>
                <a:lnTo>
                  <a:pt x="137161" y="102870"/>
                </a:lnTo>
                <a:lnTo>
                  <a:pt x="145733" y="94298"/>
                </a:lnTo>
                <a:lnTo>
                  <a:pt x="145733" y="85725"/>
                </a:lnTo>
                <a:lnTo>
                  <a:pt x="145733" y="68580"/>
                </a:lnTo>
                <a:lnTo>
                  <a:pt x="145733" y="60007"/>
                </a:lnTo>
                <a:lnTo>
                  <a:pt x="145733" y="51435"/>
                </a:lnTo>
                <a:lnTo>
                  <a:pt x="137161" y="42862"/>
                </a:lnTo>
                <a:lnTo>
                  <a:pt x="128588" y="34290"/>
                </a:lnTo>
                <a:lnTo>
                  <a:pt x="120015" y="25717"/>
                </a:lnTo>
                <a:lnTo>
                  <a:pt x="111443" y="8573"/>
                </a:lnTo>
                <a:lnTo>
                  <a:pt x="102870" y="8573"/>
                </a:lnTo>
                <a:lnTo>
                  <a:pt x="94298" y="0"/>
                </a:lnTo>
                <a:lnTo>
                  <a:pt x="77153" y="0"/>
                </a:lnTo>
                <a:lnTo>
                  <a:pt x="68581" y="0"/>
                </a:lnTo>
                <a:lnTo>
                  <a:pt x="60008" y="0"/>
                </a:lnTo>
                <a:lnTo>
                  <a:pt x="42863" y="0"/>
                </a:lnTo>
                <a:lnTo>
                  <a:pt x="25718" y="0"/>
                </a:lnTo>
                <a:lnTo>
                  <a:pt x="17145" y="8573"/>
                </a:lnTo>
                <a:lnTo>
                  <a:pt x="8573" y="8573"/>
                </a:lnTo>
                <a:lnTo>
                  <a:pt x="0" y="17145"/>
                </a:lnTo>
                <a:lnTo>
                  <a:pt x="0" y="17145"/>
                </a:lnTo>
                <a:lnTo>
                  <a:pt x="0" y="17145"/>
                </a:lnTo>
                <a:lnTo>
                  <a:pt x="0" y="1714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E31D590A-2C48-4490-9A5E-8B07002A65F3}"/>
              </a:ext>
            </a:extLst>
          </p:cNvPr>
          <p:cNvSpPr/>
          <p:nvPr/>
        </p:nvSpPr>
        <p:spPr>
          <a:xfrm>
            <a:off x="6586538" y="746125"/>
            <a:ext cx="2082800" cy="1757363"/>
          </a:xfrm>
          <a:custGeom>
            <a:avLst/>
            <a:gdLst/>
            <a:ahLst/>
            <a:cxnLst/>
            <a:rect l="0" t="0" r="0" b="0"/>
            <a:pathLst>
              <a:path w="2083118" h="1757364">
                <a:moveTo>
                  <a:pt x="85725" y="145733"/>
                </a:moveTo>
                <a:lnTo>
                  <a:pt x="85725" y="145733"/>
                </a:lnTo>
                <a:lnTo>
                  <a:pt x="85725" y="145733"/>
                </a:lnTo>
                <a:lnTo>
                  <a:pt x="85725" y="154305"/>
                </a:lnTo>
                <a:lnTo>
                  <a:pt x="85725" y="154305"/>
                </a:lnTo>
                <a:lnTo>
                  <a:pt x="85725" y="154305"/>
                </a:lnTo>
                <a:lnTo>
                  <a:pt x="85725" y="154305"/>
                </a:lnTo>
                <a:lnTo>
                  <a:pt x="85725" y="154305"/>
                </a:lnTo>
                <a:lnTo>
                  <a:pt x="85725" y="162878"/>
                </a:lnTo>
                <a:lnTo>
                  <a:pt x="85725" y="171450"/>
                </a:lnTo>
                <a:lnTo>
                  <a:pt x="85725" y="180023"/>
                </a:lnTo>
                <a:lnTo>
                  <a:pt x="85725" y="197168"/>
                </a:lnTo>
                <a:lnTo>
                  <a:pt x="85725" y="214313"/>
                </a:lnTo>
                <a:lnTo>
                  <a:pt x="85725" y="231458"/>
                </a:lnTo>
                <a:lnTo>
                  <a:pt x="85725" y="257175"/>
                </a:lnTo>
                <a:lnTo>
                  <a:pt x="85725" y="282893"/>
                </a:lnTo>
                <a:lnTo>
                  <a:pt x="85725" y="308610"/>
                </a:lnTo>
                <a:lnTo>
                  <a:pt x="85725" y="334328"/>
                </a:lnTo>
                <a:lnTo>
                  <a:pt x="85725" y="360045"/>
                </a:lnTo>
                <a:lnTo>
                  <a:pt x="77151" y="394335"/>
                </a:lnTo>
                <a:lnTo>
                  <a:pt x="77151" y="420053"/>
                </a:lnTo>
                <a:lnTo>
                  <a:pt x="77151" y="454343"/>
                </a:lnTo>
                <a:lnTo>
                  <a:pt x="77151" y="488633"/>
                </a:lnTo>
                <a:lnTo>
                  <a:pt x="77151" y="522923"/>
                </a:lnTo>
                <a:lnTo>
                  <a:pt x="77151" y="557213"/>
                </a:lnTo>
                <a:lnTo>
                  <a:pt x="77151" y="600075"/>
                </a:lnTo>
                <a:lnTo>
                  <a:pt x="77151" y="634365"/>
                </a:lnTo>
                <a:lnTo>
                  <a:pt x="77151" y="677228"/>
                </a:lnTo>
                <a:lnTo>
                  <a:pt x="77151" y="720090"/>
                </a:lnTo>
                <a:lnTo>
                  <a:pt x="85725" y="762953"/>
                </a:lnTo>
                <a:lnTo>
                  <a:pt x="85725" y="805815"/>
                </a:lnTo>
                <a:lnTo>
                  <a:pt x="85725" y="857250"/>
                </a:lnTo>
                <a:lnTo>
                  <a:pt x="85725" y="900113"/>
                </a:lnTo>
                <a:lnTo>
                  <a:pt x="85725" y="942975"/>
                </a:lnTo>
                <a:lnTo>
                  <a:pt x="85725" y="985838"/>
                </a:lnTo>
                <a:lnTo>
                  <a:pt x="85725" y="1028700"/>
                </a:lnTo>
                <a:lnTo>
                  <a:pt x="94297" y="1080135"/>
                </a:lnTo>
                <a:lnTo>
                  <a:pt x="94297" y="1114425"/>
                </a:lnTo>
                <a:lnTo>
                  <a:pt x="94297" y="1157288"/>
                </a:lnTo>
                <a:lnTo>
                  <a:pt x="94297" y="1200150"/>
                </a:lnTo>
                <a:lnTo>
                  <a:pt x="94297" y="1234440"/>
                </a:lnTo>
                <a:lnTo>
                  <a:pt x="85725" y="1277303"/>
                </a:lnTo>
                <a:lnTo>
                  <a:pt x="85725" y="1311593"/>
                </a:lnTo>
                <a:lnTo>
                  <a:pt x="85725" y="1345883"/>
                </a:lnTo>
                <a:lnTo>
                  <a:pt x="85725" y="1371600"/>
                </a:lnTo>
                <a:lnTo>
                  <a:pt x="77151" y="1405890"/>
                </a:lnTo>
                <a:lnTo>
                  <a:pt x="77151" y="1431608"/>
                </a:lnTo>
                <a:lnTo>
                  <a:pt x="77151" y="1457325"/>
                </a:lnTo>
                <a:lnTo>
                  <a:pt x="68579" y="1483043"/>
                </a:lnTo>
                <a:lnTo>
                  <a:pt x="68579" y="1500188"/>
                </a:lnTo>
                <a:lnTo>
                  <a:pt x="68579" y="1525905"/>
                </a:lnTo>
                <a:lnTo>
                  <a:pt x="68579" y="1543050"/>
                </a:lnTo>
                <a:lnTo>
                  <a:pt x="60007" y="1551623"/>
                </a:lnTo>
                <a:lnTo>
                  <a:pt x="60007" y="1568768"/>
                </a:lnTo>
                <a:lnTo>
                  <a:pt x="60007" y="1577340"/>
                </a:lnTo>
                <a:lnTo>
                  <a:pt x="60007" y="1585913"/>
                </a:lnTo>
                <a:lnTo>
                  <a:pt x="60007" y="1594485"/>
                </a:lnTo>
                <a:lnTo>
                  <a:pt x="68579" y="1603058"/>
                </a:lnTo>
                <a:lnTo>
                  <a:pt x="68579" y="1603058"/>
                </a:lnTo>
                <a:lnTo>
                  <a:pt x="77151" y="1611630"/>
                </a:lnTo>
                <a:lnTo>
                  <a:pt x="85725" y="1611630"/>
                </a:lnTo>
                <a:lnTo>
                  <a:pt x="85725" y="1611630"/>
                </a:lnTo>
                <a:lnTo>
                  <a:pt x="94297" y="1611630"/>
                </a:lnTo>
                <a:lnTo>
                  <a:pt x="111442" y="1611630"/>
                </a:lnTo>
                <a:lnTo>
                  <a:pt x="128587" y="1611630"/>
                </a:lnTo>
                <a:lnTo>
                  <a:pt x="137159" y="1611630"/>
                </a:lnTo>
                <a:lnTo>
                  <a:pt x="162876" y="1611630"/>
                </a:lnTo>
                <a:lnTo>
                  <a:pt x="180022" y="1611630"/>
                </a:lnTo>
                <a:lnTo>
                  <a:pt x="197167" y="1611630"/>
                </a:lnTo>
                <a:lnTo>
                  <a:pt x="214312" y="1611630"/>
                </a:lnTo>
                <a:lnTo>
                  <a:pt x="240029" y="1611630"/>
                </a:lnTo>
                <a:lnTo>
                  <a:pt x="265747" y="1611630"/>
                </a:lnTo>
                <a:lnTo>
                  <a:pt x="300037" y="1611630"/>
                </a:lnTo>
                <a:lnTo>
                  <a:pt x="325754" y="1611630"/>
                </a:lnTo>
                <a:lnTo>
                  <a:pt x="351472" y="1611630"/>
                </a:lnTo>
                <a:lnTo>
                  <a:pt x="385762" y="1611630"/>
                </a:lnTo>
                <a:lnTo>
                  <a:pt x="411479" y="1603058"/>
                </a:lnTo>
                <a:lnTo>
                  <a:pt x="445769" y="1611630"/>
                </a:lnTo>
                <a:lnTo>
                  <a:pt x="480059" y="1611630"/>
                </a:lnTo>
                <a:lnTo>
                  <a:pt x="514350" y="1611630"/>
                </a:lnTo>
                <a:lnTo>
                  <a:pt x="548639" y="1611630"/>
                </a:lnTo>
                <a:lnTo>
                  <a:pt x="591501" y="1611630"/>
                </a:lnTo>
                <a:lnTo>
                  <a:pt x="625792" y="1611630"/>
                </a:lnTo>
                <a:lnTo>
                  <a:pt x="660082" y="1611630"/>
                </a:lnTo>
                <a:lnTo>
                  <a:pt x="702944" y="1611630"/>
                </a:lnTo>
                <a:lnTo>
                  <a:pt x="737234" y="1611630"/>
                </a:lnTo>
                <a:lnTo>
                  <a:pt x="780097" y="1620203"/>
                </a:lnTo>
                <a:lnTo>
                  <a:pt x="814387" y="1620203"/>
                </a:lnTo>
                <a:lnTo>
                  <a:pt x="857250" y="1620203"/>
                </a:lnTo>
                <a:lnTo>
                  <a:pt x="900112" y="1628775"/>
                </a:lnTo>
                <a:lnTo>
                  <a:pt x="942975" y="1628775"/>
                </a:lnTo>
                <a:lnTo>
                  <a:pt x="985837" y="1628775"/>
                </a:lnTo>
                <a:lnTo>
                  <a:pt x="1020126" y="1637348"/>
                </a:lnTo>
                <a:lnTo>
                  <a:pt x="1062989" y="1645920"/>
                </a:lnTo>
                <a:lnTo>
                  <a:pt x="1105851" y="1645920"/>
                </a:lnTo>
                <a:lnTo>
                  <a:pt x="1148714" y="1654493"/>
                </a:lnTo>
                <a:lnTo>
                  <a:pt x="1191576" y="1654493"/>
                </a:lnTo>
                <a:lnTo>
                  <a:pt x="1234439" y="1663065"/>
                </a:lnTo>
                <a:lnTo>
                  <a:pt x="1268729" y="1663065"/>
                </a:lnTo>
                <a:lnTo>
                  <a:pt x="1311592" y="1671638"/>
                </a:lnTo>
                <a:lnTo>
                  <a:pt x="1354454" y="1671638"/>
                </a:lnTo>
                <a:lnTo>
                  <a:pt x="1397317" y="1680210"/>
                </a:lnTo>
                <a:lnTo>
                  <a:pt x="1440179" y="1680210"/>
                </a:lnTo>
                <a:lnTo>
                  <a:pt x="1474469" y="1688783"/>
                </a:lnTo>
                <a:lnTo>
                  <a:pt x="1517332" y="1688783"/>
                </a:lnTo>
                <a:lnTo>
                  <a:pt x="1551622" y="1688783"/>
                </a:lnTo>
                <a:lnTo>
                  <a:pt x="1585912" y="1697356"/>
                </a:lnTo>
                <a:lnTo>
                  <a:pt x="1620201" y="1697356"/>
                </a:lnTo>
                <a:lnTo>
                  <a:pt x="1654492" y="1705928"/>
                </a:lnTo>
                <a:lnTo>
                  <a:pt x="1680209" y="1705928"/>
                </a:lnTo>
                <a:lnTo>
                  <a:pt x="1714500" y="1714500"/>
                </a:lnTo>
                <a:lnTo>
                  <a:pt x="1740217" y="1723073"/>
                </a:lnTo>
                <a:lnTo>
                  <a:pt x="1765934" y="1723073"/>
                </a:lnTo>
                <a:lnTo>
                  <a:pt x="1791651" y="1731645"/>
                </a:lnTo>
                <a:lnTo>
                  <a:pt x="1817369" y="1731645"/>
                </a:lnTo>
                <a:lnTo>
                  <a:pt x="1834514" y="1740218"/>
                </a:lnTo>
                <a:lnTo>
                  <a:pt x="1851659" y="1740218"/>
                </a:lnTo>
                <a:lnTo>
                  <a:pt x="1868804" y="1748790"/>
                </a:lnTo>
                <a:lnTo>
                  <a:pt x="1885950" y="1748790"/>
                </a:lnTo>
                <a:lnTo>
                  <a:pt x="1894522" y="1748790"/>
                </a:lnTo>
                <a:lnTo>
                  <a:pt x="1903094" y="1757363"/>
                </a:lnTo>
                <a:lnTo>
                  <a:pt x="1911667" y="1757363"/>
                </a:lnTo>
                <a:lnTo>
                  <a:pt x="1920239" y="1757363"/>
                </a:lnTo>
                <a:lnTo>
                  <a:pt x="1928812" y="1757363"/>
                </a:lnTo>
                <a:lnTo>
                  <a:pt x="1928812" y="1757363"/>
                </a:lnTo>
                <a:lnTo>
                  <a:pt x="1928812" y="1757363"/>
                </a:lnTo>
                <a:lnTo>
                  <a:pt x="1928812" y="1757363"/>
                </a:lnTo>
                <a:lnTo>
                  <a:pt x="1928812" y="1757363"/>
                </a:lnTo>
                <a:lnTo>
                  <a:pt x="1928812" y="1757363"/>
                </a:lnTo>
                <a:lnTo>
                  <a:pt x="1928812" y="1757363"/>
                </a:lnTo>
                <a:lnTo>
                  <a:pt x="1928812" y="1757363"/>
                </a:lnTo>
                <a:lnTo>
                  <a:pt x="1928812" y="1757363"/>
                </a:lnTo>
                <a:lnTo>
                  <a:pt x="1928812" y="1757363"/>
                </a:lnTo>
                <a:lnTo>
                  <a:pt x="1928812" y="1757363"/>
                </a:lnTo>
                <a:lnTo>
                  <a:pt x="1928812" y="1757363"/>
                </a:lnTo>
                <a:lnTo>
                  <a:pt x="1928812" y="1757363"/>
                </a:lnTo>
                <a:lnTo>
                  <a:pt x="1928812" y="1757363"/>
                </a:lnTo>
                <a:lnTo>
                  <a:pt x="1928812" y="1748790"/>
                </a:lnTo>
                <a:lnTo>
                  <a:pt x="1928812" y="1740218"/>
                </a:lnTo>
                <a:lnTo>
                  <a:pt x="1928812" y="1723073"/>
                </a:lnTo>
                <a:lnTo>
                  <a:pt x="1928812" y="1714500"/>
                </a:lnTo>
                <a:lnTo>
                  <a:pt x="1928812" y="1697356"/>
                </a:lnTo>
                <a:lnTo>
                  <a:pt x="1928812" y="1680210"/>
                </a:lnTo>
                <a:lnTo>
                  <a:pt x="1928812" y="1654493"/>
                </a:lnTo>
                <a:lnTo>
                  <a:pt x="1928812" y="1637348"/>
                </a:lnTo>
                <a:lnTo>
                  <a:pt x="1928812" y="1611630"/>
                </a:lnTo>
                <a:lnTo>
                  <a:pt x="1928812" y="1585913"/>
                </a:lnTo>
                <a:lnTo>
                  <a:pt x="1928812" y="1560195"/>
                </a:lnTo>
                <a:lnTo>
                  <a:pt x="1928812" y="1534478"/>
                </a:lnTo>
                <a:lnTo>
                  <a:pt x="1937384" y="1508760"/>
                </a:lnTo>
                <a:lnTo>
                  <a:pt x="1937384" y="1474470"/>
                </a:lnTo>
                <a:lnTo>
                  <a:pt x="1937384" y="1448753"/>
                </a:lnTo>
                <a:lnTo>
                  <a:pt x="1945957" y="1405890"/>
                </a:lnTo>
                <a:lnTo>
                  <a:pt x="1945957" y="1371600"/>
                </a:lnTo>
                <a:lnTo>
                  <a:pt x="1945957" y="1337310"/>
                </a:lnTo>
                <a:lnTo>
                  <a:pt x="1954529" y="1303020"/>
                </a:lnTo>
                <a:lnTo>
                  <a:pt x="1954529" y="1260158"/>
                </a:lnTo>
                <a:lnTo>
                  <a:pt x="1954529" y="1225868"/>
                </a:lnTo>
                <a:lnTo>
                  <a:pt x="1954529" y="1183005"/>
                </a:lnTo>
                <a:lnTo>
                  <a:pt x="1963101" y="1148715"/>
                </a:lnTo>
                <a:lnTo>
                  <a:pt x="1954529" y="1105853"/>
                </a:lnTo>
                <a:lnTo>
                  <a:pt x="1954529" y="1071563"/>
                </a:lnTo>
                <a:lnTo>
                  <a:pt x="1963101" y="1028700"/>
                </a:lnTo>
                <a:lnTo>
                  <a:pt x="1963101" y="985838"/>
                </a:lnTo>
                <a:lnTo>
                  <a:pt x="1963101" y="942975"/>
                </a:lnTo>
                <a:lnTo>
                  <a:pt x="1963101" y="900113"/>
                </a:lnTo>
                <a:lnTo>
                  <a:pt x="1971675" y="857250"/>
                </a:lnTo>
                <a:lnTo>
                  <a:pt x="1971675" y="814388"/>
                </a:lnTo>
                <a:lnTo>
                  <a:pt x="1971675" y="771525"/>
                </a:lnTo>
                <a:lnTo>
                  <a:pt x="1980247" y="737235"/>
                </a:lnTo>
                <a:lnTo>
                  <a:pt x="1980247" y="694373"/>
                </a:lnTo>
                <a:lnTo>
                  <a:pt x="1988819" y="651510"/>
                </a:lnTo>
                <a:lnTo>
                  <a:pt x="1988819" y="617220"/>
                </a:lnTo>
                <a:lnTo>
                  <a:pt x="1997392" y="582931"/>
                </a:lnTo>
                <a:lnTo>
                  <a:pt x="2005964" y="540068"/>
                </a:lnTo>
                <a:lnTo>
                  <a:pt x="2005964" y="505778"/>
                </a:lnTo>
                <a:lnTo>
                  <a:pt x="2014537" y="471488"/>
                </a:lnTo>
                <a:lnTo>
                  <a:pt x="2023109" y="428625"/>
                </a:lnTo>
                <a:lnTo>
                  <a:pt x="2023109" y="394335"/>
                </a:lnTo>
                <a:lnTo>
                  <a:pt x="2031682" y="360045"/>
                </a:lnTo>
                <a:lnTo>
                  <a:pt x="2040254" y="325755"/>
                </a:lnTo>
                <a:lnTo>
                  <a:pt x="2048826" y="300038"/>
                </a:lnTo>
                <a:lnTo>
                  <a:pt x="2057400" y="265748"/>
                </a:lnTo>
                <a:lnTo>
                  <a:pt x="2057400" y="231458"/>
                </a:lnTo>
                <a:lnTo>
                  <a:pt x="2065972" y="205740"/>
                </a:lnTo>
                <a:lnTo>
                  <a:pt x="2065972" y="171450"/>
                </a:lnTo>
                <a:lnTo>
                  <a:pt x="2074544" y="145733"/>
                </a:lnTo>
                <a:lnTo>
                  <a:pt x="2074544" y="120015"/>
                </a:lnTo>
                <a:lnTo>
                  <a:pt x="2083117" y="102870"/>
                </a:lnTo>
                <a:lnTo>
                  <a:pt x="2083117" y="77153"/>
                </a:lnTo>
                <a:lnTo>
                  <a:pt x="2083117" y="60008"/>
                </a:lnTo>
                <a:lnTo>
                  <a:pt x="2083117" y="51435"/>
                </a:lnTo>
                <a:lnTo>
                  <a:pt x="2083117" y="34290"/>
                </a:lnTo>
                <a:lnTo>
                  <a:pt x="2083117" y="25718"/>
                </a:lnTo>
                <a:lnTo>
                  <a:pt x="2083117" y="17145"/>
                </a:lnTo>
                <a:lnTo>
                  <a:pt x="2074544" y="8573"/>
                </a:lnTo>
                <a:lnTo>
                  <a:pt x="2074544" y="8573"/>
                </a:lnTo>
                <a:lnTo>
                  <a:pt x="2074544" y="0"/>
                </a:lnTo>
                <a:lnTo>
                  <a:pt x="2065972" y="0"/>
                </a:lnTo>
                <a:lnTo>
                  <a:pt x="2065972" y="0"/>
                </a:lnTo>
                <a:lnTo>
                  <a:pt x="2057400" y="0"/>
                </a:lnTo>
                <a:lnTo>
                  <a:pt x="2048826" y="0"/>
                </a:lnTo>
                <a:lnTo>
                  <a:pt x="2040254" y="0"/>
                </a:lnTo>
                <a:lnTo>
                  <a:pt x="2031682" y="0"/>
                </a:lnTo>
                <a:lnTo>
                  <a:pt x="2014537" y="8573"/>
                </a:lnTo>
                <a:lnTo>
                  <a:pt x="1997392" y="17145"/>
                </a:lnTo>
                <a:lnTo>
                  <a:pt x="1980247" y="17145"/>
                </a:lnTo>
                <a:lnTo>
                  <a:pt x="1963101" y="25718"/>
                </a:lnTo>
                <a:lnTo>
                  <a:pt x="1945957" y="25718"/>
                </a:lnTo>
                <a:lnTo>
                  <a:pt x="1928812" y="34290"/>
                </a:lnTo>
                <a:lnTo>
                  <a:pt x="1903094" y="42863"/>
                </a:lnTo>
                <a:lnTo>
                  <a:pt x="1885950" y="42863"/>
                </a:lnTo>
                <a:lnTo>
                  <a:pt x="1860232" y="51435"/>
                </a:lnTo>
                <a:lnTo>
                  <a:pt x="1834514" y="51435"/>
                </a:lnTo>
                <a:lnTo>
                  <a:pt x="1800225" y="51435"/>
                </a:lnTo>
                <a:lnTo>
                  <a:pt x="1774507" y="60008"/>
                </a:lnTo>
                <a:lnTo>
                  <a:pt x="1740217" y="60008"/>
                </a:lnTo>
                <a:lnTo>
                  <a:pt x="1714500" y="68580"/>
                </a:lnTo>
                <a:lnTo>
                  <a:pt x="1671637" y="68580"/>
                </a:lnTo>
                <a:lnTo>
                  <a:pt x="1637347" y="68580"/>
                </a:lnTo>
                <a:lnTo>
                  <a:pt x="1594484" y="68580"/>
                </a:lnTo>
                <a:lnTo>
                  <a:pt x="1551622" y="77153"/>
                </a:lnTo>
                <a:lnTo>
                  <a:pt x="1508759" y="77153"/>
                </a:lnTo>
                <a:lnTo>
                  <a:pt x="1465897" y="77153"/>
                </a:lnTo>
                <a:lnTo>
                  <a:pt x="1423034" y="77153"/>
                </a:lnTo>
                <a:lnTo>
                  <a:pt x="1371600" y="77153"/>
                </a:lnTo>
                <a:lnTo>
                  <a:pt x="1328737" y="77153"/>
                </a:lnTo>
                <a:lnTo>
                  <a:pt x="1277301" y="77153"/>
                </a:lnTo>
                <a:lnTo>
                  <a:pt x="1225867" y="85725"/>
                </a:lnTo>
                <a:lnTo>
                  <a:pt x="1183004" y="85725"/>
                </a:lnTo>
                <a:lnTo>
                  <a:pt x="1122997" y="85725"/>
                </a:lnTo>
                <a:lnTo>
                  <a:pt x="1071562" y="85725"/>
                </a:lnTo>
                <a:lnTo>
                  <a:pt x="1028700" y="85725"/>
                </a:lnTo>
                <a:lnTo>
                  <a:pt x="968692" y="85725"/>
                </a:lnTo>
                <a:lnTo>
                  <a:pt x="917257" y="85725"/>
                </a:lnTo>
                <a:lnTo>
                  <a:pt x="865822" y="85725"/>
                </a:lnTo>
                <a:lnTo>
                  <a:pt x="814387" y="94298"/>
                </a:lnTo>
                <a:lnTo>
                  <a:pt x="762951" y="94298"/>
                </a:lnTo>
                <a:lnTo>
                  <a:pt x="711517" y="94298"/>
                </a:lnTo>
                <a:lnTo>
                  <a:pt x="660082" y="94298"/>
                </a:lnTo>
                <a:lnTo>
                  <a:pt x="608647" y="94298"/>
                </a:lnTo>
                <a:lnTo>
                  <a:pt x="557212" y="94298"/>
                </a:lnTo>
                <a:lnTo>
                  <a:pt x="514350" y="94298"/>
                </a:lnTo>
                <a:lnTo>
                  <a:pt x="471487" y="102870"/>
                </a:lnTo>
                <a:lnTo>
                  <a:pt x="428625" y="102870"/>
                </a:lnTo>
                <a:lnTo>
                  <a:pt x="385762" y="102870"/>
                </a:lnTo>
                <a:lnTo>
                  <a:pt x="342900" y="102870"/>
                </a:lnTo>
                <a:lnTo>
                  <a:pt x="300037" y="102870"/>
                </a:lnTo>
                <a:lnTo>
                  <a:pt x="265747" y="102870"/>
                </a:lnTo>
                <a:lnTo>
                  <a:pt x="231457" y="102870"/>
                </a:lnTo>
                <a:lnTo>
                  <a:pt x="197167" y="102870"/>
                </a:lnTo>
                <a:lnTo>
                  <a:pt x="171450" y="102870"/>
                </a:lnTo>
                <a:lnTo>
                  <a:pt x="137159" y="94298"/>
                </a:lnTo>
                <a:lnTo>
                  <a:pt x="111442" y="94298"/>
                </a:lnTo>
                <a:lnTo>
                  <a:pt x="94297" y="94298"/>
                </a:lnTo>
                <a:lnTo>
                  <a:pt x="68579" y="94298"/>
                </a:lnTo>
                <a:lnTo>
                  <a:pt x="51434" y="94298"/>
                </a:lnTo>
                <a:lnTo>
                  <a:pt x="34289" y="85725"/>
                </a:lnTo>
                <a:lnTo>
                  <a:pt x="25717" y="85725"/>
                </a:lnTo>
                <a:lnTo>
                  <a:pt x="17144" y="85725"/>
                </a:lnTo>
                <a:lnTo>
                  <a:pt x="8572" y="85725"/>
                </a:lnTo>
                <a:lnTo>
                  <a:pt x="0" y="85725"/>
                </a:lnTo>
                <a:lnTo>
                  <a:pt x="0" y="85725"/>
                </a:lnTo>
                <a:lnTo>
                  <a:pt x="0" y="85725"/>
                </a:lnTo>
                <a:lnTo>
                  <a:pt x="0" y="85725"/>
                </a:lnTo>
                <a:lnTo>
                  <a:pt x="0" y="77153"/>
                </a:lnTo>
                <a:lnTo>
                  <a:pt x="0" y="7715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18C3B4F5-B812-45F2-8375-180757090678}"/>
              </a:ext>
            </a:extLst>
          </p:cNvPr>
          <p:cNvSpPr/>
          <p:nvPr/>
        </p:nvSpPr>
        <p:spPr>
          <a:xfrm>
            <a:off x="8207375" y="1174750"/>
            <a:ext cx="325438" cy="908050"/>
          </a:xfrm>
          <a:custGeom>
            <a:avLst/>
            <a:gdLst/>
            <a:ahLst/>
            <a:cxnLst/>
            <a:rect l="0" t="0" r="0" b="0"/>
            <a:pathLst>
              <a:path w="325757" h="908686">
                <a:moveTo>
                  <a:pt x="300038" y="25718"/>
                </a:moveTo>
                <a:lnTo>
                  <a:pt x="300038" y="25718"/>
                </a:lnTo>
                <a:lnTo>
                  <a:pt x="300038" y="17145"/>
                </a:lnTo>
                <a:lnTo>
                  <a:pt x="300038" y="17145"/>
                </a:lnTo>
                <a:lnTo>
                  <a:pt x="300038" y="17145"/>
                </a:lnTo>
                <a:lnTo>
                  <a:pt x="300038" y="8573"/>
                </a:lnTo>
                <a:lnTo>
                  <a:pt x="300038" y="8573"/>
                </a:lnTo>
                <a:lnTo>
                  <a:pt x="300038" y="8573"/>
                </a:lnTo>
                <a:lnTo>
                  <a:pt x="300038" y="8573"/>
                </a:lnTo>
                <a:lnTo>
                  <a:pt x="291466" y="0"/>
                </a:lnTo>
                <a:lnTo>
                  <a:pt x="291466" y="0"/>
                </a:lnTo>
                <a:lnTo>
                  <a:pt x="282893" y="0"/>
                </a:lnTo>
                <a:lnTo>
                  <a:pt x="282893" y="0"/>
                </a:lnTo>
                <a:lnTo>
                  <a:pt x="274321" y="0"/>
                </a:lnTo>
                <a:lnTo>
                  <a:pt x="265749" y="0"/>
                </a:lnTo>
                <a:lnTo>
                  <a:pt x="257175" y="0"/>
                </a:lnTo>
                <a:lnTo>
                  <a:pt x="248603" y="0"/>
                </a:lnTo>
                <a:lnTo>
                  <a:pt x="240031" y="0"/>
                </a:lnTo>
                <a:lnTo>
                  <a:pt x="231458" y="8573"/>
                </a:lnTo>
                <a:lnTo>
                  <a:pt x="222886" y="8573"/>
                </a:lnTo>
                <a:lnTo>
                  <a:pt x="205741" y="17145"/>
                </a:lnTo>
                <a:lnTo>
                  <a:pt x="197168" y="17145"/>
                </a:lnTo>
                <a:lnTo>
                  <a:pt x="188596" y="25718"/>
                </a:lnTo>
                <a:lnTo>
                  <a:pt x="180024" y="34290"/>
                </a:lnTo>
                <a:lnTo>
                  <a:pt x="162878" y="42863"/>
                </a:lnTo>
                <a:lnTo>
                  <a:pt x="154306" y="51435"/>
                </a:lnTo>
                <a:lnTo>
                  <a:pt x="137161" y="60008"/>
                </a:lnTo>
                <a:lnTo>
                  <a:pt x="128588" y="68581"/>
                </a:lnTo>
                <a:lnTo>
                  <a:pt x="120016" y="77153"/>
                </a:lnTo>
                <a:lnTo>
                  <a:pt x="111443" y="94298"/>
                </a:lnTo>
                <a:lnTo>
                  <a:pt x="102871" y="102870"/>
                </a:lnTo>
                <a:lnTo>
                  <a:pt x="94299" y="120015"/>
                </a:lnTo>
                <a:lnTo>
                  <a:pt x="85725" y="128588"/>
                </a:lnTo>
                <a:lnTo>
                  <a:pt x="77153" y="145733"/>
                </a:lnTo>
                <a:lnTo>
                  <a:pt x="68581" y="162878"/>
                </a:lnTo>
                <a:lnTo>
                  <a:pt x="60008" y="180023"/>
                </a:lnTo>
                <a:lnTo>
                  <a:pt x="51436" y="197168"/>
                </a:lnTo>
                <a:lnTo>
                  <a:pt x="42863" y="214313"/>
                </a:lnTo>
                <a:lnTo>
                  <a:pt x="34291" y="231458"/>
                </a:lnTo>
                <a:lnTo>
                  <a:pt x="25718" y="248603"/>
                </a:lnTo>
                <a:lnTo>
                  <a:pt x="17146" y="265748"/>
                </a:lnTo>
                <a:lnTo>
                  <a:pt x="17146" y="282893"/>
                </a:lnTo>
                <a:lnTo>
                  <a:pt x="8574" y="300038"/>
                </a:lnTo>
                <a:lnTo>
                  <a:pt x="8574" y="325756"/>
                </a:lnTo>
                <a:lnTo>
                  <a:pt x="0" y="334328"/>
                </a:lnTo>
                <a:lnTo>
                  <a:pt x="0" y="360045"/>
                </a:lnTo>
                <a:lnTo>
                  <a:pt x="0" y="377190"/>
                </a:lnTo>
                <a:lnTo>
                  <a:pt x="0" y="394335"/>
                </a:lnTo>
                <a:lnTo>
                  <a:pt x="0" y="420053"/>
                </a:lnTo>
                <a:lnTo>
                  <a:pt x="0" y="437198"/>
                </a:lnTo>
                <a:lnTo>
                  <a:pt x="0" y="462915"/>
                </a:lnTo>
                <a:lnTo>
                  <a:pt x="0" y="480060"/>
                </a:lnTo>
                <a:lnTo>
                  <a:pt x="0" y="497205"/>
                </a:lnTo>
                <a:lnTo>
                  <a:pt x="0" y="522923"/>
                </a:lnTo>
                <a:lnTo>
                  <a:pt x="8574" y="540068"/>
                </a:lnTo>
                <a:lnTo>
                  <a:pt x="8574" y="565785"/>
                </a:lnTo>
                <a:lnTo>
                  <a:pt x="8574" y="582930"/>
                </a:lnTo>
                <a:lnTo>
                  <a:pt x="17146" y="600075"/>
                </a:lnTo>
                <a:lnTo>
                  <a:pt x="25718" y="617220"/>
                </a:lnTo>
                <a:lnTo>
                  <a:pt x="25718" y="634365"/>
                </a:lnTo>
                <a:lnTo>
                  <a:pt x="34291" y="651510"/>
                </a:lnTo>
                <a:lnTo>
                  <a:pt x="42863" y="677228"/>
                </a:lnTo>
                <a:lnTo>
                  <a:pt x="51436" y="685800"/>
                </a:lnTo>
                <a:lnTo>
                  <a:pt x="60008" y="702945"/>
                </a:lnTo>
                <a:lnTo>
                  <a:pt x="68581" y="720090"/>
                </a:lnTo>
                <a:lnTo>
                  <a:pt x="77153" y="737235"/>
                </a:lnTo>
                <a:lnTo>
                  <a:pt x="85725" y="754380"/>
                </a:lnTo>
                <a:lnTo>
                  <a:pt x="94299" y="762953"/>
                </a:lnTo>
                <a:lnTo>
                  <a:pt x="111443" y="780098"/>
                </a:lnTo>
                <a:lnTo>
                  <a:pt x="120016" y="788670"/>
                </a:lnTo>
                <a:lnTo>
                  <a:pt x="128588" y="805815"/>
                </a:lnTo>
                <a:lnTo>
                  <a:pt x="137161" y="814388"/>
                </a:lnTo>
                <a:lnTo>
                  <a:pt x="154306" y="822960"/>
                </a:lnTo>
                <a:lnTo>
                  <a:pt x="162878" y="831533"/>
                </a:lnTo>
                <a:lnTo>
                  <a:pt x="180024" y="840105"/>
                </a:lnTo>
                <a:lnTo>
                  <a:pt x="188596" y="848678"/>
                </a:lnTo>
                <a:lnTo>
                  <a:pt x="205741" y="857250"/>
                </a:lnTo>
                <a:lnTo>
                  <a:pt x="214313" y="865823"/>
                </a:lnTo>
                <a:lnTo>
                  <a:pt x="222886" y="865823"/>
                </a:lnTo>
                <a:lnTo>
                  <a:pt x="240031" y="874395"/>
                </a:lnTo>
                <a:lnTo>
                  <a:pt x="248603" y="882968"/>
                </a:lnTo>
                <a:lnTo>
                  <a:pt x="257175" y="882968"/>
                </a:lnTo>
                <a:lnTo>
                  <a:pt x="265749" y="882968"/>
                </a:lnTo>
                <a:lnTo>
                  <a:pt x="265749" y="891540"/>
                </a:lnTo>
                <a:lnTo>
                  <a:pt x="274321" y="891540"/>
                </a:lnTo>
                <a:lnTo>
                  <a:pt x="282893" y="891540"/>
                </a:lnTo>
                <a:lnTo>
                  <a:pt x="291466" y="900113"/>
                </a:lnTo>
                <a:lnTo>
                  <a:pt x="291466" y="900113"/>
                </a:lnTo>
                <a:lnTo>
                  <a:pt x="300038" y="900113"/>
                </a:lnTo>
                <a:lnTo>
                  <a:pt x="300038" y="908685"/>
                </a:lnTo>
                <a:lnTo>
                  <a:pt x="308611" y="908685"/>
                </a:lnTo>
                <a:lnTo>
                  <a:pt x="308611" y="908685"/>
                </a:lnTo>
                <a:lnTo>
                  <a:pt x="317183" y="908685"/>
                </a:lnTo>
                <a:lnTo>
                  <a:pt x="317183" y="908685"/>
                </a:lnTo>
                <a:lnTo>
                  <a:pt x="325756" y="900113"/>
                </a:lnTo>
                <a:lnTo>
                  <a:pt x="325756" y="90011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12120C97-C01F-490E-90A4-05C9697506F1}"/>
              </a:ext>
            </a:extLst>
          </p:cNvPr>
          <p:cNvSpPr/>
          <p:nvPr/>
        </p:nvSpPr>
        <p:spPr>
          <a:xfrm>
            <a:off x="8223250" y="1492250"/>
            <a:ext cx="146050" cy="325438"/>
          </a:xfrm>
          <a:custGeom>
            <a:avLst/>
            <a:gdLst/>
            <a:ahLst/>
            <a:cxnLst/>
            <a:rect l="0" t="0" r="0" b="0"/>
            <a:pathLst>
              <a:path w="145733" h="325756">
                <a:moveTo>
                  <a:pt x="145732" y="25717"/>
                </a:moveTo>
                <a:lnTo>
                  <a:pt x="145732" y="17145"/>
                </a:lnTo>
                <a:lnTo>
                  <a:pt x="137160" y="17145"/>
                </a:lnTo>
                <a:lnTo>
                  <a:pt x="137160" y="8573"/>
                </a:lnTo>
                <a:lnTo>
                  <a:pt x="128587" y="8573"/>
                </a:lnTo>
                <a:lnTo>
                  <a:pt x="120015" y="0"/>
                </a:lnTo>
                <a:lnTo>
                  <a:pt x="120015" y="0"/>
                </a:lnTo>
                <a:lnTo>
                  <a:pt x="102870" y="0"/>
                </a:lnTo>
                <a:lnTo>
                  <a:pt x="94297" y="0"/>
                </a:lnTo>
                <a:lnTo>
                  <a:pt x="77153" y="8573"/>
                </a:lnTo>
                <a:lnTo>
                  <a:pt x="68579" y="17145"/>
                </a:lnTo>
                <a:lnTo>
                  <a:pt x="51435" y="25717"/>
                </a:lnTo>
                <a:lnTo>
                  <a:pt x="34290" y="42862"/>
                </a:lnTo>
                <a:lnTo>
                  <a:pt x="25717" y="60007"/>
                </a:lnTo>
                <a:lnTo>
                  <a:pt x="17145" y="68580"/>
                </a:lnTo>
                <a:lnTo>
                  <a:pt x="8572" y="85725"/>
                </a:lnTo>
                <a:lnTo>
                  <a:pt x="0" y="94297"/>
                </a:lnTo>
                <a:lnTo>
                  <a:pt x="0" y="102870"/>
                </a:lnTo>
                <a:lnTo>
                  <a:pt x="0" y="111442"/>
                </a:lnTo>
                <a:lnTo>
                  <a:pt x="8572" y="111442"/>
                </a:lnTo>
                <a:lnTo>
                  <a:pt x="17145" y="120015"/>
                </a:lnTo>
                <a:lnTo>
                  <a:pt x="25717" y="120015"/>
                </a:lnTo>
                <a:lnTo>
                  <a:pt x="34290" y="128587"/>
                </a:lnTo>
                <a:lnTo>
                  <a:pt x="51435" y="128587"/>
                </a:lnTo>
                <a:lnTo>
                  <a:pt x="60007" y="137160"/>
                </a:lnTo>
                <a:lnTo>
                  <a:pt x="77153" y="137160"/>
                </a:lnTo>
                <a:lnTo>
                  <a:pt x="85725" y="145732"/>
                </a:lnTo>
                <a:lnTo>
                  <a:pt x="102870" y="154305"/>
                </a:lnTo>
                <a:lnTo>
                  <a:pt x="111442" y="162877"/>
                </a:lnTo>
                <a:lnTo>
                  <a:pt x="120015" y="180022"/>
                </a:lnTo>
                <a:lnTo>
                  <a:pt x="128587" y="188595"/>
                </a:lnTo>
                <a:lnTo>
                  <a:pt x="137160" y="205740"/>
                </a:lnTo>
                <a:lnTo>
                  <a:pt x="145732" y="214312"/>
                </a:lnTo>
                <a:lnTo>
                  <a:pt x="145732" y="231457"/>
                </a:lnTo>
                <a:lnTo>
                  <a:pt x="145732" y="248602"/>
                </a:lnTo>
                <a:lnTo>
                  <a:pt x="145732" y="265747"/>
                </a:lnTo>
                <a:lnTo>
                  <a:pt x="145732" y="274320"/>
                </a:lnTo>
                <a:lnTo>
                  <a:pt x="137160" y="291465"/>
                </a:lnTo>
                <a:lnTo>
                  <a:pt x="128587" y="300037"/>
                </a:lnTo>
                <a:lnTo>
                  <a:pt x="120015" y="308610"/>
                </a:lnTo>
                <a:lnTo>
                  <a:pt x="111442" y="317182"/>
                </a:lnTo>
                <a:lnTo>
                  <a:pt x="102870" y="317182"/>
                </a:lnTo>
                <a:lnTo>
                  <a:pt x="94297" y="325755"/>
                </a:lnTo>
                <a:lnTo>
                  <a:pt x="77153" y="325755"/>
                </a:lnTo>
                <a:lnTo>
                  <a:pt x="68579" y="325755"/>
                </a:lnTo>
                <a:lnTo>
                  <a:pt x="60007" y="325755"/>
                </a:lnTo>
                <a:lnTo>
                  <a:pt x="51435" y="317182"/>
                </a:lnTo>
                <a:lnTo>
                  <a:pt x="42862" y="300037"/>
                </a:lnTo>
                <a:lnTo>
                  <a:pt x="42862" y="300037"/>
                </a:lnTo>
                <a:lnTo>
                  <a:pt x="42862" y="291465"/>
                </a:lnTo>
                <a:lnTo>
                  <a:pt x="42862" y="29146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41F0BC06-33DC-40C2-9ACF-4B03999F0AA5}"/>
              </a:ext>
            </a:extLst>
          </p:cNvPr>
          <p:cNvSpPr/>
          <p:nvPr/>
        </p:nvSpPr>
        <p:spPr>
          <a:xfrm>
            <a:off x="8412163" y="1593850"/>
            <a:ext cx="153987" cy="188913"/>
          </a:xfrm>
          <a:custGeom>
            <a:avLst/>
            <a:gdLst/>
            <a:ahLst/>
            <a:cxnLst/>
            <a:rect l="0" t="0" r="0" b="0"/>
            <a:pathLst>
              <a:path w="154306" h="188596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8572"/>
                </a:lnTo>
                <a:lnTo>
                  <a:pt x="0" y="17145"/>
                </a:lnTo>
                <a:lnTo>
                  <a:pt x="8572" y="34290"/>
                </a:lnTo>
                <a:lnTo>
                  <a:pt x="8572" y="51435"/>
                </a:lnTo>
                <a:lnTo>
                  <a:pt x="8572" y="68580"/>
                </a:lnTo>
                <a:lnTo>
                  <a:pt x="8572" y="94297"/>
                </a:lnTo>
                <a:lnTo>
                  <a:pt x="17145" y="120015"/>
                </a:lnTo>
                <a:lnTo>
                  <a:pt x="17145" y="137160"/>
                </a:lnTo>
                <a:lnTo>
                  <a:pt x="25717" y="154305"/>
                </a:lnTo>
                <a:lnTo>
                  <a:pt x="25717" y="171450"/>
                </a:lnTo>
                <a:lnTo>
                  <a:pt x="34290" y="180022"/>
                </a:lnTo>
                <a:lnTo>
                  <a:pt x="42862" y="188595"/>
                </a:lnTo>
                <a:lnTo>
                  <a:pt x="51434" y="188595"/>
                </a:lnTo>
                <a:lnTo>
                  <a:pt x="51434" y="188595"/>
                </a:lnTo>
                <a:lnTo>
                  <a:pt x="60008" y="188595"/>
                </a:lnTo>
                <a:lnTo>
                  <a:pt x="60008" y="188595"/>
                </a:lnTo>
                <a:lnTo>
                  <a:pt x="68580" y="188595"/>
                </a:lnTo>
                <a:lnTo>
                  <a:pt x="68580" y="180022"/>
                </a:lnTo>
                <a:lnTo>
                  <a:pt x="77152" y="171450"/>
                </a:lnTo>
                <a:lnTo>
                  <a:pt x="85725" y="162877"/>
                </a:lnTo>
                <a:lnTo>
                  <a:pt x="85725" y="145732"/>
                </a:lnTo>
                <a:lnTo>
                  <a:pt x="85725" y="128587"/>
                </a:lnTo>
                <a:lnTo>
                  <a:pt x="94297" y="111442"/>
                </a:lnTo>
                <a:lnTo>
                  <a:pt x="94297" y="94297"/>
                </a:lnTo>
                <a:lnTo>
                  <a:pt x="94297" y="85725"/>
                </a:lnTo>
                <a:lnTo>
                  <a:pt x="94297" y="68580"/>
                </a:lnTo>
                <a:lnTo>
                  <a:pt x="94297" y="51435"/>
                </a:lnTo>
                <a:lnTo>
                  <a:pt x="94297" y="42862"/>
                </a:lnTo>
                <a:lnTo>
                  <a:pt x="94297" y="34290"/>
                </a:lnTo>
                <a:lnTo>
                  <a:pt x="94297" y="25717"/>
                </a:lnTo>
                <a:lnTo>
                  <a:pt x="94297" y="25717"/>
                </a:lnTo>
                <a:lnTo>
                  <a:pt x="94297" y="25717"/>
                </a:lnTo>
                <a:lnTo>
                  <a:pt x="94297" y="25717"/>
                </a:lnTo>
                <a:lnTo>
                  <a:pt x="94297" y="25717"/>
                </a:lnTo>
                <a:lnTo>
                  <a:pt x="94297" y="25717"/>
                </a:lnTo>
                <a:lnTo>
                  <a:pt x="94297" y="34290"/>
                </a:lnTo>
                <a:lnTo>
                  <a:pt x="94297" y="42862"/>
                </a:lnTo>
                <a:lnTo>
                  <a:pt x="94297" y="60007"/>
                </a:lnTo>
                <a:lnTo>
                  <a:pt x="102870" y="77152"/>
                </a:lnTo>
                <a:lnTo>
                  <a:pt x="102870" y="102870"/>
                </a:lnTo>
                <a:lnTo>
                  <a:pt x="102870" y="120015"/>
                </a:lnTo>
                <a:lnTo>
                  <a:pt x="111442" y="145732"/>
                </a:lnTo>
                <a:lnTo>
                  <a:pt x="111442" y="154305"/>
                </a:lnTo>
                <a:lnTo>
                  <a:pt x="120015" y="171450"/>
                </a:lnTo>
                <a:lnTo>
                  <a:pt x="128587" y="180022"/>
                </a:lnTo>
                <a:lnTo>
                  <a:pt x="137159" y="180022"/>
                </a:lnTo>
                <a:lnTo>
                  <a:pt x="145733" y="180022"/>
                </a:lnTo>
                <a:lnTo>
                  <a:pt x="145733" y="180022"/>
                </a:lnTo>
                <a:lnTo>
                  <a:pt x="154305" y="180022"/>
                </a:lnTo>
                <a:lnTo>
                  <a:pt x="154305" y="18002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FE482D7D-709F-4871-8A38-BE141D9B6BF1}"/>
              </a:ext>
            </a:extLst>
          </p:cNvPr>
          <p:cNvSpPr/>
          <p:nvPr/>
        </p:nvSpPr>
        <p:spPr>
          <a:xfrm>
            <a:off x="8575675" y="1560513"/>
            <a:ext cx="146050" cy="214312"/>
          </a:xfrm>
          <a:custGeom>
            <a:avLst/>
            <a:gdLst/>
            <a:ahLst/>
            <a:cxnLst/>
            <a:rect l="0" t="0" r="0" b="0"/>
            <a:pathLst>
              <a:path w="145733" h="214313">
                <a:moveTo>
                  <a:pt x="0" y="34290"/>
                </a:moveTo>
                <a:lnTo>
                  <a:pt x="0" y="34290"/>
                </a:lnTo>
                <a:lnTo>
                  <a:pt x="0" y="34290"/>
                </a:lnTo>
                <a:lnTo>
                  <a:pt x="0" y="34290"/>
                </a:lnTo>
                <a:lnTo>
                  <a:pt x="0" y="34290"/>
                </a:lnTo>
                <a:lnTo>
                  <a:pt x="0" y="34290"/>
                </a:lnTo>
                <a:lnTo>
                  <a:pt x="0" y="34290"/>
                </a:lnTo>
                <a:lnTo>
                  <a:pt x="0" y="42862"/>
                </a:lnTo>
                <a:lnTo>
                  <a:pt x="0" y="42862"/>
                </a:lnTo>
                <a:lnTo>
                  <a:pt x="0" y="60007"/>
                </a:lnTo>
                <a:lnTo>
                  <a:pt x="0" y="68580"/>
                </a:lnTo>
                <a:lnTo>
                  <a:pt x="0" y="85725"/>
                </a:lnTo>
                <a:lnTo>
                  <a:pt x="0" y="111442"/>
                </a:lnTo>
                <a:lnTo>
                  <a:pt x="0" y="128587"/>
                </a:lnTo>
                <a:lnTo>
                  <a:pt x="8573" y="154305"/>
                </a:lnTo>
                <a:lnTo>
                  <a:pt x="8573" y="171450"/>
                </a:lnTo>
                <a:lnTo>
                  <a:pt x="8573" y="180022"/>
                </a:lnTo>
                <a:lnTo>
                  <a:pt x="8573" y="188595"/>
                </a:lnTo>
                <a:lnTo>
                  <a:pt x="8573" y="188595"/>
                </a:lnTo>
                <a:lnTo>
                  <a:pt x="8573" y="197167"/>
                </a:lnTo>
                <a:lnTo>
                  <a:pt x="8573" y="197167"/>
                </a:lnTo>
                <a:lnTo>
                  <a:pt x="8573" y="197167"/>
                </a:lnTo>
                <a:lnTo>
                  <a:pt x="8573" y="197167"/>
                </a:lnTo>
                <a:lnTo>
                  <a:pt x="8573" y="197167"/>
                </a:lnTo>
                <a:lnTo>
                  <a:pt x="8573" y="188595"/>
                </a:lnTo>
                <a:lnTo>
                  <a:pt x="8573" y="180022"/>
                </a:lnTo>
                <a:lnTo>
                  <a:pt x="0" y="171450"/>
                </a:lnTo>
                <a:lnTo>
                  <a:pt x="0" y="154305"/>
                </a:lnTo>
                <a:lnTo>
                  <a:pt x="0" y="128587"/>
                </a:lnTo>
                <a:lnTo>
                  <a:pt x="8573" y="111442"/>
                </a:lnTo>
                <a:lnTo>
                  <a:pt x="8573" y="94297"/>
                </a:lnTo>
                <a:lnTo>
                  <a:pt x="17145" y="77152"/>
                </a:lnTo>
                <a:lnTo>
                  <a:pt x="17145" y="60007"/>
                </a:lnTo>
                <a:lnTo>
                  <a:pt x="25718" y="42862"/>
                </a:lnTo>
                <a:lnTo>
                  <a:pt x="34290" y="34290"/>
                </a:lnTo>
                <a:lnTo>
                  <a:pt x="42863" y="17145"/>
                </a:lnTo>
                <a:lnTo>
                  <a:pt x="51435" y="8572"/>
                </a:lnTo>
                <a:lnTo>
                  <a:pt x="60007" y="8572"/>
                </a:lnTo>
                <a:lnTo>
                  <a:pt x="68581" y="0"/>
                </a:lnTo>
                <a:lnTo>
                  <a:pt x="77153" y="0"/>
                </a:lnTo>
                <a:lnTo>
                  <a:pt x="85725" y="0"/>
                </a:lnTo>
                <a:lnTo>
                  <a:pt x="102870" y="8572"/>
                </a:lnTo>
                <a:lnTo>
                  <a:pt x="111443" y="8572"/>
                </a:lnTo>
                <a:lnTo>
                  <a:pt x="120015" y="17145"/>
                </a:lnTo>
                <a:lnTo>
                  <a:pt x="128588" y="34290"/>
                </a:lnTo>
                <a:lnTo>
                  <a:pt x="128588" y="51435"/>
                </a:lnTo>
                <a:lnTo>
                  <a:pt x="137160" y="68580"/>
                </a:lnTo>
                <a:lnTo>
                  <a:pt x="145732" y="85725"/>
                </a:lnTo>
                <a:lnTo>
                  <a:pt x="145732" y="102870"/>
                </a:lnTo>
                <a:lnTo>
                  <a:pt x="145732" y="120015"/>
                </a:lnTo>
                <a:lnTo>
                  <a:pt x="145732" y="137160"/>
                </a:lnTo>
                <a:lnTo>
                  <a:pt x="145732" y="154305"/>
                </a:lnTo>
                <a:lnTo>
                  <a:pt x="145732" y="162877"/>
                </a:lnTo>
                <a:lnTo>
                  <a:pt x="145732" y="180022"/>
                </a:lnTo>
                <a:lnTo>
                  <a:pt x="145732" y="188595"/>
                </a:lnTo>
                <a:lnTo>
                  <a:pt x="137160" y="197167"/>
                </a:lnTo>
                <a:lnTo>
                  <a:pt x="137160" y="205740"/>
                </a:lnTo>
                <a:lnTo>
                  <a:pt x="137160" y="205740"/>
                </a:lnTo>
                <a:lnTo>
                  <a:pt x="137160" y="214312"/>
                </a:lnTo>
                <a:lnTo>
                  <a:pt x="137160" y="21431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6B29D959-BF79-49AC-8944-2F2465B07757}"/>
              </a:ext>
            </a:extLst>
          </p:cNvPr>
          <p:cNvSpPr/>
          <p:nvPr/>
        </p:nvSpPr>
        <p:spPr>
          <a:xfrm>
            <a:off x="7254875" y="1397000"/>
            <a:ext cx="446088" cy="506413"/>
          </a:xfrm>
          <a:custGeom>
            <a:avLst/>
            <a:gdLst/>
            <a:ahLst/>
            <a:cxnLst/>
            <a:rect l="0" t="0" r="0" b="0"/>
            <a:pathLst>
              <a:path w="445772" h="505779">
                <a:moveTo>
                  <a:pt x="205740" y="34290"/>
                </a:moveTo>
                <a:lnTo>
                  <a:pt x="205740" y="34290"/>
                </a:lnTo>
                <a:lnTo>
                  <a:pt x="205740" y="34290"/>
                </a:lnTo>
                <a:lnTo>
                  <a:pt x="197168" y="25718"/>
                </a:lnTo>
                <a:lnTo>
                  <a:pt x="197168" y="25718"/>
                </a:lnTo>
                <a:lnTo>
                  <a:pt x="188596" y="17146"/>
                </a:lnTo>
                <a:lnTo>
                  <a:pt x="188596" y="17146"/>
                </a:lnTo>
                <a:lnTo>
                  <a:pt x="180022" y="8573"/>
                </a:lnTo>
                <a:lnTo>
                  <a:pt x="171450" y="8573"/>
                </a:lnTo>
                <a:lnTo>
                  <a:pt x="162878" y="8573"/>
                </a:lnTo>
                <a:lnTo>
                  <a:pt x="154305" y="8573"/>
                </a:lnTo>
                <a:lnTo>
                  <a:pt x="145733" y="8573"/>
                </a:lnTo>
                <a:lnTo>
                  <a:pt x="137160" y="8573"/>
                </a:lnTo>
                <a:lnTo>
                  <a:pt x="128588" y="8573"/>
                </a:lnTo>
                <a:lnTo>
                  <a:pt x="111443" y="17146"/>
                </a:lnTo>
                <a:lnTo>
                  <a:pt x="102871" y="17146"/>
                </a:lnTo>
                <a:lnTo>
                  <a:pt x="94297" y="25718"/>
                </a:lnTo>
                <a:lnTo>
                  <a:pt x="77153" y="34290"/>
                </a:lnTo>
                <a:lnTo>
                  <a:pt x="68580" y="42863"/>
                </a:lnTo>
                <a:lnTo>
                  <a:pt x="60008" y="51435"/>
                </a:lnTo>
                <a:lnTo>
                  <a:pt x="51435" y="60008"/>
                </a:lnTo>
                <a:lnTo>
                  <a:pt x="42863" y="68580"/>
                </a:lnTo>
                <a:lnTo>
                  <a:pt x="34290" y="77153"/>
                </a:lnTo>
                <a:lnTo>
                  <a:pt x="25718" y="94298"/>
                </a:lnTo>
                <a:lnTo>
                  <a:pt x="17146" y="102871"/>
                </a:lnTo>
                <a:lnTo>
                  <a:pt x="8572" y="120015"/>
                </a:lnTo>
                <a:lnTo>
                  <a:pt x="8572" y="128588"/>
                </a:lnTo>
                <a:lnTo>
                  <a:pt x="0" y="145733"/>
                </a:lnTo>
                <a:lnTo>
                  <a:pt x="0" y="162878"/>
                </a:lnTo>
                <a:lnTo>
                  <a:pt x="0" y="171450"/>
                </a:lnTo>
                <a:lnTo>
                  <a:pt x="0" y="188595"/>
                </a:lnTo>
                <a:lnTo>
                  <a:pt x="0" y="205740"/>
                </a:lnTo>
                <a:lnTo>
                  <a:pt x="0" y="222885"/>
                </a:lnTo>
                <a:lnTo>
                  <a:pt x="0" y="231458"/>
                </a:lnTo>
                <a:lnTo>
                  <a:pt x="8572" y="248603"/>
                </a:lnTo>
                <a:lnTo>
                  <a:pt x="8572" y="265748"/>
                </a:lnTo>
                <a:lnTo>
                  <a:pt x="8572" y="282893"/>
                </a:lnTo>
                <a:lnTo>
                  <a:pt x="17146" y="300038"/>
                </a:lnTo>
                <a:lnTo>
                  <a:pt x="17146" y="317183"/>
                </a:lnTo>
                <a:lnTo>
                  <a:pt x="25718" y="334328"/>
                </a:lnTo>
                <a:lnTo>
                  <a:pt x="34290" y="351473"/>
                </a:lnTo>
                <a:lnTo>
                  <a:pt x="34290" y="368618"/>
                </a:lnTo>
                <a:lnTo>
                  <a:pt x="42863" y="377190"/>
                </a:lnTo>
                <a:lnTo>
                  <a:pt x="51435" y="394335"/>
                </a:lnTo>
                <a:lnTo>
                  <a:pt x="60008" y="411480"/>
                </a:lnTo>
                <a:lnTo>
                  <a:pt x="68580" y="428625"/>
                </a:lnTo>
                <a:lnTo>
                  <a:pt x="85725" y="437198"/>
                </a:lnTo>
                <a:lnTo>
                  <a:pt x="94297" y="454343"/>
                </a:lnTo>
                <a:lnTo>
                  <a:pt x="102871" y="454343"/>
                </a:lnTo>
                <a:lnTo>
                  <a:pt x="120015" y="462915"/>
                </a:lnTo>
                <a:lnTo>
                  <a:pt x="128588" y="480060"/>
                </a:lnTo>
                <a:lnTo>
                  <a:pt x="145733" y="480060"/>
                </a:lnTo>
                <a:lnTo>
                  <a:pt x="154305" y="488633"/>
                </a:lnTo>
                <a:lnTo>
                  <a:pt x="171450" y="497205"/>
                </a:lnTo>
                <a:lnTo>
                  <a:pt x="188596" y="497205"/>
                </a:lnTo>
                <a:lnTo>
                  <a:pt x="197168" y="497205"/>
                </a:lnTo>
                <a:lnTo>
                  <a:pt x="222885" y="505778"/>
                </a:lnTo>
                <a:lnTo>
                  <a:pt x="231458" y="505778"/>
                </a:lnTo>
                <a:lnTo>
                  <a:pt x="248603" y="497205"/>
                </a:lnTo>
                <a:lnTo>
                  <a:pt x="265747" y="497205"/>
                </a:lnTo>
                <a:lnTo>
                  <a:pt x="282893" y="497205"/>
                </a:lnTo>
                <a:lnTo>
                  <a:pt x="300038" y="488633"/>
                </a:lnTo>
                <a:lnTo>
                  <a:pt x="317183" y="480060"/>
                </a:lnTo>
                <a:lnTo>
                  <a:pt x="325755" y="480060"/>
                </a:lnTo>
                <a:lnTo>
                  <a:pt x="342900" y="471488"/>
                </a:lnTo>
                <a:lnTo>
                  <a:pt x="360046" y="462915"/>
                </a:lnTo>
                <a:lnTo>
                  <a:pt x="368618" y="454343"/>
                </a:lnTo>
                <a:lnTo>
                  <a:pt x="385763" y="437198"/>
                </a:lnTo>
                <a:lnTo>
                  <a:pt x="394335" y="428625"/>
                </a:lnTo>
                <a:lnTo>
                  <a:pt x="402908" y="411480"/>
                </a:lnTo>
                <a:lnTo>
                  <a:pt x="411480" y="402908"/>
                </a:lnTo>
                <a:lnTo>
                  <a:pt x="420053" y="385763"/>
                </a:lnTo>
                <a:lnTo>
                  <a:pt x="428625" y="377190"/>
                </a:lnTo>
                <a:lnTo>
                  <a:pt x="437197" y="360045"/>
                </a:lnTo>
                <a:lnTo>
                  <a:pt x="445771" y="342900"/>
                </a:lnTo>
                <a:lnTo>
                  <a:pt x="445771" y="334328"/>
                </a:lnTo>
                <a:lnTo>
                  <a:pt x="445771" y="317183"/>
                </a:lnTo>
                <a:lnTo>
                  <a:pt x="445771" y="300038"/>
                </a:lnTo>
                <a:lnTo>
                  <a:pt x="445771" y="282893"/>
                </a:lnTo>
                <a:lnTo>
                  <a:pt x="445771" y="274320"/>
                </a:lnTo>
                <a:lnTo>
                  <a:pt x="445771" y="257175"/>
                </a:lnTo>
                <a:lnTo>
                  <a:pt x="445771" y="240030"/>
                </a:lnTo>
                <a:lnTo>
                  <a:pt x="445771" y="222885"/>
                </a:lnTo>
                <a:lnTo>
                  <a:pt x="437197" y="205740"/>
                </a:lnTo>
                <a:lnTo>
                  <a:pt x="428625" y="197168"/>
                </a:lnTo>
                <a:lnTo>
                  <a:pt x="420053" y="180023"/>
                </a:lnTo>
                <a:lnTo>
                  <a:pt x="411480" y="162878"/>
                </a:lnTo>
                <a:lnTo>
                  <a:pt x="402908" y="145733"/>
                </a:lnTo>
                <a:lnTo>
                  <a:pt x="385763" y="137160"/>
                </a:lnTo>
                <a:lnTo>
                  <a:pt x="377190" y="120015"/>
                </a:lnTo>
                <a:lnTo>
                  <a:pt x="360046" y="111443"/>
                </a:lnTo>
                <a:lnTo>
                  <a:pt x="351472" y="94298"/>
                </a:lnTo>
                <a:lnTo>
                  <a:pt x="334328" y="85725"/>
                </a:lnTo>
                <a:lnTo>
                  <a:pt x="317183" y="68580"/>
                </a:lnTo>
                <a:lnTo>
                  <a:pt x="300038" y="60008"/>
                </a:lnTo>
                <a:lnTo>
                  <a:pt x="282893" y="51435"/>
                </a:lnTo>
                <a:lnTo>
                  <a:pt x="265747" y="42863"/>
                </a:lnTo>
                <a:lnTo>
                  <a:pt x="248603" y="34290"/>
                </a:lnTo>
                <a:lnTo>
                  <a:pt x="231458" y="25718"/>
                </a:lnTo>
                <a:lnTo>
                  <a:pt x="214313" y="17146"/>
                </a:lnTo>
                <a:lnTo>
                  <a:pt x="197168" y="8573"/>
                </a:lnTo>
                <a:lnTo>
                  <a:pt x="188596" y="8573"/>
                </a:lnTo>
                <a:lnTo>
                  <a:pt x="171450" y="0"/>
                </a:lnTo>
                <a:lnTo>
                  <a:pt x="162878" y="0"/>
                </a:lnTo>
                <a:lnTo>
                  <a:pt x="145733" y="0"/>
                </a:lnTo>
                <a:lnTo>
                  <a:pt x="145733" y="0"/>
                </a:lnTo>
                <a:lnTo>
                  <a:pt x="137160" y="0"/>
                </a:lnTo>
                <a:lnTo>
                  <a:pt x="137160" y="0"/>
                </a:lnTo>
                <a:lnTo>
                  <a:pt x="128588" y="0"/>
                </a:lnTo>
                <a:lnTo>
                  <a:pt x="12858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C9299051-30B9-4242-B991-A71BEB854B48}"/>
              </a:ext>
            </a:extLst>
          </p:cNvPr>
          <p:cNvSpPr/>
          <p:nvPr/>
        </p:nvSpPr>
        <p:spPr>
          <a:xfrm>
            <a:off x="7340600" y="1543050"/>
            <a:ext cx="188913" cy="196850"/>
          </a:xfrm>
          <a:custGeom>
            <a:avLst/>
            <a:gdLst/>
            <a:ahLst/>
            <a:cxnLst/>
            <a:rect l="0" t="0" r="0" b="0"/>
            <a:pathLst>
              <a:path w="188597" h="197168">
                <a:moveTo>
                  <a:pt x="8572" y="0"/>
                </a:moveTo>
                <a:lnTo>
                  <a:pt x="8572" y="0"/>
                </a:lnTo>
                <a:lnTo>
                  <a:pt x="8572" y="8572"/>
                </a:lnTo>
                <a:lnTo>
                  <a:pt x="8572" y="8572"/>
                </a:lnTo>
                <a:lnTo>
                  <a:pt x="8572" y="8572"/>
                </a:lnTo>
                <a:lnTo>
                  <a:pt x="8572" y="17145"/>
                </a:lnTo>
                <a:lnTo>
                  <a:pt x="8572" y="25717"/>
                </a:lnTo>
                <a:lnTo>
                  <a:pt x="8572" y="34290"/>
                </a:lnTo>
                <a:lnTo>
                  <a:pt x="8572" y="51435"/>
                </a:lnTo>
                <a:lnTo>
                  <a:pt x="8572" y="68580"/>
                </a:lnTo>
                <a:lnTo>
                  <a:pt x="8572" y="85725"/>
                </a:lnTo>
                <a:lnTo>
                  <a:pt x="0" y="102870"/>
                </a:lnTo>
                <a:lnTo>
                  <a:pt x="0" y="120015"/>
                </a:lnTo>
                <a:lnTo>
                  <a:pt x="0" y="137160"/>
                </a:lnTo>
                <a:lnTo>
                  <a:pt x="0" y="145732"/>
                </a:lnTo>
                <a:lnTo>
                  <a:pt x="0" y="154305"/>
                </a:lnTo>
                <a:lnTo>
                  <a:pt x="0" y="162877"/>
                </a:lnTo>
                <a:lnTo>
                  <a:pt x="0" y="171450"/>
                </a:lnTo>
                <a:lnTo>
                  <a:pt x="0" y="180022"/>
                </a:lnTo>
                <a:lnTo>
                  <a:pt x="0" y="180022"/>
                </a:lnTo>
                <a:lnTo>
                  <a:pt x="0" y="188595"/>
                </a:lnTo>
                <a:lnTo>
                  <a:pt x="8572" y="188595"/>
                </a:lnTo>
                <a:lnTo>
                  <a:pt x="8572" y="188595"/>
                </a:lnTo>
                <a:lnTo>
                  <a:pt x="17146" y="188595"/>
                </a:lnTo>
                <a:lnTo>
                  <a:pt x="17146" y="197167"/>
                </a:lnTo>
                <a:lnTo>
                  <a:pt x="25718" y="197167"/>
                </a:lnTo>
                <a:lnTo>
                  <a:pt x="34290" y="197167"/>
                </a:lnTo>
                <a:lnTo>
                  <a:pt x="42863" y="197167"/>
                </a:lnTo>
                <a:lnTo>
                  <a:pt x="51435" y="197167"/>
                </a:lnTo>
                <a:lnTo>
                  <a:pt x="60008" y="197167"/>
                </a:lnTo>
                <a:lnTo>
                  <a:pt x="68580" y="197167"/>
                </a:lnTo>
                <a:lnTo>
                  <a:pt x="77153" y="197167"/>
                </a:lnTo>
                <a:lnTo>
                  <a:pt x="85725" y="197167"/>
                </a:lnTo>
                <a:lnTo>
                  <a:pt x="102871" y="197167"/>
                </a:lnTo>
                <a:lnTo>
                  <a:pt x="102871" y="197167"/>
                </a:lnTo>
                <a:lnTo>
                  <a:pt x="120015" y="197167"/>
                </a:lnTo>
                <a:lnTo>
                  <a:pt x="128588" y="197167"/>
                </a:lnTo>
                <a:lnTo>
                  <a:pt x="137160" y="188595"/>
                </a:lnTo>
                <a:lnTo>
                  <a:pt x="145733" y="188595"/>
                </a:lnTo>
                <a:lnTo>
                  <a:pt x="154305" y="188595"/>
                </a:lnTo>
                <a:lnTo>
                  <a:pt x="162878" y="180022"/>
                </a:lnTo>
                <a:lnTo>
                  <a:pt x="171450" y="180022"/>
                </a:lnTo>
                <a:lnTo>
                  <a:pt x="180022" y="171450"/>
                </a:lnTo>
                <a:lnTo>
                  <a:pt x="180022" y="162877"/>
                </a:lnTo>
                <a:lnTo>
                  <a:pt x="188596" y="154305"/>
                </a:lnTo>
                <a:lnTo>
                  <a:pt x="188596" y="145732"/>
                </a:lnTo>
                <a:lnTo>
                  <a:pt x="180022" y="137160"/>
                </a:lnTo>
                <a:lnTo>
                  <a:pt x="180022" y="137160"/>
                </a:lnTo>
                <a:lnTo>
                  <a:pt x="180022" y="128587"/>
                </a:lnTo>
                <a:lnTo>
                  <a:pt x="180022" y="12858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15603EE1-D1EC-4351-A3F8-B091E86D3769}"/>
              </a:ext>
            </a:extLst>
          </p:cNvPr>
          <p:cNvSpPr/>
          <p:nvPr/>
        </p:nvSpPr>
        <p:spPr>
          <a:xfrm>
            <a:off x="7315200" y="1620838"/>
            <a:ext cx="163513" cy="25400"/>
          </a:xfrm>
          <a:custGeom>
            <a:avLst/>
            <a:gdLst/>
            <a:ahLst/>
            <a:cxnLst/>
            <a:rect l="0" t="0" r="0" b="0"/>
            <a:pathLst>
              <a:path w="162878" h="25719">
                <a:moveTo>
                  <a:pt x="34289" y="17145"/>
                </a:moveTo>
                <a:lnTo>
                  <a:pt x="25717" y="17145"/>
                </a:lnTo>
                <a:lnTo>
                  <a:pt x="25717" y="17145"/>
                </a:lnTo>
                <a:lnTo>
                  <a:pt x="17145" y="17145"/>
                </a:lnTo>
                <a:lnTo>
                  <a:pt x="8572" y="25718"/>
                </a:lnTo>
                <a:lnTo>
                  <a:pt x="0" y="17145"/>
                </a:lnTo>
                <a:lnTo>
                  <a:pt x="0" y="17145"/>
                </a:lnTo>
                <a:lnTo>
                  <a:pt x="0" y="17145"/>
                </a:lnTo>
                <a:lnTo>
                  <a:pt x="0" y="17145"/>
                </a:lnTo>
                <a:lnTo>
                  <a:pt x="0" y="17145"/>
                </a:lnTo>
                <a:lnTo>
                  <a:pt x="0" y="17145"/>
                </a:lnTo>
                <a:lnTo>
                  <a:pt x="8572" y="25718"/>
                </a:lnTo>
                <a:lnTo>
                  <a:pt x="17145" y="25718"/>
                </a:lnTo>
                <a:lnTo>
                  <a:pt x="34289" y="25718"/>
                </a:lnTo>
                <a:lnTo>
                  <a:pt x="42863" y="25718"/>
                </a:lnTo>
                <a:lnTo>
                  <a:pt x="60007" y="25718"/>
                </a:lnTo>
                <a:lnTo>
                  <a:pt x="68580" y="25718"/>
                </a:lnTo>
                <a:lnTo>
                  <a:pt x="85725" y="25718"/>
                </a:lnTo>
                <a:lnTo>
                  <a:pt x="102870" y="25718"/>
                </a:lnTo>
                <a:lnTo>
                  <a:pt x="111442" y="25718"/>
                </a:lnTo>
                <a:lnTo>
                  <a:pt x="128588" y="25718"/>
                </a:lnTo>
                <a:lnTo>
                  <a:pt x="137160" y="25718"/>
                </a:lnTo>
                <a:lnTo>
                  <a:pt x="145732" y="17145"/>
                </a:lnTo>
                <a:lnTo>
                  <a:pt x="154305" y="17145"/>
                </a:lnTo>
                <a:lnTo>
                  <a:pt x="162877" y="8573"/>
                </a:lnTo>
                <a:lnTo>
                  <a:pt x="162877" y="8573"/>
                </a:lnTo>
                <a:lnTo>
                  <a:pt x="162877" y="0"/>
                </a:lnTo>
                <a:lnTo>
                  <a:pt x="162877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12A57263-394A-4B5D-963A-20FC54E2FE63}"/>
              </a:ext>
            </a:extLst>
          </p:cNvPr>
          <p:cNvSpPr/>
          <p:nvPr/>
        </p:nvSpPr>
        <p:spPr>
          <a:xfrm>
            <a:off x="7289800" y="1517650"/>
            <a:ext cx="161925" cy="25400"/>
          </a:xfrm>
          <a:custGeom>
            <a:avLst/>
            <a:gdLst/>
            <a:ahLst/>
            <a:cxnLst/>
            <a:rect l="0" t="0" r="0" b="0"/>
            <a:pathLst>
              <a:path w="162879" h="25719">
                <a:moveTo>
                  <a:pt x="0" y="25718"/>
                </a:moveTo>
                <a:lnTo>
                  <a:pt x="0" y="25718"/>
                </a:lnTo>
                <a:lnTo>
                  <a:pt x="0" y="25718"/>
                </a:lnTo>
                <a:lnTo>
                  <a:pt x="0" y="25718"/>
                </a:lnTo>
                <a:lnTo>
                  <a:pt x="0" y="25718"/>
                </a:lnTo>
                <a:lnTo>
                  <a:pt x="0" y="25718"/>
                </a:lnTo>
                <a:lnTo>
                  <a:pt x="0" y="25718"/>
                </a:lnTo>
                <a:lnTo>
                  <a:pt x="8573" y="25718"/>
                </a:lnTo>
                <a:lnTo>
                  <a:pt x="17145" y="25718"/>
                </a:lnTo>
                <a:lnTo>
                  <a:pt x="25718" y="25718"/>
                </a:lnTo>
                <a:lnTo>
                  <a:pt x="34290" y="25718"/>
                </a:lnTo>
                <a:lnTo>
                  <a:pt x="42863" y="25718"/>
                </a:lnTo>
                <a:lnTo>
                  <a:pt x="60007" y="25718"/>
                </a:lnTo>
                <a:lnTo>
                  <a:pt x="68581" y="25718"/>
                </a:lnTo>
                <a:lnTo>
                  <a:pt x="77153" y="17145"/>
                </a:lnTo>
                <a:lnTo>
                  <a:pt x="94298" y="17145"/>
                </a:lnTo>
                <a:lnTo>
                  <a:pt x="111443" y="17145"/>
                </a:lnTo>
                <a:lnTo>
                  <a:pt x="128588" y="17145"/>
                </a:lnTo>
                <a:lnTo>
                  <a:pt x="137160" y="8573"/>
                </a:lnTo>
                <a:lnTo>
                  <a:pt x="145732" y="0"/>
                </a:lnTo>
                <a:lnTo>
                  <a:pt x="154306" y="0"/>
                </a:lnTo>
                <a:lnTo>
                  <a:pt x="154306" y="0"/>
                </a:lnTo>
                <a:lnTo>
                  <a:pt x="162878" y="0"/>
                </a:lnTo>
                <a:lnTo>
                  <a:pt x="16287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B2CE1B8A-D4EB-4094-878C-CFF91FB7661B}"/>
              </a:ext>
            </a:extLst>
          </p:cNvPr>
          <p:cNvSpPr/>
          <p:nvPr/>
        </p:nvSpPr>
        <p:spPr>
          <a:xfrm>
            <a:off x="7272338" y="882650"/>
            <a:ext cx="307975" cy="257175"/>
          </a:xfrm>
          <a:custGeom>
            <a:avLst/>
            <a:gdLst/>
            <a:ahLst/>
            <a:cxnLst/>
            <a:rect l="0" t="0" r="0" b="0"/>
            <a:pathLst>
              <a:path w="308610" h="257176">
                <a:moveTo>
                  <a:pt x="102869" y="34290"/>
                </a:moveTo>
                <a:lnTo>
                  <a:pt x="94297" y="34290"/>
                </a:lnTo>
                <a:lnTo>
                  <a:pt x="94297" y="25718"/>
                </a:lnTo>
                <a:lnTo>
                  <a:pt x="85725" y="25718"/>
                </a:lnTo>
                <a:lnTo>
                  <a:pt x="85725" y="25718"/>
                </a:lnTo>
                <a:lnTo>
                  <a:pt x="85725" y="25718"/>
                </a:lnTo>
                <a:lnTo>
                  <a:pt x="77151" y="25718"/>
                </a:lnTo>
                <a:lnTo>
                  <a:pt x="77151" y="25718"/>
                </a:lnTo>
                <a:lnTo>
                  <a:pt x="68579" y="25718"/>
                </a:lnTo>
                <a:lnTo>
                  <a:pt x="60007" y="34290"/>
                </a:lnTo>
                <a:lnTo>
                  <a:pt x="60007" y="34290"/>
                </a:lnTo>
                <a:lnTo>
                  <a:pt x="51434" y="42863"/>
                </a:lnTo>
                <a:lnTo>
                  <a:pt x="42862" y="42863"/>
                </a:lnTo>
                <a:lnTo>
                  <a:pt x="42862" y="51435"/>
                </a:lnTo>
                <a:lnTo>
                  <a:pt x="25717" y="51435"/>
                </a:lnTo>
                <a:lnTo>
                  <a:pt x="25717" y="60008"/>
                </a:lnTo>
                <a:lnTo>
                  <a:pt x="17144" y="68580"/>
                </a:lnTo>
                <a:lnTo>
                  <a:pt x="8572" y="77153"/>
                </a:lnTo>
                <a:lnTo>
                  <a:pt x="8572" y="85725"/>
                </a:lnTo>
                <a:lnTo>
                  <a:pt x="8572" y="94298"/>
                </a:lnTo>
                <a:lnTo>
                  <a:pt x="0" y="102870"/>
                </a:lnTo>
                <a:lnTo>
                  <a:pt x="0" y="111443"/>
                </a:lnTo>
                <a:lnTo>
                  <a:pt x="0" y="120015"/>
                </a:lnTo>
                <a:lnTo>
                  <a:pt x="0" y="128588"/>
                </a:lnTo>
                <a:lnTo>
                  <a:pt x="0" y="145733"/>
                </a:lnTo>
                <a:lnTo>
                  <a:pt x="0" y="154305"/>
                </a:lnTo>
                <a:lnTo>
                  <a:pt x="0" y="162878"/>
                </a:lnTo>
                <a:lnTo>
                  <a:pt x="8572" y="171450"/>
                </a:lnTo>
                <a:lnTo>
                  <a:pt x="8572" y="180023"/>
                </a:lnTo>
                <a:lnTo>
                  <a:pt x="17144" y="188595"/>
                </a:lnTo>
                <a:lnTo>
                  <a:pt x="25717" y="197168"/>
                </a:lnTo>
                <a:lnTo>
                  <a:pt x="34289" y="205740"/>
                </a:lnTo>
                <a:lnTo>
                  <a:pt x="34289" y="214313"/>
                </a:lnTo>
                <a:lnTo>
                  <a:pt x="42862" y="222885"/>
                </a:lnTo>
                <a:lnTo>
                  <a:pt x="51434" y="231458"/>
                </a:lnTo>
                <a:lnTo>
                  <a:pt x="60007" y="231458"/>
                </a:lnTo>
                <a:lnTo>
                  <a:pt x="68579" y="240030"/>
                </a:lnTo>
                <a:lnTo>
                  <a:pt x="77151" y="248603"/>
                </a:lnTo>
                <a:lnTo>
                  <a:pt x="85725" y="248603"/>
                </a:lnTo>
                <a:lnTo>
                  <a:pt x="94297" y="257175"/>
                </a:lnTo>
                <a:lnTo>
                  <a:pt x="102869" y="257175"/>
                </a:lnTo>
                <a:lnTo>
                  <a:pt x="111442" y="257175"/>
                </a:lnTo>
                <a:lnTo>
                  <a:pt x="128587" y="257175"/>
                </a:lnTo>
                <a:lnTo>
                  <a:pt x="137159" y="257175"/>
                </a:lnTo>
                <a:lnTo>
                  <a:pt x="145732" y="257175"/>
                </a:lnTo>
                <a:lnTo>
                  <a:pt x="154304" y="257175"/>
                </a:lnTo>
                <a:lnTo>
                  <a:pt x="171450" y="257175"/>
                </a:lnTo>
                <a:lnTo>
                  <a:pt x="180022" y="257175"/>
                </a:lnTo>
                <a:lnTo>
                  <a:pt x="188594" y="257175"/>
                </a:lnTo>
                <a:lnTo>
                  <a:pt x="197167" y="257175"/>
                </a:lnTo>
                <a:lnTo>
                  <a:pt x="214312" y="257175"/>
                </a:lnTo>
                <a:lnTo>
                  <a:pt x="222884" y="248603"/>
                </a:lnTo>
                <a:lnTo>
                  <a:pt x="231457" y="248603"/>
                </a:lnTo>
                <a:lnTo>
                  <a:pt x="240029" y="240030"/>
                </a:lnTo>
                <a:lnTo>
                  <a:pt x="257175" y="240030"/>
                </a:lnTo>
                <a:lnTo>
                  <a:pt x="257175" y="231458"/>
                </a:lnTo>
                <a:lnTo>
                  <a:pt x="265747" y="231458"/>
                </a:lnTo>
                <a:lnTo>
                  <a:pt x="274319" y="222885"/>
                </a:lnTo>
                <a:lnTo>
                  <a:pt x="282892" y="214313"/>
                </a:lnTo>
                <a:lnTo>
                  <a:pt x="291464" y="205740"/>
                </a:lnTo>
                <a:lnTo>
                  <a:pt x="300037" y="197168"/>
                </a:lnTo>
                <a:lnTo>
                  <a:pt x="300037" y="188595"/>
                </a:lnTo>
                <a:lnTo>
                  <a:pt x="300037" y="180023"/>
                </a:lnTo>
                <a:lnTo>
                  <a:pt x="308609" y="171450"/>
                </a:lnTo>
                <a:lnTo>
                  <a:pt x="308609" y="162878"/>
                </a:lnTo>
                <a:lnTo>
                  <a:pt x="308609" y="145733"/>
                </a:lnTo>
                <a:lnTo>
                  <a:pt x="308609" y="137160"/>
                </a:lnTo>
                <a:lnTo>
                  <a:pt x="308609" y="128588"/>
                </a:lnTo>
                <a:lnTo>
                  <a:pt x="308609" y="111443"/>
                </a:lnTo>
                <a:lnTo>
                  <a:pt x="308609" y="102870"/>
                </a:lnTo>
                <a:lnTo>
                  <a:pt x="300037" y="94298"/>
                </a:lnTo>
                <a:lnTo>
                  <a:pt x="300037" y="85725"/>
                </a:lnTo>
                <a:lnTo>
                  <a:pt x="291464" y="77153"/>
                </a:lnTo>
                <a:lnTo>
                  <a:pt x="282892" y="60008"/>
                </a:lnTo>
                <a:lnTo>
                  <a:pt x="282892" y="51435"/>
                </a:lnTo>
                <a:lnTo>
                  <a:pt x="274319" y="42863"/>
                </a:lnTo>
                <a:lnTo>
                  <a:pt x="257175" y="34290"/>
                </a:lnTo>
                <a:lnTo>
                  <a:pt x="248601" y="25718"/>
                </a:lnTo>
                <a:lnTo>
                  <a:pt x="240029" y="17145"/>
                </a:lnTo>
                <a:lnTo>
                  <a:pt x="231457" y="17145"/>
                </a:lnTo>
                <a:lnTo>
                  <a:pt x="214312" y="8573"/>
                </a:lnTo>
                <a:lnTo>
                  <a:pt x="205739" y="0"/>
                </a:lnTo>
                <a:lnTo>
                  <a:pt x="188594" y="0"/>
                </a:lnTo>
                <a:lnTo>
                  <a:pt x="171450" y="0"/>
                </a:lnTo>
                <a:lnTo>
                  <a:pt x="154304" y="0"/>
                </a:lnTo>
                <a:lnTo>
                  <a:pt x="137159" y="0"/>
                </a:lnTo>
                <a:lnTo>
                  <a:pt x="128587" y="0"/>
                </a:lnTo>
                <a:lnTo>
                  <a:pt x="111442" y="0"/>
                </a:lnTo>
                <a:lnTo>
                  <a:pt x="102869" y="0"/>
                </a:lnTo>
                <a:lnTo>
                  <a:pt x="85725" y="8573"/>
                </a:lnTo>
                <a:lnTo>
                  <a:pt x="77151" y="8573"/>
                </a:lnTo>
                <a:lnTo>
                  <a:pt x="68579" y="17145"/>
                </a:lnTo>
                <a:lnTo>
                  <a:pt x="60007" y="17145"/>
                </a:lnTo>
                <a:lnTo>
                  <a:pt x="51434" y="25718"/>
                </a:lnTo>
                <a:lnTo>
                  <a:pt x="51434" y="34290"/>
                </a:lnTo>
                <a:lnTo>
                  <a:pt x="42862" y="34290"/>
                </a:lnTo>
                <a:lnTo>
                  <a:pt x="42862" y="34290"/>
                </a:lnTo>
                <a:lnTo>
                  <a:pt x="42862" y="42863"/>
                </a:lnTo>
                <a:lnTo>
                  <a:pt x="42862" y="4286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47BDE2AC-D131-44E2-B143-829B3E560C21}"/>
              </a:ext>
            </a:extLst>
          </p:cNvPr>
          <p:cNvSpPr/>
          <p:nvPr/>
        </p:nvSpPr>
        <p:spPr>
          <a:xfrm>
            <a:off x="7307263" y="900113"/>
            <a:ext cx="179387" cy="206375"/>
          </a:xfrm>
          <a:custGeom>
            <a:avLst/>
            <a:gdLst/>
            <a:ahLst/>
            <a:cxnLst/>
            <a:rect l="0" t="0" r="0" b="0"/>
            <a:pathLst>
              <a:path w="180024" h="205741">
                <a:moveTo>
                  <a:pt x="17145" y="42863"/>
                </a:moveTo>
                <a:lnTo>
                  <a:pt x="17145" y="42863"/>
                </a:lnTo>
                <a:lnTo>
                  <a:pt x="17145" y="51435"/>
                </a:lnTo>
                <a:lnTo>
                  <a:pt x="17145" y="51435"/>
                </a:lnTo>
                <a:lnTo>
                  <a:pt x="17145" y="60008"/>
                </a:lnTo>
                <a:lnTo>
                  <a:pt x="17145" y="68580"/>
                </a:lnTo>
                <a:lnTo>
                  <a:pt x="8573" y="77153"/>
                </a:lnTo>
                <a:lnTo>
                  <a:pt x="8573" y="85725"/>
                </a:lnTo>
                <a:lnTo>
                  <a:pt x="8573" y="102870"/>
                </a:lnTo>
                <a:lnTo>
                  <a:pt x="8573" y="120015"/>
                </a:lnTo>
                <a:lnTo>
                  <a:pt x="8573" y="137160"/>
                </a:lnTo>
                <a:lnTo>
                  <a:pt x="8573" y="145733"/>
                </a:lnTo>
                <a:lnTo>
                  <a:pt x="8573" y="162878"/>
                </a:lnTo>
                <a:lnTo>
                  <a:pt x="8573" y="171450"/>
                </a:lnTo>
                <a:lnTo>
                  <a:pt x="8573" y="180023"/>
                </a:lnTo>
                <a:lnTo>
                  <a:pt x="8573" y="188595"/>
                </a:lnTo>
                <a:lnTo>
                  <a:pt x="8573" y="197168"/>
                </a:lnTo>
                <a:lnTo>
                  <a:pt x="8573" y="205740"/>
                </a:lnTo>
                <a:lnTo>
                  <a:pt x="8573" y="205740"/>
                </a:lnTo>
                <a:lnTo>
                  <a:pt x="8573" y="205740"/>
                </a:lnTo>
                <a:lnTo>
                  <a:pt x="8573" y="205740"/>
                </a:lnTo>
                <a:lnTo>
                  <a:pt x="8573" y="205740"/>
                </a:lnTo>
                <a:lnTo>
                  <a:pt x="8573" y="205740"/>
                </a:lnTo>
                <a:lnTo>
                  <a:pt x="8573" y="205740"/>
                </a:lnTo>
                <a:lnTo>
                  <a:pt x="8573" y="197168"/>
                </a:lnTo>
                <a:lnTo>
                  <a:pt x="8573" y="197168"/>
                </a:lnTo>
                <a:lnTo>
                  <a:pt x="8573" y="188595"/>
                </a:lnTo>
                <a:lnTo>
                  <a:pt x="8573" y="171450"/>
                </a:lnTo>
                <a:lnTo>
                  <a:pt x="8573" y="162878"/>
                </a:lnTo>
                <a:lnTo>
                  <a:pt x="8573" y="145733"/>
                </a:lnTo>
                <a:lnTo>
                  <a:pt x="8573" y="137160"/>
                </a:lnTo>
                <a:lnTo>
                  <a:pt x="8573" y="120015"/>
                </a:lnTo>
                <a:lnTo>
                  <a:pt x="8573" y="111443"/>
                </a:lnTo>
                <a:lnTo>
                  <a:pt x="8573" y="94298"/>
                </a:lnTo>
                <a:lnTo>
                  <a:pt x="8573" y="85725"/>
                </a:lnTo>
                <a:lnTo>
                  <a:pt x="0" y="77153"/>
                </a:lnTo>
                <a:lnTo>
                  <a:pt x="0" y="68580"/>
                </a:lnTo>
                <a:lnTo>
                  <a:pt x="0" y="60008"/>
                </a:lnTo>
                <a:lnTo>
                  <a:pt x="0" y="51435"/>
                </a:lnTo>
                <a:lnTo>
                  <a:pt x="0" y="42863"/>
                </a:lnTo>
                <a:lnTo>
                  <a:pt x="0" y="34290"/>
                </a:lnTo>
                <a:lnTo>
                  <a:pt x="0" y="34290"/>
                </a:lnTo>
                <a:lnTo>
                  <a:pt x="0" y="34290"/>
                </a:lnTo>
                <a:lnTo>
                  <a:pt x="0" y="25718"/>
                </a:lnTo>
                <a:lnTo>
                  <a:pt x="0" y="25718"/>
                </a:lnTo>
                <a:lnTo>
                  <a:pt x="0" y="25718"/>
                </a:lnTo>
                <a:lnTo>
                  <a:pt x="0" y="25718"/>
                </a:lnTo>
                <a:lnTo>
                  <a:pt x="8573" y="34290"/>
                </a:lnTo>
                <a:lnTo>
                  <a:pt x="8573" y="34290"/>
                </a:lnTo>
                <a:lnTo>
                  <a:pt x="8573" y="42863"/>
                </a:lnTo>
                <a:lnTo>
                  <a:pt x="17145" y="51435"/>
                </a:lnTo>
                <a:lnTo>
                  <a:pt x="17145" y="60008"/>
                </a:lnTo>
                <a:lnTo>
                  <a:pt x="25718" y="68580"/>
                </a:lnTo>
                <a:lnTo>
                  <a:pt x="34290" y="77153"/>
                </a:lnTo>
                <a:lnTo>
                  <a:pt x="34290" y="94298"/>
                </a:lnTo>
                <a:lnTo>
                  <a:pt x="42862" y="94298"/>
                </a:lnTo>
                <a:lnTo>
                  <a:pt x="42862" y="111443"/>
                </a:lnTo>
                <a:lnTo>
                  <a:pt x="51436" y="111443"/>
                </a:lnTo>
                <a:lnTo>
                  <a:pt x="51436" y="120015"/>
                </a:lnTo>
                <a:lnTo>
                  <a:pt x="51436" y="128588"/>
                </a:lnTo>
                <a:lnTo>
                  <a:pt x="60008" y="137160"/>
                </a:lnTo>
                <a:lnTo>
                  <a:pt x="60008" y="137160"/>
                </a:lnTo>
                <a:lnTo>
                  <a:pt x="60008" y="145733"/>
                </a:lnTo>
                <a:lnTo>
                  <a:pt x="60008" y="145733"/>
                </a:lnTo>
                <a:lnTo>
                  <a:pt x="60008" y="154305"/>
                </a:lnTo>
                <a:lnTo>
                  <a:pt x="68580" y="154305"/>
                </a:lnTo>
                <a:lnTo>
                  <a:pt x="68580" y="154305"/>
                </a:lnTo>
                <a:lnTo>
                  <a:pt x="68580" y="154305"/>
                </a:lnTo>
                <a:lnTo>
                  <a:pt x="68580" y="154305"/>
                </a:lnTo>
                <a:lnTo>
                  <a:pt x="68580" y="154305"/>
                </a:lnTo>
                <a:lnTo>
                  <a:pt x="68580" y="154305"/>
                </a:lnTo>
                <a:lnTo>
                  <a:pt x="68580" y="145733"/>
                </a:lnTo>
                <a:lnTo>
                  <a:pt x="68580" y="145733"/>
                </a:lnTo>
                <a:lnTo>
                  <a:pt x="68580" y="137160"/>
                </a:lnTo>
                <a:lnTo>
                  <a:pt x="68580" y="128588"/>
                </a:lnTo>
                <a:lnTo>
                  <a:pt x="68580" y="120015"/>
                </a:lnTo>
                <a:lnTo>
                  <a:pt x="68580" y="102870"/>
                </a:lnTo>
                <a:lnTo>
                  <a:pt x="68580" y="94298"/>
                </a:lnTo>
                <a:lnTo>
                  <a:pt x="68580" y="85725"/>
                </a:lnTo>
                <a:lnTo>
                  <a:pt x="68580" y="68580"/>
                </a:lnTo>
                <a:lnTo>
                  <a:pt x="68580" y="60008"/>
                </a:lnTo>
                <a:lnTo>
                  <a:pt x="68580" y="51435"/>
                </a:lnTo>
                <a:lnTo>
                  <a:pt x="77153" y="42863"/>
                </a:lnTo>
                <a:lnTo>
                  <a:pt x="77153" y="34290"/>
                </a:lnTo>
                <a:lnTo>
                  <a:pt x="77153" y="25718"/>
                </a:lnTo>
                <a:lnTo>
                  <a:pt x="77153" y="17145"/>
                </a:lnTo>
                <a:lnTo>
                  <a:pt x="77153" y="8573"/>
                </a:lnTo>
                <a:lnTo>
                  <a:pt x="85725" y="8573"/>
                </a:lnTo>
                <a:lnTo>
                  <a:pt x="85725" y="0"/>
                </a:lnTo>
                <a:lnTo>
                  <a:pt x="85725" y="0"/>
                </a:lnTo>
                <a:lnTo>
                  <a:pt x="85725" y="0"/>
                </a:lnTo>
                <a:lnTo>
                  <a:pt x="85725" y="0"/>
                </a:lnTo>
                <a:lnTo>
                  <a:pt x="85725" y="0"/>
                </a:lnTo>
                <a:lnTo>
                  <a:pt x="94298" y="8573"/>
                </a:lnTo>
                <a:lnTo>
                  <a:pt x="94298" y="8573"/>
                </a:lnTo>
                <a:lnTo>
                  <a:pt x="94298" y="17145"/>
                </a:lnTo>
                <a:lnTo>
                  <a:pt x="94298" y="17145"/>
                </a:lnTo>
                <a:lnTo>
                  <a:pt x="102870" y="25718"/>
                </a:lnTo>
                <a:lnTo>
                  <a:pt x="102870" y="34290"/>
                </a:lnTo>
                <a:lnTo>
                  <a:pt x="111443" y="42863"/>
                </a:lnTo>
                <a:lnTo>
                  <a:pt x="111443" y="60008"/>
                </a:lnTo>
                <a:lnTo>
                  <a:pt x="120015" y="68580"/>
                </a:lnTo>
                <a:lnTo>
                  <a:pt x="120015" y="77153"/>
                </a:lnTo>
                <a:lnTo>
                  <a:pt x="128587" y="94298"/>
                </a:lnTo>
                <a:lnTo>
                  <a:pt x="128587" y="102870"/>
                </a:lnTo>
                <a:lnTo>
                  <a:pt x="137161" y="111443"/>
                </a:lnTo>
                <a:lnTo>
                  <a:pt x="137161" y="120015"/>
                </a:lnTo>
                <a:lnTo>
                  <a:pt x="137161" y="128588"/>
                </a:lnTo>
                <a:lnTo>
                  <a:pt x="145733" y="145733"/>
                </a:lnTo>
                <a:lnTo>
                  <a:pt x="145733" y="154305"/>
                </a:lnTo>
                <a:lnTo>
                  <a:pt x="154305" y="162878"/>
                </a:lnTo>
                <a:lnTo>
                  <a:pt x="162878" y="171450"/>
                </a:lnTo>
                <a:lnTo>
                  <a:pt x="162878" y="171450"/>
                </a:lnTo>
                <a:lnTo>
                  <a:pt x="171450" y="180023"/>
                </a:lnTo>
                <a:lnTo>
                  <a:pt x="171450" y="188595"/>
                </a:lnTo>
                <a:lnTo>
                  <a:pt x="171450" y="188595"/>
                </a:lnTo>
                <a:lnTo>
                  <a:pt x="180023" y="197168"/>
                </a:lnTo>
                <a:lnTo>
                  <a:pt x="180023" y="19716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2160" name="Freeform 92159">
            <a:extLst>
              <a:ext uri="{FF2B5EF4-FFF2-40B4-BE49-F238E27FC236}">
                <a16:creationId xmlns:a16="http://schemas.microsoft.com/office/drawing/2014/main" id="{2D1EAC34-975F-45AE-AB96-E965ACE93B0E}"/>
              </a:ext>
            </a:extLst>
          </p:cNvPr>
          <p:cNvSpPr/>
          <p:nvPr/>
        </p:nvSpPr>
        <p:spPr>
          <a:xfrm>
            <a:off x="7340600" y="1071563"/>
            <a:ext cx="9525" cy="111125"/>
          </a:xfrm>
          <a:custGeom>
            <a:avLst/>
            <a:gdLst/>
            <a:ahLst/>
            <a:cxnLst/>
            <a:rect l="0" t="0" r="0" b="0"/>
            <a:pathLst>
              <a:path w="8573" h="111444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8572" y="0"/>
                </a:lnTo>
                <a:lnTo>
                  <a:pt x="8572" y="8573"/>
                </a:lnTo>
                <a:lnTo>
                  <a:pt x="8572" y="17145"/>
                </a:lnTo>
                <a:lnTo>
                  <a:pt x="8572" y="25718"/>
                </a:lnTo>
                <a:lnTo>
                  <a:pt x="8572" y="34290"/>
                </a:lnTo>
                <a:lnTo>
                  <a:pt x="8572" y="42863"/>
                </a:lnTo>
                <a:lnTo>
                  <a:pt x="8572" y="51435"/>
                </a:lnTo>
                <a:lnTo>
                  <a:pt x="8572" y="60008"/>
                </a:lnTo>
                <a:lnTo>
                  <a:pt x="8572" y="68580"/>
                </a:lnTo>
                <a:lnTo>
                  <a:pt x="8572" y="77153"/>
                </a:lnTo>
                <a:lnTo>
                  <a:pt x="8572" y="85725"/>
                </a:lnTo>
                <a:lnTo>
                  <a:pt x="8572" y="102870"/>
                </a:lnTo>
                <a:lnTo>
                  <a:pt x="8572" y="102870"/>
                </a:lnTo>
                <a:lnTo>
                  <a:pt x="0" y="111443"/>
                </a:lnTo>
                <a:lnTo>
                  <a:pt x="0" y="11144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2161" name="Freeform 92160">
            <a:extLst>
              <a:ext uri="{FF2B5EF4-FFF2-40B4-BE49-F238E27FC236}">
                <a16:creationId xmlns:a16="http://schemas.microsoft.com/office/drawing/2014/main" id="{3B8A0CC2-0253-491A-9D4E-B53620C97A72}"/>
              </a:ext>
            </a:extLst>
          </p:cNvPr>
          <p:cNvSpPr/>
          <p:nvPr/>
        </p:nvSpPr>
        <p:spPr>
          <a:xfrm>
            <a:off x="7350125" y="1303338"/>
            <a:ext cx="7938" cy="60325"/>
          </a:xfrm>
          <a:custGeom>
            <a:avLst/>
            <a:gdLst/>
            <a:ahLst/>
            <a:cxnLst/>
            <a:rect l="0" t="0" r="0" b="0"/>
            <a:pathLst>
              <a:path w="8575" h="60008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8572"/>
                </a:lnTo>
                <a:lnTo>
                  <a:pt x="0" y="8572"/>
                </a:lnTo>
                <a:lnTo>
                  <a:pt x="0" y="17145"/>
                </a:lnTo>
                <a:lnTo>
                  <a:pt x="0" y="25718"/>
                </a:lnTo>
                <a:lnTo>
                  <a:pt x="8574" y="34290"/>
                </a:lnTo>
                <a:lnTo>
                  <a:pt x="8574" y="42862"/>
                </a:lnTo>
                <a:lnTo>
                  <a:pt x="8574" y="51435"/>
                </a:lnTo>
                <a:lnTo>
                  <a:pt x="8574" y="60007"/>
                </a:lnTo>
                <a:lnTo>
                  <a:pt x="8574" y="60007"/>
                </a:lnTo>
                <a:lnTo>
                  <a:pt x="8574" y="60007"/>
                </a:lnTo>
                <a:lnTo>
                  <a:pt x="8574" y="6000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2163" name="Freeform 92162">
            <a:extLst>
              <a:ext uri="{FF2B5EF4-FFF2-40B4-BE49-F238E27FC236}">
                <a16:creationId xmlns:a16="http://schemas.microsoft.com/office/drawing/2014/main" id="{6A5C6B8A-8F8B-47C5-B612-4270EB46F79E}"/>
              </a:ext>
            </a:extLst>
          </p:cNvPr>
          <p:cNvSpPr/>
          <p:nvPr/>
        </p:nvSpPr>
        <p:spPr>
          <a:xfrm>
            <a:off x="7350125" y="1492250"/>
            <a:ext cx="7938" cy="68263"/>
          </a:xfrm>
          <a:custGeom>
            <a:avLst/>
            <a:gdLst/>
            <a:ahLst/>
            <a:cxnLst/>
            <a:rect l="0" t="0" r="0" b="0"/>
            <a:pathLst>
              <a:path w="8575" h="68581">
                <a:moveTo>
                  <a:pt x="8574" y="0"/>
                </a:moveTo>
                <a:lnTo>
                  <a:pt x="8574" y="0"/>
                </a:lnTo>
                <a:lnTo>
                  <a:pt x="8574" y="8573"/>
                </a:lnTo>
                <a:lnTo>
                  <a:pt x="8574" y="8573"/>
                </a:lnTo>
                <a:lnTo>
                  <a:pt x="8574" y="17145"/>
                </a:lnTo>
                <a:lnTo>
                  <a:pt x="8574" y="25717"/>
                </a:lnTo>
                <a:lnTo>
                  <a:pt x="8574" y="42862"/>
                </a:lnTo>
                <a:lnTo>
                  <a:pt x="0" y="51435"/>
                </a:lnTo>
                <a:lnTo>
                  <a:pt x="0" y="60007"/>
                </a:lnTo>
                <a:lnTo>
                  <a:pt x="0" y="60007"/>
                </a:lnTo>
                <a:lnTo>
                  <a:pt x="0" y="68580"/>
                </a:lnTo>
                <a:lnTo>
                  <a:pt x="0" y="6858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2169" name="Freeform 92168">
            <a:extLst>
              <a:ext uri="{FF2B5EF4-FFF2-40B4-BE49-F238E27FC236}">
                <a16:creationId xmlns:a16="http://schemas.microsoft.com/office/drawing/2014/main" id="{F7927ADC-0C80-4271-A3EA-CEB13ECDE582}"/>
              </a:ext>
            </a:extLst>
          </p:cNvPr>
          <p:cNvSpPr/>
          <p:nvPr/>
        </p:nvSpPr>
        <p:spPr>
          <a:xfrm>
            <a:off x="7340600" y="1671638"/>
            <a:ext cx="9525" cy="17462"/>
          </a:xfrm>
          <a:custGeom>
            <a:avLst/>
            <a:gdLst/>
            <a:ahLst/>
            <a:cxnLst/>
            <a:rect l="0" t="0" r="0" b="0"/>
            <a:pathLst>
              <a:path w="8573" h="17146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8573"/>
                </a:lnTo>
                <a:lnTo>
                  <a:pt x="8572" y="8573"/>
                </a:lnTo>
                <a:lnTo>
                  <a:pt x="8572" y="8573"/>
                </a:lnTo>
                <a:lnTo>
                  <a:pt x="8572" y="8573"/>
                </a:lnTo>
                <a:lnTo>
                  <a:pt x="8572" y="17145"/>
                </a:lnTo>
                <a:lnTo>
                  <a:pt x="8572" y="1714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2170" name="Freeform 92169">
            <a:extLst>
              <a:ext uri="{FF2B5EF4-FFF2-40B4-BE49-F238E27FC236}">
                <a16:creationId xmlns:a16="http://schemas.microsoft.com/office/drawing/2014/main" id="{A73A3150-990E-446D-B5E6-BEA6417AE8FF}"/>
              </a:ext>
            </a:extLst>
          </p:cNvPr>
          <p:cNvSpPr/>
          <p:nvPr/>
        </p:nvSpPr>
        <p:spPr>
          <a:xfrm>
            <a:off x="7478713" y="1654175"/>
            <a:ext cx="93662" cy="9525"/>
          </a:xfrm>
          <a:custGeom>
            <a:avLst/>
            <a:gdLst/>
            <a:ahLst/>
            <a:cxnLst/>
            <a:rect l="0" t="0" r="0" b="0"/>
            <a:pathLst>
              <a:path w="94299" h="8574">
                <a:moveTo>
                  <a:pt x="0" y="8573"/>
                </a:moveTo>
                <a:lnTo>
                  <a:pt x="0" y="8573"/>
                </a:lnTo>
                <a:lnTo>
                  <a:pt x="8573" y="8573"/>
                </a:lnTo>
                <a:lnTo>
                  <a:pt x="8573" y="8573"/>
                </a:lnTo>
                <a:lnTo>
                  <a:pt x="17145" y="8573"/>
                </a:lnTo>
                <a:lnTo>
                  <a:pt x="25718" y="8573"/>
                </a:lnTo>
                <a:lnTo>
                  <a:pt x="34290" y="8573"/>
                </a:lnTo>
                <a:lnTo>
                  <a:pt x="42862" y="8573"/>
                </a:lnTo>
                <a:lnTo>
                  <a:pt x="51436" y="8573"/>
                </a:lnTo>
                <a:lnTo>
                  <a:pt x="68580" y="8573"/>
                </a:lnTo>
                <a:lnTo>
                  <a:pt x="77153" y="8573"/>
                </a:lnTo>
                <a:lnTo>
                  <a:pt x="85725" y="0"/>
                </a:lnTo>
                <a:lnTo>
                  <a:pt x="85725" y="0"/>
                </a:lnTo>
                <a:lnTo>
                  <a:pt x="94298" y="0"/>
                </a:lnTo>
                <a:lnTo>
                  <a:pt x="9429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2171" name="Freeform 92170">
            <a:extLst>
              <a:ext uri="{FF2B5EF4-FFF2-40B4-BE49-F238E27FC236}">
                <a16:creationId xmlns:a16="http://schemas.microsoft.com/office/drawing/2014/main" id="{2880D67C-1FF0-4F95-B842-0A175E64CA1A}"/>
              </a:ext>
            </a:extLst>
          </p:cNvPr>
          <p:cNvSpPr/>
          <p:nvPr/>
        </p:nvSpPr>
        <p:spPr>
          <a:xfrm>
            <a:off x="7683500" y="1646238"/>
            <a:ext cx="77788" cy="0"/>
          </a:xfrm>
          <a:custGeom>
            <a:avLst/>
            <a:gdLst/>
            <a:ahLst/>
            <a:cxnLst/>
            <a:rect l="0" t="0" r="0" b="0"/>
            <a:pathLst>
              <a:path w="77154" h="1">
                <a:moveTo>
                  <a:pt x="0" y="0"/>
                </a:moveTo>
                <a:lnTo>
                  <a:pt x="0" y="0"/>
                </a:lnTo>
                <a:lnTo>
                  <a:pt x="8572" y="0"/>
                </a:lnTo>
                <a:lnTo>
                  <a:pt x="8572" y="0"/>
                </a:lnTo>
                <a:lnTo>
                  <a:pt x="17146" y="0"/>
                </a:lnTo>
                <a:lnTo>
                  <a:pt x="17146" y="0"/>
                </a:lnTo>
                <a:lnTo>
                  <a:pt x="25718" y="0"/>
                </a:lnTo>
                <a:lnTo>
                  <a:pt x="34290" y="0"/>
                </a:lnTo>
                <a:lnTo>
                  <a:pt x="42863" y="0"/>
                </a:lnTo>
                <a:lnTo>
                  <a:pt x="60008" y="0"/>
                </a:lnTo>
                <a:lnTo>
                  <a:pt x="60008" y="0"/>
                </a:lnTo>
                <a:lnTo>
                  <a:pt x="60008" y="0"/>
                </a:lnTo>
                <a:lnTo>
                  <a:pt x="77153" y="0"/>
                </a:lnTo>
                <a:lnTo>
                  <a:pt x="77153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2172" name="Freeform 92171">
            <a:extLst>
              <a:ext uri="{FF2B5EF4-FFF2-40B4-BE49-F238E27FC236}">
                <a16:creationId xmlns:a16="http://schemas.microsoft.com/office/drawing/2014/main" id="{7713B9E4-62F8-40E9-A455-D548AABE2599}"/>
              </a:ext>
            </a:extLst>
          </p:cNvPr>
          <p:cNvSpPr/>
          <p:nvPr/>
        </p:nvSpPr>
        <p:spPr>
          <a:xfrm>
            <a:off x="7864475" y="1636713"/>
            <a:ext cx="58738" cy="9525"/>
          </a:xfrm>
          <a:custGeom>
            <a:avLst/>
            <a:gdLst/>
            <a:ahLst/>
            <a:cxnLst/>
            <a:rect l="0" t="0" r="0" b="0"/>
            <a:pathLst>
              <a:path w="60009" h="8574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8574" y="0"/>
                </a:lnTo>
                <a:lnTo>
                  <a:pt x="8574" y="0"/>
                </a:lnTo>
                <a:lnTo>
                  <a:pt x="8574" y="0"/>
                </a:lnTo>
                <a:lnTo>
                  <a:pt x="17146" y="0"/>
                </a:lnTo>
                <a:lnTo>
                  <a:pt x="25718" y="0"/>
                </a:lnTo>
                <a:lnTo>
                  <a:pt x="34291" y="0"/>
                </a:lnTo>
                <a:lnTo>
                  <a:pt x="42863" y="8573"/>
                </a:lnTo>
                <a:lnTo>
                  <a:pt x="51436" y="8573"/>
                </a:lnTo>
                <a:lnTo>
                  <a:pt x="51436" y="8573"/>
                </a:lnTo>
                <a:lnTo>
                  <a:pt x="60008" y="8573"/>
                </a:lnTo>
                <a:lnTo>
                  <a:pt x="60008" y="857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2173" name="Freeform 92172">
            <a:extLst>
              <a:ext uri="{FF2B5EF4-FFF2-40B4-BE49-F238E27FC236}">
                <a16:creationId xmlns:a16="http://schemas.microsoft.com/office/drawing/2014/main" id="{3EF14DC5-80E2-469F-AA46-AAD5DB5E5682}"/>
              </a:ext>
            </a:extLst>
          </p:cNvPr>
          <p:cNvSpPr/>
          <p:nvPr/>
        </p:nvSpPr>
        <p:spPr>
          <a:xfrm>
            <a:off x="8018463" y="1636713"/>
            <a:ext cx="50800" cy="9525"/>
          </a:xfrm>
          <a:custGeom>
            <a:avLst/>
            <a:gdLst/>
            <a:ahLst/>
            <a:cxnLst/>
            <a:rect l="0" t="0" r="0" b="0"/>
            <a:pathLst>
              <a:path w="51436" h="8574">
                <a:moveTo>
                  <a:pt x="0" y="0"/>
                </a:moveTo>
                <a:lnTo>
                  <a:pt x="0" y="0"/>
                </a:lnTo>
                <a:lnTo>
                  <a:pt x="8572" y="0"/>
                </a:lnTo>
                <a:lnTo>
                  <a:pt x="8572" y="0"/>
                </a:lnTo>
                <a:lnTo>
                  <a:pt x="17144" y="0"/>
                </a:lnTo>
                <a:lnTo>
                  <a:pt x="25718" y="8573"/>
                </a:lnTo>
                <a:lnTo>
                  <a:pt x="34290" y="8573"/>
                </a:lnTo>
                <a:lnTo>
                  <a:pt x="42862" y="8573"/>
                </a:lnTo>
                <a:lnTo>
                  <a:pt x="42862" y="8573"/>
                </a:lnTo>
                <a:lnTo>
                  <a:pt x="51435" y="8573"/>
                </a:lnTo>
                <a:lnTo>
                  <a:pt x="51435" y="857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2174" name="Freeform 92173">
            <a:extLst>
              <a:ext uri="{FF2B5EF4-FFF2-40B4-BE49-F238E27FC236}">
                <a16:creationId xmlns:a16="http://schemas.microsoft.com/office/drawing/2014/main" id="{0C3ABB50-9A83-4D7B-9CE1-AA6D16412528}"/>
              </a:ext>
            </a:extLst>
          </p:cNvPr>
          <p:cNvSpPr/>
          <p:nvPr/>
        </p:nvSpPr>
        <p:spPr>
          <a:xfrm>
            <a:off x="8129588" y="1654175"/>
            <a:ext cx="7937" cy="0"/>
          </a:xfrm>
          <a:custGeom>
            <a:avLst/>
            <a:gdLst/>
            <a:ahLst/>
            <a:cxnLst/>
            <a:rect l="0" t="0" r="0" b="0"/>
            <a:pathLst>
              <a:path w="8573" h="1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8572" y="0"/>
                </a:lnTo>
                <a:lnTo>
                  <a:pt x="8572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 spd="slow"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C2FCE67F-5296-496B-9FE6-7E6EA05C84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chemeClr val="bg1"/>
                </a:solidFill>
                <a:latin typeface="Comic Sans MS" panose="030F0702030302020204" pitchFamily="66" charset="0"/>
              </a:rPr>
              <a:t>Waxing Gibbous</a:t>
            </a:r>
          </a:p>
        </p:txBody>
      </p:sp>
      <p:pic>
        <p:nvPicPr>
          <p:cNvPr id="21509" name="Picture 5" descr="wax-gib">
            <a:extLst>
              <a:ext uri="{FF2B5EF4-FFF2-40B4-BE49-F238E27FC236}">
                <a16:creationId xmlns:a16="http://schemas.microsoft.com/office/drawing/2014/main" id="{9B37B7E3-1CAC-41EA-97A9-72A490939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363" y="1600200"/>
            <a:ext cx="4795837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2" name="Text Box 6">
            <a:extLst>
              <a:ext uri="{FF2B5EF4-FFF2-40B4-BE49-F238E27FC236}">
                <a16:creationId xmlns:a16="http://schemas.microsoft.com/office/drawing/2014/main" id="{1179DE09-9E46-4938-AC0D-B0C4A3457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905000"/>
            <a:ext cx="34290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During this moon phase we see almost the entire right side of the lit moon.   The moon is still growing!!  It is swollen on one side.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52E00F07-06BC-4C15-B3DC-2412EB45C3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8600"/>
            <a:ext cx="2743200" cy="3200400"/>
          </a:xfrm>
          <a:prstGeom prst="rect">
            <a:avLst/>
          </a:prstGeom>
          <a:solidFill>
            <a:schemeClr val="bg1"/>
          </a:solidFill>
          <a:ln w="3810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FFFFFF"/>
              </a:solidFill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710951B6-B0FD-4F8D-A169-E4D8188D48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71800" y="274638"/>
            <a:ext cx="5715000" cy="1143000"/>
          </a:xfrm>
        </p:spPr>
        <p:txBody>
          <a:bodyPr/>
          <a:lstStyle/>
          <a:p>
            <a:pPr eaLnBrk="1" hangingPunct="1"/>
            <a:r>
              <a:rPr lang="en-US" altLang="en-US"/>
              <a:t>Waxing Gibbous</a:t>
            </a:r>
          </a:p>
        </p:txBody>
      </p:sp>
      <p:pic>
        <p:nvPicPr>
          <p:cNvPr id="95236" name="Picture 5">
            <a:extLst>
              <a:ext uri="{FF2B5EF4-FFF2-40B4-BE49-F238E27FC236}">
                <a16:creationId xmlns:a16="http://schemas.microsoft.com/office/drawing/2014/main" id="{0F949E4F-6472-4A08-ADAA-0BD6ACB0C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38" y="381000"/>
            <a:ext cx="2278062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37" name="Picture 6">
            <a:extLst>
              <a:ext uri="{FF2B5EF4-FFF2-40B4-BE49-F238E27FC236}">
                <a16:creationId xmlns:a16="http://schemas.microsoft.com/office/drawing/2014/main" id="{2B4EA659-5068-42EF-B7EC-C4D051B01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362200"/>
            <a:ext cx="15049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38" name="Picture 14">
            <a:extLst>
              <a:ext uri="{FF2B5EF4-FFF2-40B4-BE49-F238E27FC236}">
                <a16:creationId xmlns:a16="http://schemas.microsoft.com/office/drawing/2014/main" id="{C0BB8211-6BAC-4983-A9FE-7D0876D24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626262"/>
              </a:clrFrom>
              <a:clrTo>
                <a:srgbClr val="62626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819400"/>
            <a:ext cx="167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39" name="Oval 18">
            <a:extLst>
              <a:ext uri="{FF2B5EF4-FFF2-40B4-BE49-F238E27FC236}">
                <a16:creationId xmlns:a16="http://schemas.microsoft.com/office/drawing/2014/main" id="{2ADD8B99-3308-48FE-AD31-7727619EA5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1524000"/>
            <a:ext cx="1447800" cy="15240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FFFFFF"/>
              </a:solidFill>
            </a:endParaRPr>
          </a:p>
        </p:txBody>
      </p:sp>
      <p:pic>
        <p:nvPicPr>
          <p:cNvPr id="95240" name="Picture 17">
            <a:extLst>
              <a:ext uri="{FF2B5EF4-FFF2-40B4-BE49-F238E27FC236}">
                <a16:creationId xmlns:a16="http://schemas.microsoft.com/office/drawing/2014/main" id="{BA18AEC9-FC4E-4CC4-9C0E-CD7E97C27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85349">
            <a:off x="3276600" y="2209800"/>
            <a:ext cx="109537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41" name="Picture 15">
            <a:extLst>
              <a:ext uri="{FF2B5EF4-FFF2-40B4-BE49-F238E27FC236}">
                <a16:creationId xmlns:a16="http://schemas.microsoft.com/office/drawing/2014/main" id="{4D3326CB-E170-43EA-A137-DC766C7D9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71"/>
          <a:stretch>
            <a:fillRect/>
          </a:stretch>
        </p:blipFill>
        <p:spPr bwMode="auto">
          <a:xfrm>
            <a:off x="2667000" y="1676400"/>
            <a:ext cx="971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eform 1">
            <a:extLst>
              <a:ext uri="{FF2B5EF4-FFF2-40B4-BE49-F238E27FC236}">
                <a16:creationId xmlns:a16="http://schemas.microsoft.com/office/drawing/2014/main" id="{7CF61159-CFC2-4483-912A-B9050C51DC66}"/>
              </a:ext>
            </a:extLst>
          </p:cNvPr>
          <p:cNvSpPr/>
          <p:nvPr/>
        </p:nvSpPr>
        <p:spPr>
          <a:xfrm>
            <a:off x="3225800" y="2460625"/>
            <a:ext cx="223838" cy="247650"/>
          </a:xfrm>
          <a:custGeom>
            <a:avLst/>
            <a:gdLst/>
            <a:ahLst/>
            <a:cxnLst/>
            <a:rect l="0" t="0" r="0" b="0"/>
            <a:pathLst>
              <a:path w="222886" h="248604">
                <a:moveTo>
                  <a:pt x="0" y="0"/>
                </a:move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17145"/>
                </a:lnTo>
                <a:lnTo>
                  <a:pt x="8572" y="17145"/>
                </a:lnTo>
                <a:lnTo>
                  <a:pt x="17145" y="25718"/>
                </a:lnTo>
                <a:lnTo>
                  <a:pt x="25717" y="34290"/>
                </a:lnTo>
                <a:lnTo>
                  <a:pt x="34289" y="42863"/>
                </a:lnTo>
                <a:lnTo>
                  <a:pt x="42862" y="51435"/>
                </a:lnTo>
                <a:lnTo>
                  <a:pt x="60007" y="60008"/>
                </a:lnTo>
                <a:lnTo>
                  <a:pt x="68579" y="68581"/>
                </a:lnTo>
                <a:lnTo>
                  <a:pt x="77152" y="85725"/>
                </a:lnTo>
                <a:lnTo>
                  <a:pt x="85725" y="94298"/>
                </a:lnTo>
                <a:lnTo>
                  <a:pt x="102870" y="102870"/>
                </a:lnTo>
                <a:lnTo>
                  <a:pt x="111442" y="120015"/>
                </a:lnTo>
                <a:lnTo>
                  <a:pt x="120014" y="128588"/>
                </a:lnTo>
                <a:lnTo>
                  <a:pt x="137160" y="145733"/>
                </a:lnTo>
                <a:lnTo>
                  <a:pt x="145732" y="154306"/>
                </a:lnTo>
                <a:lnTo>
                  <a:pt x="154304" y="171450"/>
                </a:lnTo>
                <a:lnTo>
                  <a:pt x="171450" y="180023"/>
                </a:lnTo>
                <a:lnTo>
                  <a:pt x="180022" y="197168"/>
                </a:lnTo>
                <a:lnTo>
                  <a:pt x="188595" y="205740"/>
                </a:lnTo>
                <a:lnTo>
                  <a:pt x="197167" y="222885"/>
                </a:lnTo>
                <a:lnTo>
                  <a:pt x="205739" y="231458"/>
                </a:lnTo>
                <a:lnTo>
                  <a:pt x="214312" y="248603"/>
                </a:lnTo>
                <a:lnTo>
                  <a:pt x="214312" y="248603"/>
                </a:lnTo>
                <a:lnTo>
                  <a:pt x="222885" y="248603"/>
                </a:lnTo>
                <a:lnTo>
                  <a:pt x="222885" y="24860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A3A34FEF-751F-45EF-9F7D-A4FD37BD1B6C}"/>
              </a:ext>
            </a:extLst>
          </p:cNvPr>
          <p:cNvSpPr/>
          <p:nvPr/>
        </p:nvSpPr>
        <p:spPr>
          <a:xfrm>
            <a:off x="3492500" y="2854325"/>
            <a:ext cx="282575" cy="266700"/>
          </a:xfrm>
          <a:custGeom>
            <a:avLst/>
            <a:gdLst/>
            <a:ahLst/>
            <a:cxnLst/>
            <a:rect l="0" t="0" r="0" b="0"/>
            <a:pathLst>
              <a:path w="282893" h="265749">
                <a:moveTo>
                  <a:pt x="0" y="0"/>
                </a:moveTo>
                <a:lnTo>
                  <a:pt x="0" y="0"/>
                </a:lnTo>
                <a:lnTo>
                  <a:pt x="8573" y="0"/>
                </a:lnTo>
                <a:lnTo>
                  <a:pt x="8573" y="0"/>
                </a:lnTo>
                <a:lnTo>
                  <a:pt x="8573" y="8573"/>
                </a:lnTo>
                <a:lnTo>
                  <a:pt x="17145" y="17146"/>
                </a:lnTo>
                <a:lnTo>
                  <a:pt x="25717" y="25718"/>
                </a:lnTo>
                <a:lnTo>
                  <a:pt x="34290" y="25718"/>
                </a:lnTo>
                <a:lnTo>
                  <a:pt x="51435" y="34290"/>
                </a:lnTo>
                <a:lnTo>
                  <a:pt x="60007" y="42863"/>
                </a:lnTo>
                <a:lnTo>
                  <a:pt x="77152" y="51435"/>
                </a:lnTo>
                <a:lnTo>
                  <a:pt x="85725" y="60008"/>
                </a:lnTo>
                <a:lnTo>
                  <a:pt x="94298" y="68580"/>
                </a:lnTo>
                <a:lnTo>
                  <a:pt x="111442" y="77153"/>
                </a:lnTo>
                <a:lnTo>
                  <a:pt x="120015" y="94298"/>
                </a:lnTo>
                <a:lnTo>
                  <a:pt x="137160" y="102871"/>
                </a:lnTo>
                <a:lnTo>
                  <a:pt x="145732" y="111443"/>
                </a:lnTo>
                <a:lnTo>
                  <a:pt x="162877" y="120015"/>
                </a:lnTo>
                <a:lnTo>
                  <a:pt x="171450" y="137160"/>
                </a:lnTo>
                <a:lnTo>
                  <a:pt x="188595" y="145733"/>
                </a:lnTo>
                <a:lnTo>
                  <a:pt x="197167" y="162878"/>
                </a:lnTo>
                <a:lnTo>
                  <a:pt x="214313" y="171450"/>
                </a:lnTo>
                <a:lnTo>
                  <a:pt x="222885" y="188596"/>
                </a:lnTo>
                <a:lnTo>
                  <a:pt x="231457" y="205740"/>
                </a:lnTo>
                <a:lnTo>
                  <a:pt x="248602" y="214313"/>
                </a:lnTo>
                <a:lnTo>
                  <a:pt x="257175" y="231458"/>
                </a:lnTo>
                <a:lnTo>
                  <a:pt x="265748" y="240030"/>
                </a:lnTo>
                <a:lnTo>
                  <a:pt x="274320" y="257175"/>
                </a:lnTo>
                <a:lnTo>
                  <a:pt x="274320" y="257175"/>
                </a:lnTo>
                <a:lnTo>
                  <a:pt x="282892" y="265748"/>
                </a:lnTo>
                <a:lnTo>
                  <a:pt x="282892" y="26574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416C771-8C33-4E4E-AF20-D276F656B04D}"/>
              </a:ext>
            </a:extLst>
          </p:cNvPr>
          <p:cNvSpPr/>
          <p:nvPr/>
        </p:nvSpPr>
        <p:spPr>
          <a:xfrm>
            <a:off x="3903663" y="3292475"/>
            <a:ext cx="222250" cy="265113"/>
          </a:xfrm>
          <a:custGeom>
            <a:avLst/>
            <a:gdLst/>
            <a:ahLst/>
            <a:cxnLst/>
            <a:rect l="0" t="0" r="0" b="0"/>
            <a:pathLst>
              <a:path w="222886" h="265748">
                <a:moveTo>
                  <a:pt x="0" y="0"/>
                </a:moveTo>
                <a:lnTo>
                  <a:pt x="0" y="8572"/>
                </a:lnTo>
                <a:lnTo>
                  <a:pt x="8572" y="8572"/>
                </a:lnTo>
                <a:lnTo>
                  <a:pt x="8572" y="25717"/>
                </a:lnTo>
                <a:lnTo>
                  <a:pt x="17145" y="34290"/>
                </a:lnTo>
                <a:lnTo>
                  <a:pt x="25718" y="42862"/>
                </a:lnTo>
                <a:lnTo>
                  <a:pt x="34290" y="51435"/>
                </a:lnTo>
                <a:lnTo>
                  <a:pt x="42862" y="60007"/>
                </a:lnTo>
                <a:lnTo>
                  <a:pt x="51435" y="68580"/>
                </a:lnTo>
                <a:lnTo>
                  <a:pt x="60008" y="77152"/>
                </a:lnTo>
                <a:lnTo>
                  <a:pt x="68580" y="85725"/>
                </a:lnTo>
                <a:lnTo>
                  <a:pt x="77152" y="102870"/>
                </a:lnTo>
                <a:lnTo>
                  <a:pt x="85725" y="111442"/>
                </a:lnTo>
                <a:lnTo>
                  <a:pt x="102870" y="120015"/>
                </a:lnTo>
                <a:lnTo>
                  <a:pt x="111443" y="128587"/>
                </a:lnTo>
                <a:lnTo>
                  <a:pt x="111443" y="137160"/>
                </a:lnTo>
                <a:lnTo>
                  <a:pt x="128587" y="145732"/>
                </a:lnTo>
                <a:lnTo>
                  <a:pt x="137160" y="154305"/>
                </a:lnTo>
                <a:lnTo>
                  <a:pt x="145733" y="162877"/>
                </a:lnTo>
                <a:lnTo>
                  <a:pt x="145733" y="180022"/>
                </a:lnTo>
                <a:lnTo>
                  <a:pt x="154305" y="188595"/>
                </a:lnTo>
                <a:lnTo>
                  <a:pt x="162877" y="197167"/>
                </a:lnTo>
                <a:lnTo>
                  <a:pt x="171450" y="205740"/>
                </a:lnTo>
                <a:lnTo>
                  <a:pt x="180022" y="214312"/>
                </a:lnTo>
                <a:lnTo>
                  <a:pt x="180022" y="222885"/>
                </a:lnTo>
                <a:lnTo>
                  <a:pt x="188595" y="231457"/>
                </a:lnTo>
                <a:lnTo>
                  <a:pt x="197168" y="240030"/>
                </a:lnTo>
                <a:lnTo>
                  <a:pt x="205740" y="248602"/>
                </a:lnTo>
                <a:lnTo>
                  <a:pt x="214312" y="257175"/>
                </a:lnTo>
                <a:lnTo>
                  <a:pt x="222885" y="257175"/>
                </a:lnTo>
                <a:lnTo>
                  <a:pt x="222885" y="257175"/>
                </a:lnTo>
                <a:lnTo>
                  <a:pt x="222885" y="265747"/>
                </a:lnTo>
                <a:lnTo>
                  <a:pt x="222885" y="26574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7ED7112F-4906-4B3B-827E-18DD5CC1D2E4}"/>
              </a:ext>
            </a:extLst>
          </p:cNvPr>
          <p:cNvSpPr/>
          <p:nvPr/>
        </p:nvSpPr>
        <p:spPr>
          <a:xfrm>
            <a:off x="4203700" y="3617913"/>
            <a:ext cx="103188" cy="146050"/>
          </a:xfrm>
          <a:custGeom>
            <a:avLst/>
            <a:gdLst/>
            <a:ahLst/>
            <a:cxnLst/>
            <a:rect l="0" t="0" r="0" b="0"/>
            <a:pathLst>
              <a:path w="102872" h="145733">
                <a:moveTo>
                  <a:pt x="0" y="0"/>
                </a:moveTo>
                <a:lnTo>
                  <a:pt x="0" y="0"/>
                </a:lnTo>
                <a:lnTo>
                  <a:pt x="0" y="8572"/>
                </a:lnTo>
                <a:lnTo>
                  <a:pt x="8573" y="17145"/>
                </a:lnTo>
                <a:lnTo>
                  <a:pt x="8573" y="25717"/>
                </a:lnTo>
                <a:lnTo>
                  <a:pt x="8573" y="25717"/>
                </a:lnTo>
                <a:lnTo>
                  <a:pt x="17146" y="34290"/>
                </a:lnTo>
                <a:lnTo>
                  <a:pt x="17146" y="51435"/>
                </a:lnTo>
                <a:lnTo>
                  <a:pt x="25718" y="51435"/>
                </a:lnTo>
                <a:lnTo>
                  <a:pt x="34290" y="60007"/>
                </a:lnTo>
                <a:lnTo>
                  <a:pt x="34290" y="77152"/>
                </a:lnTo>
                <a:lnTo>
                  <a:pt x="42863" y="85725"/>
                </a:lnTo>
                <a:lnTo>
                  <a:pt x="51435" y="94297"/>
                </a:lnTo>
                <a:lnTo>
                  <a:pt x="60008" y="94297"/>
                </a:lnTo>
                <a:lnTo>
                  <a:pt x="68581" y="102870"/>
                </a:lnTo>
                <a:lnTo>
                  <a:pt x="68581" y="111442"/>
                </a:lnTo>
                <a:lnTo>
                  <a:pt x="77153" y="120015"/>
                </a:lnTo>
                <a:lnTo>
                  <a:pt x="85725" y="128587"/>
                </a:lnTo>
                <a:lnTo>
                  <a:pt x="94298" y="128587"/>
                </a:lnTo>
                <a:lnTo>
                  <a:pt x="94298" y="137160"/>
                </a:lnTo>
                <a:lnTo>
                  <a:pt x="102871" y="137160"/>
                </a:lnTo>
                <a:lnTo>
                  <a:pt x="102871" y="145732"/>
                </a:lnTo>
                <a:lnTo>
                  <a:pt x="102871" y="145732"/>
                </a:lnTo>
                <a:lnTo>
                  <a:pt x="102871" y="145732"/>
                </a:lnTo>
                <a:lnTo>
                  <a:pt x="102871" y="14573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CE7CDB7A-C897-4449-A3AA-A4B56775155B}"/>
              </a:ext>
            </a:extLst>
          </p:cNvPr>
          <p:cNvSpPr/>
          <p:nvPr/>
        </p:nvSpPr>
        <p:spPr>
          <a:xfrm>
            <a:off x="4289425" y="3746500"/>
            <a:ext cx="231775" cy="17463"/>
          </a:xfrm>
          <a:custGeom>
            <a:avLst/>
            <a:gdLst/>
            <a:ahLst/>
            <a:cxnLst/>
            <a:rect l="0" t="0" r="0" b="0"/>
            <a:pathLst>
              <a:path w="231459" h="17146">
                <a:moveTo>
                  <a:pt x="8573" y="0"/>
                </a:moveTo>
                <a:lnTo>
                  <a:pt x="8573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8573" y="0"/>
                </a:lnTo>
                <a:lnTo>
                  <a:pt x="8573" y="0"/>
                </a:lnTo>
                <a:lnTo>
                  <a:pt x="17146" y="0"/>
                </a:lnTo>
                <a:lnTo>
                  <a:pt x="17146" y="8573"/>
                </a:lnTo>
                <a:lnTo>
                  <a:pt x="25718" y="8573"/>
                </a:lnTo>
                <a:lnTo>
                  <a:pt x="42863" y="8573"/>
                </a:lnTo>
                <a:lnTo>
                  <a:pt x="51435" y="8573"/>
                </a:lnTo>
                <a:lnTo>
                  <a:pt x="68581" y="17145"/>
                </a:lnTo>
                <a:lnTo>
                  <a:pt x="85725" y="17145"/>
                </a:lnTo>
                <a:lnTo>
                  <a:pt x="94298" y="17145"/>
                </a:lnTo>
                <a:lnTo>
                  <a:pt x="111443" y="17145"/>
                </a:lnTo>
                <a:lnTo>
                  <a:pt x="128588" y="17145"/>
                </a:lnTo>
                <a:lnTo>
                  <a:pt x="145733" y="17145"/>
                </a:lnTo>
                <a:lnTo>
                  <a:pt x="162878" y="17145"/>
                </a:lnTo>
                <a:lnTo>
                  <a:pt x="188596" y="17145"/>
                </a:lnTo>
                <a:lnTo>
                  <a:pt x="197168" y="17145"/>
                </a:lnTo>
                <a:lnTo>
                  <a:pt x="214313" y="17145"/>
                </a:lnTo>
                <a:lnTo>
                  <a:pt x="214313" y="17145"/>
                </a:lnTo>
                <a:lnTo>
                  <a:pt x="231458" y="17145"/>
                </a:lnTo>
                <a:lnTo>
                  <a:pt x="231458" y="1714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38F0A375-B872-46A2-8DC1-42BFE668F0DC}"/>
              </a:ext>
            </a:extLst>
          </p:cNvPr>
          <p:cNvSpPr/>
          <p:nvPr/>
        </p:nvSpPr>
        <p:spPr>
          <a:xfrm>
            <a:off x="4692650" y="3754438"/>
            <a:ext cx="265113" cy="17462"/>
          </a:xfrm>
          <a:custGeom>
            <a:avLst/>
            <a:gdLst/>
            <a:ahLst/>
            <a:cxnLst/>
            <a:rect l="0" t="0" r="0" b="0"/>
            <a:pathLst>
              <a:path w="265749" h="17146">
                <a:moveTo>
                  <a:pt x="0" y="0"/>
                </a:moveTo>
                <a:lnTo>
                  <a:pt x="0" y="0"/>
                </a:lnTo>
                <a:lnTo>
                  <a:pt x="8573" y="8572"/>
                </a:lnTo>
                <a:lnTo>
                  <a:pt x="8573" y="8572"/>
                </a:lnTo>
                <a:lnTo>
                  <a:pt x="17145" y="8572"/>
                </a:lnTo>
                <a:lnTo>
                  <a:pt x="34290" y="8572"/>
                </a:lnTo>
                <a:lnTo>
                  <a:pt x="42862" y="17145"/>
                </a:lnTo>
                <a:lnTo>
                  <a:pt x="60007" y="17145"/>
                </a:lnTo>
                <a:lnTo>
                  <a:pt x="77152" y="17145"/>
                </a:lnTo>
                <a:lnTo>
                  <a:pt x="94298" y="17145"/>
                </a:lnTo>
                <a:lnTo>
                  <a:pt x="111442" y="17145"/>
                </a:lnTo>
                <a:lnTo>
                  <a:pt x="128587" y="17145"/>
                </a:lnTo>
                <a:lnTo>
                  <a:pt x="145732" y="17145"/>
                </a:lnTo>
                <a:lnTo>
                  <a:pt x="171450" y="17145"/>
                </a:lnTo>
                <a:lnTo>
                  <a:pt x="188595" y="17145"/>
                </a:lnTo>
                <a:lnTo>
                  <a:pt x="214312" y="17145"/>
                </a:lnTo>
                <a:lnTo>
                  <a:pt x="231457" y="8572"/>
                </a:lnTo>
                <a:lnTo>
                  <a:pt x="257175" y="8572"/>
                </a:lnTo>
                <a:lnTo>
                  <a:pt x="257175" y="8572"/>
                </a:lnTo>
                <a:lnTo>
                  <a:pt x="265748" y="0"/>
                </a:lnTo>
                <a:lnTo>
                  <a:pt x="265748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FA73BE4E-8E55-41E7-A287-A08DC019AE44}"/>
              </a:ext>
            </a:extLst>
          </p:cNvPr>
          <p:cNvSpPr/>
          <p:nvPr/>
        </p:nvSpPr>
        <p:spPr>
          <a:xfrm>
            <a:off x="5086350" y="3660775"/>
            <a:ext cx="1268413" cy="85725"/>
          </a:xfrm>
          <a:custGeom>
            <a:avLst/>
            <a:gdLst/>
            <a:ahLst/>
            <a:cxnLst/>
            <a:rect l="0" t="0" r="0" b="0"/>
            <a:pathLst>
              <a:path w="1268731" h="85726">
                <a:moveTo>
                  <a:pt x="0" y="77153"/>
                </a:moveTo>
                <a:lnTo>
                  <a:pt x="0" y="77153"/>
                </a:lnTo>
                <a:lnTo>
                  <a:pt x="0" y="77153"/>
                </a:lnTo>
                <a:lnTo>
                  <a:pt x="8572" y="77153"/>
                </a:lnTo>
                <a:lnTo>
                  <a:pt x="8572" y="85725"/>
                </a:lnTo>
                <a:lnTo>
                  <a:pt x="17145" y="85725"/>
                </a:lnTo>
                <a:lnTo>
                  <a:pt x="25718" y="85725"/>
                </a:lnTo>
                <a:lnTo>
                  <a:pt x="34290" y="85725"/>
                </a:lnTo>
                <a:lnTo>
                  <a:pt x="51435" y="85725"/>
                </a:lnTo>
                <a:lnTo>
                  <a:pt x="60007" y="85725"/>
                </a:lnTo>
                <a:lnTo>
                  <a:pt x="77152" y="85725"/>
                </a:lnTo>
                <a:lnTo>
                  <a:pt x="102870" y="85725"/>
                </a:lnTo>
                <a:lnTo>
                  <a:pt x="120015" y="85725"/>
                </a:lnTo>
                <a:lnTo>
                  <a:pt x="145732" y="85725"/>
                </a:lnTo>
                <a:lnTo>
                  <a:pt x="171450" y="77153"/>
                </a:lnTo>
                <a:lnTo>
                  <a:pt x="205740" y="68580"/>
                </a:lnTo>
                <a:lnTo>
                  <a:pt x="231457" y="68580"/>
                </a:lnTo>
                <a:lnTo>
                  <a:pt x="265747" y="60008"/>
                </a:lnTo>
                <a:lnTo>
                  <a:pt x="291465" y="51435"/>
                </a:lnTo>
                <a:lnTo>
                  <a:pt x="317182" y="51435"/>
                </a:lnTo>
                <a:lnTo>
                  <a:pt x="342900" y="42863"/>
                </a:lnTo>
                <a:lnTo>
                  <a:pt x="360045" y="42863"/>
                </a:lnTo>
                <a:lnTo>
                  <a:pt x="385763" y="42863"/>
                </a:lnTo>
                <a:lnTo>
                  <a:pt x="411480" y="42863"/>
                </a:lnTo>
                <a:lnTo>
                  <a:pt x="428625" y="34290"/>
                </a:lnTo>
                <a:lnTo>
                  <a:pt x="445770" y="34290"/>
                </a:lnTo>
                <a:lnTo>
                  <a:pt x="462915" y="34290"/>
                </a:lnTo>
                <a:lnTo>
                  <a:pt x="471488" y="42863"/>
                </a:lnTo>
                <a:lnTo>
                  <a:pt x="480060" y="42863"/>
                </a:lnTo>
                <a:lnTo>
                  <a:pt x="497205" y="42863"/>
                </a:lnTo>
                <a:lnTo>
                  <a:pt x="514350" y="42863"/>
                </a:lnTo>
                <a:lnTo>
                  <a:pt x="531495" y="42863"/>
                </a:lnTo>
                <a:lnTo>
                  <a:pt x="548640" y="42863"/>
                </a:lnTo>
                <a:lnTo>
                  <a:pt x="565785" y="42863"/>
                </a:lnTo>
                <a:lnTo>
                  <a:pt x="582930" y="42863"/>
                </a:lnTo>
                <a:lnTo>
                  <a:pt x="608647" y="42863"/>
                </a:lnTo>
                <a:lnTo>
                  <a:pt x="634365" y="34290"/>
                </a:lnTo>
                <a:lnTo>
                  <a:pt x="660082" y="34290"/>
                </a:lnTo>
                <a:lnTo>
                  <a:pt x="694372" y="25718"/>
                </a:lnTo>
                <a:lnTo>
                  <a:pt x="720090" y="25718"/>
                </a:lnTo>
                <a:lnTo>
                  <a:pt x="754380" y="17145"/>
                </a:lnTo>
                <a:lnTo>
                  <a:pt x="780097" y="8573"/>
                </a:lnTo>
                <a:lnTo>
                  <a:pt x="805815" y="8573"/>
                </a:lnTo>
                <a:lnTo>
                  <a:pt x="831532" y="8573"/>
                </a:lnTo>
                <a:lnTo>
                  <a:pt x="857250" y="0"/>
                </a:lnTo>
                <a:lnTo>
                  <a:pt x="874395" y="0"/>
                </a:lnTo>
                <a:lnTo>
                  <a:pt x="900113" y="0"/>
                </a:lnTo>
                <a:lnTo>
                  <a:pt x="917257" y="0"/>
                </a:lnTo>
                <a:lnTo>
                  <a:pt x="934402" y="0"/>
                </a:lnTo>
                <a:lnTo>
                  <a:pt x="942975" y="8573"/>
                </a:lnTo>
                <a:lnTo>
                  <a:pt x="960120" y="8573"/>
                </a:lnTo>
                <a:lnTo>
                  <a:pt x="977265" y="8573"/>
                </a:lnTo>
                <a:lnTo>
                  <a:pt x="985838" y="8573"/>
                </a:lnTo>
                <a:lnTo>
                  <a:pt x="1002982" y="8573"/>
                </a:lnTo>
                <a:lnTo>
                  <a:pt x="1020127" y="17145"/>
                </a:lnTo>
                <a:lnTo>
                  <a:pt x="1037272" y="17145"/>
                </a:lnTo>
                <a:lnTo>
                  <a:pt x="1062990" y="17145"/>
                </a:lnTo>
                <a:lnTo>
                  <a:pt x="1088707" y="8573"/>
                </a:lnTo>
                <a:lnTo>
                  <a:pt x="1114425" y="8573"/>
                </a:lnTo>
                <a:lnTo>
                  <a:pt x="1140143" y="8573"/>
                </a:lnTo>
                <a:lnTo>
                  <a:pt x="1165860" y="0"/>
                </a:lnTo>
                <a:lnTo>
                  <a:pt x="1200150" y="0"/>
                </a:lnTo>
                <a:lnTo>
                  <a:pt x="1225868" y="0"/>
                </a:lnTo>
                <a:lnTo>
                  <a:pt x="1251585" y="0"/>
                </a:lnTo>
                <a:lnTo>
                  <a:pt x="1251585" y="0"/>
                </a:lnTo>
                <a:lnTo>
                  <a:pt x="1268730" y="0"/>
                </a:lnTo>
                <a:lnTo>
                  <a:pt x="126873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33708EAD-B041-4346-B255-1323593BD069}"/>
              </a:ext>
            </a:extLst>
          </p:cNvPr>
          <p:cNvSpPr/>
          <p:nvPr/>
        </p:nvSpPr>
        <p:spPr>
          <a:xfrm>
            <a:off x="6450013" y="3660775"/>
            <a:ext cx="814387" cy="85725"/>
          </a:xfrm>
          <a:custGeom>
            <a:avLst/>
            <a:gdLst/>
            <a:ahLst/>
            <a:cxnLst/>
            <a:rect l="0" t="0" r="0" b="0"/>
            <a:pathLst>
              <a:path w="814388" h="85726">
                <a:moveTo>
                  <a:pt x="0" y="0"/>
                </a:moveTo>
                <a:lnTo>
                  <a:pt x="8573" y="0"/>
                </a:lnTo>
                <a:lnTo>
                  <a:pt x="25718" y="0"/>
                </a:lnTo>
                <a:lnTo>
                  <a:pt x="42863" y="8573"/>
                </a:lnTo>
                <a:lnTo>
                  <a:pt x="51436" y="8573"/>
                </a:lnTo>
                <a:lnTo>
                  <a:pt x="68580" y="8573"/>
                </a:lnTo>
                <a:lnTo>
                  <a:pt x="85725" y="17145"/>
                </a:lnTo>
                <a:lnTo>
                  <a:pt x="102870" y="17145"/>
                </a:lnTo>
                <a:lnTo>
                  <a:pt x="128587" y="25718"/>
                </a:lnTo>
                <a:lnTo>
                  <a:pt x="145733" y="25718"/>
                </a:lnTo>
                <a:lnTo>
                  <a:pt x="171450" y="34290"/>
                </a:lnTo>
                <a:lnTo>
                  <a:pt x="188595" y="34290"/>
                </a:lnTo>
                <a:lnTo>
                  <a:pt x="222886" y="42863"/>
                </a:lnTo>
                <a:lnTo>
                  <a:pt x="240030" y="42863"/>
                </a:lnTo>
                <a:lnTo>
                  <a:pt x="274320" y="51435"/>
                </a:lnTo>
                <a:lnTo>
                  <a:pt x="300037" y="51435"/>
                </a:lnTo>
                <a:lnTo>
                  <a:pt x="325755" y="51435"/>
                </a:lnTo>
                <a:lnTo>
                  <a:pt x="351473" y="51435"/>
                </a:lnTo>
                <a:lnTo>
                  <a:pt x="377190" y="51435"/>
                </a:lnTo>
                <a:lnTo>
                  <a:pt x="402908" y="51435"/>
                </a:lnTo>
                <a:lnTo>
                  <a:pt x="428625" y="51435"/>
                </a:lnTo>
                <a:lnTo>
                  <a:pt x="454343" y="51435"/>
                </a:lnTo>
                <a:lnTo>
                  <a:pt x="471487" y="60008"/>
                </a:lnTo>
                <a:lnTo>
                  <a:pt x="488633" y="60008"/>
                </a:lnTo>
                <a:lnTo>
                  <a:pt x="514350" y="60008"/>
                </a:lnTo>
                <a:lnTo>
                  <a:pt x="531495" y="60008"/>
                </a:lnTo>
                <a:lnTo>
                  <a:pt x="548640" y="60008"/>
                </a:lnTo>
                <a:lnTo>
                  <a:pt x="565786" y="60008"/>
                </a:lnTo>
                <a:lnTo>
                  <a:pt x="574358" y="60008"/>
                </a:lnTo>
                <a:lnTo>
                  <a:pt x="591503" y="60008"/>
                </a:lnTo>
                <a:lnTo>
                  <a:pt x="608648" y="68580"/>
                </a:lnTo>
                <a:lnTo>
                  <a:pt x="625793" y="68580"/>
                </a:lnTo>
                <a:lnTo>
                  <a:pt x="642937" y="68580"/>
                </a:lnTo>
                <a:lnTo>
                  <a:pt x="660083" y="68580"/>
                </a:lnTo>
                <a:lnTo>
                  <a:pt x="685800" y="77153"/>
                </a:lnTo>
                <a:lnTo>
                  <a:pt x="702945" y="77153"/>
                </a:lnTo>
                <a:lnTo>
                  <a:pt x="728662" y="77153"/>
                </a:lnTo>
                <a:lnTo>
                  <a:pt x="754380" y="85725"/>
                </a:lnTo>
                <a:lnTo>
                  <a:pt x="771525" y="85725"/>
                </a:lnTo>
                <a:lnTo>
                  <a:pt x="788670" y="85725"/>
                </a:lnTo>
                <a:lnTo>
                  <a:pt x="788670" y="85725"/>
                </a:lnTo>
                <a:lnTo>
                  <a:pt x="814387" y="85725"/>
                </a:lnTo>
                <a:lnTo>
                  <a:pt x="814387" y="8572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5BC99CF3-3C22-4E3C-AC88-755596FA39E2}"/>
              </a:ext>
            </a:extLst>
          </p:cNvPr>
          <p:cNvSpPr/>
          <p:nvPr/>
        </p:nvSpPr>
        <p:spPr>
          <a:xfrm>
            <a:off x="7392988" y="3736975"/>
            <a:ext cx="179387" cy="26988"/>
          </a:xfrm>
          <a:custGeom>
            <a:avLst/>
            <a:gdLst/>
            <a:ahLst/>
            <a:cxnLst/>
            <a:rect l="0" t="0" r="0" b="0"/>
            <a:pathLst>
              <a:path w="180024" h="25718">
                <a:moveTo>
                  <a:pt x="0" y="0"/>
                </a:moveTo>
                <a:lnTo>
                  <a:pt x="8573" y="0"/>
                </a:lnTo>
                <a:lnTo>
                  <a:pt x="8573" y="8572"/>
                </a:lnTo>
                <a:lnTo>
                  <a:pt x="17145" y="8572"/>
                </a:lnTo>
                <a:lnTo>
                  <a:pt x="25718" y="8572"/>
                </a:lnTo>
                <a:lnTo>
                  <a:pt x="34290" y="8572"/>
                </a:lnTo>
                <a:lnTo>
                  <a:pt x="51436" y="17145"/>
                </a:lnTo>
                <a:lnTo>
                  <a:pt x="60008" y="17145"/>
                </a:lnTo>
                <a:lnTo>
                  <a:pt x="77153" y="17145"/>
                </a:lnTo>
                <a:lnTo>
                  <a:pt x="94298" y="25717"/>
                </a:lnTo>
                <a:lnTo>
                  <a:pt x="111443" y="25717"/>
                </a:lnTo>
                <a:lnTo>
                  <a:pt x="128587" y="25717"/>
                </a:lnTo>
                <a:lnTo>
                  <a:pt x="145733" y="25717"/>
                </a:lnTo>
                <a:lnTo>
                  <a:pt x="154305" y="25717"/>
                </a:lnTo>
                <a:lnTo>
                  <a:pt x="171450" y="25717"/>
                </a:lnTo>
                <a:lnTo>
                  <a:pt x="171450" y="25717"/>
                </a:lnTo>
                <a:lnTo>
                  <a:pt x="180023" y="25717"/>
                </a:lnTo>
                <a:lnTo>
                  <a:pt x="180023" y="2571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6E92BC10-C7C5-4C13-B056-CA2952060976}"/>
              </a:ext>
            </a:extLst>
          </p:cNvPr>
          <p:cNvSpPr/>
          <p:nvPr/>
        </p:nvSpPr>
        <p:spPr>
          <a:xfrm>
            <a:off x="7392988" y="3582988"/>
            <a:ext cx="265112" cy="420687"/>
          </a:xfrm>
          <a:custGeom>
            <a:avLst/>
            <a:gdLst/>
            <a:ahLst/>
            <a:cxnLst/>
            <a:rect l="0" t="0" r="0" b="0"/>
            <a:pathLst>
              <a:path w="265749" h="420053">
                <a:moveTo>
                  <a:pt x="257175" y="128587"/>
                </a:moveTo>
                <a:lnTo>
                  <a:pt x="248603" y="128587"/>
                </a:lnTo>
                <a:lnTo>
                  <a:pt x="248603" y="128587"/>
                </a:lnTo>
                <a:lnTo>
                  <a:pt x="240030" y="120015"/>
                </a:lnTo>
                <a:lnTo>
                  <a:pt x="231458" y="111442"/>
                </a:lnTo>
                <a:lnTo>
                  <a:pt x="222886" y="102870"/>
                </a:lnTo>
                <a:lnTo>
                  <a:pt x="205740" y="94297"/>
                </a:lnTo>
                <a:lnTo>
                  <a:pt x="188595" y="77152"/>
                </a:lnTo>
                <a:lnTo>
                  <a:pt x="162878" y="68580"/>
                </a:lnTo>
                <a:lnTo>
                  <a:pt x="145733" y="51435"/>
                </a:lnTo>
                <a:lnTo>
                  <a:pt x="120015" y="42862"/>
                </a:lnTo>
                <a:lnTo>
                  <a:pt x="102870" y="25717"/>
                </a:lnTo>
                <a:lnTo>
                  <a:pt x="85725" y="17145"/>
                </a:lnTo>
                <a:lnTo>
                  <a:pt x="77153" y="8572"/>
                </a:lnTo>
                <a:lnTo>
                  <a:pt x="68580" y="0"/>
                </a:lnTo>
                <a:lnTo>
                  <a:pt x="60008" y="0"/>
                </a:lnTo>
                <a:lnTo>
                  <a:pt x="51436" y="0"/>
                </a:lnTo>
                <a:lnTo>
                  <a:pt x="51436" y="0"/>
                </a:lnTo>
                <a:lnTo>
                  <a:pt x="51436" y="0"/>
                </a:lnTo>
                <a:lnTo>
                  <a:pt x="60008" y="8572"/>
                </a:lnTo>
                <a:lnTo>
                  <a:pt x="60008" y="8572"/>
                </a:lnTo>
                <a:lnTo>
                  <a:pt x="77153" y="17145"/>
                </a:lnTo>
                <a:lnTo>
                  <a:pt x="85725" y="34290"/>
                </a:lnTo>
                <a:lnTo>
                  <a:pt x="102870" y="42862"/>
                </a:lnTo>
                <a:lnTo>
                  <a:pt x="120015" y="51435"/>
                </a:lnTo>
                <a:lnTo>
                  <a:pt x="137161" y="60007"/>
                </a:lnTo>
                <a:lnTo>
                  <a:pt x="154305" y="77152"/>
                </a:lnTo>
                <a:lnTo>
                  <a:pt x="171450" y="85725"/>
                </a:lnTo>
                <a:lnTo>
                  <a:pt x="188595" y="102870"/>
                </a:lnTo>
                <a:lnTo>
                  <a:pt x="205740" y="111442"/>
                </a:lnTo>
                <a:lnTo>
                  <a:pt x="214312" y="120015"/>
                </a:lnTo>
                <a:lnTo>
                  <a:pt x="231458" y="128587"/>
                </a:lnTo>
                <a:lnTo>
                  <a:pt x="240030" y="137160"/>
                </a:lnTo>
                <a:lnTo>
                  <a:pt x="248603" y="145732"/>
                </a:lnTo>
                <a:lnTo>
                  <a:pt x="257175" y="154305"/>
                </a:lnTo>
                <a:lnTo>
                  <a:pt x="265748" y="162877"/>
                </a:lnTo>
                <a:lnTo>
                  <a:pt x="265748" y="162877"/>
                </a:lnTo>
                <a:lnTo>
                  <a:pt x="265748" y="171450"/>
                </a:lnTo>
                <a:lnTo>
                  <a:pt x="265748" y="180022"/>
                </a:lnTo>
                <a:lnTo>
                  <a:pt x="265748" y="180022"/>
                </a:lnTo>
                <a:lnTo>
                  <a:pt x="257175" y="188595"/>
                </a:lnTo>
                <a:lnTo>
                  <a:pt x="248603" y="197167"/>
                </a:lnTo>
                <a:lnTo>
                  <a:pt x="240030" y="197167"/>
                </a:lnTo>
                <a:lnTo>
                  <a:pt x="231458" y="205740"/>
                </a:lnTo>
                <a:lnTo>
                  <a:pt x="222886" y="214312"/>
                </a:lnTo>
                <a:lnTo>
                  <a:pt x="214312" y="222885"/>
                </a:lnTo>
                <a:lnTo>
                  <a:pt x="197168" y="231457"/>
                </a:lnTo>
                <a:lnTo>
                  <a:pt x="188595" y="240030"/>
                </a:lnTo>
                <a:lnTo>
                  <a:pt x="171450" y="248602"/>
                </a:lnTo>
                <a:lnTo>
                  <a:pt x="162878" y="265747"/>
                </a:lnTo>
                <a:lnTo>
                  <a:pt x="145733" y="274320"/>
                </a:lnTo>
                <a:lnTo>
                  <a:pt x="137161" y="282892"/>
                </a:lnTo>
                <a:lnTo>
                  <a:pt x="128587" y="300037"/>
                </a:lnTo>
                <a:lnTo>
                  <a:pt x="111443" y="308610"/>
                </a:lnTo>
                <a:lnTo>
                  <a:pt x="94298" y="317182"/>
                </a:lnTo>
                <a:lnTo>
                  <a:pt x="85725" y="334327"/>
                </a:lnTo>
                <a:lnTo>
                  <a:pt x="77153" y="342900"/>
                </a:lnTo>
                <a:lnTo>
                  <a:pt x="68580" y="351472"/>
                </a:lnTo>
                <a:lnTo>
                  <a:pt x="51436" y="368617"/>
                </a:lnTo>
                <a:lnTo>
                  <a:pt x="42862" y="377190"/>
                </a:lnTo>
                <a:lnTo>
                  <a:pt x="34290" y="394335"/>
                </a:lnTo>
                <a:lnTo>
                  <a:pt x="25718" y="402907"/>
                </a:lnTo>
                <a:lnTo>
                  <a:pt x="17145" y="411480"/>
                </a:lnTo>
                <a:lnTo>
                  <a:pt x="8573" y="420052"/>
                </a:lnTo>
                <a:lnTo>
                  <a:pt x="8573" y="420052"/>
                </a:lnTo>
                <a:lnTo>
                  <a:pt x="0" y="420052"/>
                </a:lnTo>
                <a:lnTo>
                  <a:pt x="0" y="42005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A50C4286-CB2C-411D-8860-7953BDB09D88}"/>
              </a:ext>
            </a:extLst>
          </p:cNvPr>
          <p:cNvSpPr/>
          <p:nvPr/>
        </p:nvSpPr>
        <p:spPr>
          <a:xfrm>
            <a:off x="3063875" y="2425700"/>
            <a:ext cx="282575" cy="257175"/>
          </a:xfrm>
          <a:custGeom>
            <a:avLst/>
            <a:gdLst/>
            <a:ahLst/>
            <a:cxnLst/>
            <a:rect l="0" t="0" r="0" b="0"/>
            <a:pathLst>
              <a:path w="282893" h="257176">
                <a:moveTo>
                  <a:pt x="42863" y="34290"/>
                </a:moveTo>
                <a:lnTo>
                  <a:pt x="34290" y="34290"/>
                </a:lnTo>
                <a:lnTo>
                  <a:pt x="34290" y="34290"/>
                </a:lnTo>
                <a:lnTo>
                  <a:pt x="34290" y="34290"/>
                </a:lnTo>
                <a:lnTo>
                  <a:pt x="34290" y="34290"/>
                </a:lnTo>
                <a:lnTo>
                  <a:pt x="34290" y="34290"/>
                </a:lnTo>
                <a:lnTo>
                  <a:pt x="34290" y="34290"/>
                </a:lnTo>
                <a:lnTo>
                  <a:pt x="25717" y="42863"/>
                </a:lnTo>
                <a:lnTo>
                  <a:pt x="25717" y="51435"/>
                </a:lnTo>
                <a:lnTo>
                  <a:pt x="25717" y="68580"/>
                </a:lnTo>
                <a:lnTo>
                  <a:pt x="25717" y="85725"/>
                </a:lnTo>
                <a:lnTo>
                  <a:pt x="17145" y="111443"/>
                </a:lnTo>
                <a:lnTo>
                  <a:pt x="17145" y="137160"/>
                </a:lnTo>
                <a:lnTo>
                  <a:pt x="17145" y="154305"/>
                </a:lnTo>
                <a:lnTo>
                  <a:pt x="8573" y="188596"/>
                </a:lnTo>
                <a:lnTo>
                  <a:pt x="8573" y="205740"/>
                </a:lnTo>
                <a:lnTo>
                  <a:pt x="8573" y="222885"/>
                </a:lnTo>
                <a:lnTo>
                  <a:pt x="8573" y="240030"/>
                </a:lnTo>
                <a:lnTo>
                  <a:pt x="0" y="248603"/>
                </a:lnTo>
                <a:lnTo>
                  <a:pt x="0" y="248603"/>
                </a:lnTo>
                <a:lnTo>
                  <a:pt x="0" y="248603"/>
                </a:lnTo>
                <a:lnTo>
                  <a:pt x="0" y="257175"/>
                </a:lnTo>
                <a:lnTo>
                  <a:pt x="0" y="248603"/>
                </a:lnTo>
                <a:lnTo>
                  <a:pt x="0" y="248603"/>
                </a:lnTo>
                <a:lnTo>
                  <a:pt x="0" y="240030"/>
                </a:lnTo>
                <a:lnTo>
                  <a:pt x="8573" y="231458"/>
                </a:lnTo>
                <a:lnTo>
                  <a:pt x="8573" y="214313"/>
                </a:lnTo>
                <a:lnTo>
                  <a:pt x="8573" y="197168"/>
                </a:lnTo>
                <a:lnTo>
                  <a:pt x="17145" y="180023"/>
                </a:lnTo>
                <a:lnTo>
                  <a:pt x="17145" y="154305"/>
                </a:lnTo>
                <a:lnTo>
                  <a:pt x="25717" y="128588"/>
                </a:lnTo>
                <a:lnTo>
                  <a:pt x="25717" y="102871"/>
                </a:lnTo>
                <a:lnTo>
                  <a:pt x="34290" y="77153"/>
                </a:lnTo>
                <a:lnTo>
                  <a:pt x="42863" y="60008"/>
                </a:lnTo>
                <a:lnTo>
                  <a:pt x="42863" y="42863"/>
                </a:lnTo>
                <a:lnTo>
                  <a:pt x="42863" y="34290"/>
                </a:lnTo>
                <a:lnTo>
                  <a:pt x="51435" y="17146"/>
                </a:lnTo>
                <a:lnTo>
                  <a:pt x="51435" y="8573"/>
                </a:lnTo>
                <a:lnTo>
                  <a:pt x="51435" y="8573"/>
                </a:lnTo>
                <a:lnTo>
                  <a:pt x="42863" y="0"/>
                </a:lnTo>
                <a:lnTo>
                  <a:pt x="42863" y="0"/>
                </a:lnTo>
                <a:lnTo>
                  <a:pt x="42863" y="0"/>
                </a:lnTo>
                <a:lnTo>
                  <a:pt x="42863" y="0"/>
                </a:lnTo>
                <a:lnTo>
                  <a:pt x="42863" y="0"/>
                </a:lnTo>
                <a:lnTo>
                  <a:pt x="51435" y="8573"/>
                </a:lnTo>
                <a:lnTo>
                  <a:pt x="51435" y="8573"/>
                </a:lnTo>
                <a:lnTo>
                  <a:pt x="51435" y="17146"/>
                </a:lnTo>
                <a:lnTo>
                  <a:pt x="60007" y="17146"/>
                </a:lnTo>
                <a:lnTo>
                  <a:pt x="68580" y="25718"/>
                </a:lnTo>
                <a:lnTo>
                  <a:pt x="77153" y="34290"/>
                </a:lnTo>
                <a:lnTo>
                  <a:pt x="85725" y="42863"/>
                </a:lnTo>
                <a:lnTo>
                  <a:pt x="94298" y="42863"/>
                </a:lnTo>
                <a:lnTo>
                  <a:pt x="102870" y="51435"/>
                </a:lnTo>
                <a:lnTo>
                  <a:pt x="120015" y="60008"/>
                </a:lnTo>
                <a:lnTo>
                  <a:pt x="128588" y="60008"/>
                </a:lnTo>
                <a:lnTo>
                  <a:pt x="145732" y="68580"/>
                </a:lnTo>
                <a:lnTo>
                  <a:pt x="154305" y="68580"/>
                </a:lnTo>
                <a:lnTo>
                  <a:pt x="171450" y="77153"/>
                </a:lnTo>
                <a:lnTo>
                  <a:pt x="180023" y="77153"/>
                </a:lnTo>
                <a:lnTo>
                  <a:pt x="197167" y="85725"/>
                </a:lnTo>
                <a:lnTo>
                  <a:pt x="214313" y="85725"/>
                </a:lnTo>
                <a:lnTo>
                  <a:pt x="222885" y="94298"/>
                </a:lnTo>
                <a:lnTo>
                  <a:pt x="231457" y="94298"/>
                </a:lnTo>
                <a:lnTo>
                  <a:pt x="248603" y="102871"/>
                </a:lnTo>
                <a:lnTo>
                  <a:pt x="257175" y="102871"/>
                </a:lnTo>
                <a:lnTo>
                  <a:pt x="265748" y="102871"/>
                </a:lnTo>
                <a:lnTo>
                  <a:pt x="274320" y="102871"/>
                </a:lnTo>
                <a:lnTo>
                  <a:pt x="274320" y="102871"/>
                </a:lnTo>
                <a:lnTo>
                  <a:pt x="282892" y="102871"/>
                </a:lnTo>
                <a:lnTo>
                  <a:pt x="282892" y="10287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9F35796B-F8EB-4CA9-893C-6711FC121717}"/>
              </a:ext>
            </a:extLst>
          </p:cNvPr>
          <p:cNvSpPr/>
          <p:nvPr/>
        </p:nvSpPr>
        <p:spPr>
          <a:xfrm>
            <a:off x="4040188" y="3489325"/>
            <a:ext cx="395287" cy="290513"/>
          </a:xfrm>
          <a:custGeom>
            <a:avLst/>
            <a:gdLst/>
            <a:ahLst/>
            <a:cxnLst/>
            <a:rect l="0" t="0" r="0" b="0"/>
            <a:pathLst>
              <a:path w="394336" h="291466">
                <a:moveTo>
                  <a:pt x="0" y="25718"/>
                </a:moveTo>
                <a:lnTo>
                  <a:pt x="0" y="25718"/>
                </a:lnTo>
                <a:lnTo>
                  <a:pt x="0" y="25718"/>
                </a:lnTo>
                <a:lnTo>
                  <a:pt x="0" y="25718"/>
                </a:lnTo>
                <a:lnTo>
                  <a:pt x="0" y="25718"/>
                </a:lnTo>
                <a:lnTo>
                  <a:pt x="8573" y="17145"/>
                </a:lnTo>
                <a:lnTo>
                  <a:pt x="8573" y="17145"/>
                </a:lnTo>
                <a:lnTo>
                  <a:pt x="17145" y="8573"/>
                </a:lnTo>
                <a:lnTo>
                  <a:pt x="25717" y="8573"/>
                </a:lnTo>
                <a:lnTo>
                  <a:pt x="42862" y="8573"/>
                </a:lnTo>
                <a:lnTo>
                  <a:pt x="51435" y="0"/>
                </a:lnTo>
                <a:lnTo>
                  <a:pt x="60008" y="0"/>
                </a:lnTo>
                <a:lnTo>
                  <a:pt x="68580" y="0"/>
                </a:lnTo>
                <a:lnTo>
                  <a:pt x="85725" y="0"/>
                </a:lnTo>
                <a:lnTo>
                  <a:pt x="102870" y="0"/>
                </a:lnTo>
                <a:lnTo>
                  <a:pt x="111442" y="0"/>
                </a:lnTo>
                <a:lnTo>
                  <a:pt x="128587" y="0"/>
                </a:lnTo>
                <a:lnTo>
                  <a:pt x="145733" y="8573"/>
                </a:lnTo>
                <a:lnTo>
                  <a:pt x="154305" y="8573"/>
                </a:lnTo>
                <a:lnTo>
                  <a:pt x="171450" y="8573"/>
                </a:lnTo>
                <a:lnTo>
                  <a:pt x="188595" y="17145"/>
                </a:lnTo>
                <a:lnTo>
                  <a:pt x="205740" y="25718"/>
                </a:lnTo>
                <a:lnTo>
                  <a:pt x="222885" y="34290"/>
                </a:lnTo>
                <a:lnTo>
                  <a:pt x="231458" y="42863"/>
                </a:lnTo>
                <a:lnTo>
                  <a:pt x="248602" y="51435"/>
                </a:lnTo>
                <a:lnTo>
                  <a:pt x="265748" y="60008"/>
                </a:lnTo>
                <a:lnTo>
                  <a:pt x="274320" y="77153"/>
                </a:lnTo>
                <a:lnTo>
                  <a:pt x="291465" y="85725"/>
                </a:lnTo>
                <a:lnTo>
                  <a:pt x="308610" y="94298"/>
                </a:lnTo>
                <a:lnTo>
                  <a:pt x="317183" y="111443"/>
                </a:lnTo>
                <a:lnTo>
                  <a:pt x="334327" y="120015"/>
                </a:lnTo>
                <a:lnTo>
                  <a:pt x="342900" y="137160"/>
                </a:lnTo>
                <a:lnTo>
                  <a:pt x="351473" y="145733"/>
                </a:lnTo>
                <a:lnTo>
                  <a:pt x="360045" y="154305"/>
                </a:lnTo>
                <a:lnTo>
                  <a:pt x="368617" y="171450"/>
                </a:lnTo>
                <a:lnTo>
                  <a:pt x="368617" y="180023"/>
                </a:lnTo>
                <a:lnTo>
                  <a:pt x="377190" y="197168"/>
                </a:lnTo>
                <a:lnTo>
                  <a:pt x="385762" y="205740"/>
                </a:lnTo>
                <a:lnTo>
                  <a:pt x="385762" y="214313"/>
                </a:lnTo>
                <a:lnTo>
                  <a:pt x="385762" y="222885"/>
                </a:lnTo>
                <a:lnTo>
                  <a:pt x="394335" y="240030"/>
                </a:lnTo>
                <a:lnTo>
                  <a:pt x="394335" y="248603"/>
                </a:lnTo>
                <a:lnTo>
                  <a:pt x="394335" y="257175"/>
                </a:lnTo>
                <a:lnTo>
                  <a:pt x="385762" y="265748"/>
                </a:lnTo>
                <a:lnTo>
                  <a:pt x="385762" y="265748"/>
                </a:lnTo>
                <a:lnTo>
                  <a:pt x="385762" y="274320"/>
                </a:lnTo>
                <a:lnTo>
                  <a:pt x="385762" y="282893"/>
                </a:lnTo>
                <a:lnTo>
                  <a:pt x="385762" y="282893"/>
                </a:lnTo>
                <a:lnTo>
                  <a:pt x="385762" y="282893"/>
                </a:lnTo>
                <a:lnTo>
                  <a:pt x="385762" y="291465"/>
                </a:lnTo>
                <a:lnTo>
                  <a:pt x="385762" y="291465"/>
                </a:lnTo>
                <a:lnTo>
                  <a:pt x="385762" y="291465"/>
                </a:lnTo>
                <a:lnTo>
                  <a:pt x="385762" y="291465"/>
                </a:lnTo>
                <a:lnTo>
                  <a:pt x="385762" y="282893"/>
                </a:lnTo>
                <a:lnTo>
                  <a:pt x="385762" y="282893"/>
                </a:lnTo>
                <a:lnTo>
                  <a:pt x="385762" y="282893"/>
                </a:lnTo>
                <a:lnTo>
                  <a:pt x="385762" y="28289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8DB90B92-80DA-448C-B848-A3605ADF1814}"/>
              </a:ext>
            </a:extLst>
          </p:cNvPr>
          <p:cNvSpPr/>
          <p:nvPr/>
        </p:nvSpPr>
        <p:spPr>
          <a:xfrm>
            <a:off x="4460875" y="3292475"/>
            <a:ext cx="25400" cy="333375"/>
          </a:xfrm>
          <a:custGeom>
            <a:avLst/>
            <a:gdLst/>
            <a:ahLst/>
            <a:cxnLst/>
            <a:rect l="0" t="0" r="0" b="0"/>
            <a:pathLst>
              <a:path w="25719" h="334328">
                <a:moveTo>
                  <a:pt x="8573" y="8572"/>
                </a:moveTo>
                <a:lnTo>
                  <a:pt x="8573" y="8572"/>
                </a:lnTo>
                <a:lnTo>
                  <a:pt x="8573" y="8572"/>
                </a:lnTo>
                <a:lnTo>
                  <a:pt x="8573" y="8572"/>
                </a:lnTo>
                <a:lnTo>
                  <a:pt x="8573" y="0"/>
                </a:lnTo>
                <a:lnTo>
                  <a:pt x="0" y="0"/>
                </a:lnTo>
                <a:lnTo>
                  <a:pt x="0" y="8572"/>
                </a:lnTo>
                <a:lnTo>
                  <a:pt x="0" y="8572"/>
                </a:lnTo>
                <a:lnTo>
                  <a:pt x="8573" y="8572"/>
                </a:lnTo>
                <a:lnTo>
                  <a:pt x="8573" y="17145"/>
                </a:lnTo>
                <a:lnTo>
                  <a:pt x="8573" y="25717"/>
                </a:lnTo>
                <a:lnTo>
                  <a:pt x="8573" y="34290"/>
                </a:lnTo>
                <a:lnTo>
                  <a:pt x="8573" y="42862"/>
                </a:lnTo>
                <a:lnTo>
                  <a:pt x="8573" y="60007"/>
                </a:lnTo>
                <a:lnTo>
                  <a:pt x="8573" y="77152"/>
                </a:lnTo>
                <a:lnTo>
                  <a:pt x="8573" y="94297"/>
                </a:lnTo>
                <a:lnTo>
                  <a:pt x="8573" y="120015"/>
                </a:lnTo>
                <a:lnTo>
                  <a:pt x="8573" y="137160"/>
                </a:lnTo>
                <a:lnTo>
                  <a:pt x="17146" y="154305"/>
                </a:lnTo>
                <a:lnTo>
                  <a:pt x="17146" y="171450"/>
                </a:lnTo>
                <a:lnTo>
                  <a:pt x="17146" y="188595"/>
                </a:lnTo>
                <a:lnTo>
                  <a:pt x="17146" y="214312"/>
                </a:lnTo>
                <a:lnTo>
                  <a:pt x="25718" y="231457"/>
                </a:lnTo>
                <a:lnTo>
                  <a:pt x="25718" y="248602"/>
                </a:lnTo>
                <a:lnTo>
                  <a:pt x="25718" y="265747"/>
                </a:lnTo>
                <a:lnTo>
                  <a:pt x="25718" y="274320"/>
                </a:lnTo>
                <a:lnTo>
                  <a:pt x="17146" y="291465"/>
                </a:lnTo>
                <a:lnTo>
                  <a:pt x="17146" y="308610"/>
                </a:lnTo>
                <a:lnTo>
                  <a:pt x="17146" y="317182"/>
                </a:lnTo>
                <a:lnTo>
                  <a:pt x="17146" y="325755"/>
                </a:lnTo>
                <a:lnTo>
                  <a:pt x="17146" y="334327"/>
                </a:lnTo>
                <a:lnTo>
                  <a:pt x="8573" y="334327"/>
                </a:lnTo>
                <a:lnTo>
                  <a:pt x="8573" y="334327"/>
                </a:lnTo>
                <a:lnTo>
                  <a:pt x="8573" y="334327"/>
                </a:lnTo>
                <a:lnTo>
                  <a:pt x="8573" y="334327"/>
                </a:lnTo>
                <a:lnTo>
                  <a:pt x="8573" y="33432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A7611A95-6BA9-47DE-8C39-D690EE2A82F2}"/>
              </a:ext>
            </a:extLst>
          </p:cNvPr>
          <p:cNvSpPr/>
          <p:nvPr/>
        </p:nvSpPr>
        <p:spPr>
          <a:xfrm>
            <a:off x="4554538" y="3222625"/>
            <a:ext cx="163512" cy="300038"/>
          </a:xfrm>
          <a:custGeom>
            <a:avLst/>
            <a:gdLst/>
            <a:ahLst/>
            <a:cxnLst/>
            <a:rect l="0" t="0" r="0" b="0"/>
            <a:pathLst>
              <a:path w="162878" h="300038">
                <a:moveTo>
                  <a:pt x="34290" y="68580"/>
                </a:moveTo>
                <a:lnTo>
                  <a:pt x="34290" y="68580"/>
                </a:lnTo>
                <a:lnTo>
                  <a:pt x="34290" y="68580"/>
                </a:lnTo>
                <a:lnTo>
                  <a:pt x="34290" y="68580"/>
                </a:lnTo>
                <a:lnTo>
                  <a:pt x="34290" y="68580"/>
                </a:lnTo>
                <a:lnTo>
                  <a:pt x="34290" y="68580"/>
                </a:lnTo>
                <a:lnTo>
                  <a:pt x="34290" y="77152"/>
                </a:lnTo>
                <a:lnTo>
                  <a:pt x="34290" y="77152"/>
                </a:lnTo>
                <a:lnTo>
                  <a:pt x="34290" y="85725"/>
                </a:lnTo>
                <a:lnTo>
                  <a:pt x="25717" y="94297"/>
                </a:lnTo>
                <a:lnTo>
                  <a:pt x="25717" y="102870"/>
                </a:lnTo>
                <a:lnTo>
                  <a:pt x="17145" y="111442"/>
                </a:lnTo>
                <a:lnTo>
                  <a:pt x="17145" y="120015"/>
                </a:lnTo>
                <a:lnTo>
                  <a:pt x="8573" y="120015"/>
                </a:lnTo>
                <a:lnTo>
                  <a:pt x="8573" y="128587"/>
                </a:lnTo>
                <a:lnTo>
                  <a:pt x="0" y="128587"/>
                </a:lnTo>
                <a:lnTo>
                  <a:pt x="0" y="128587"/>
                </a:lnTo>
                <a:lnTo>
                  <a:pt x="0" y="128587"/>
                </a:lnTo>
                <a:lnTo>
                  <a:pt x="0" y="128587"/>
                </a:lnTo>
                <a:lnTo>
                  <a:pt x="0" y="128587"/>
                </a:lnTo>
                <a:lnTo>
                  <a:pt x="0" y="120015"/>
                </a:lnTo>
                <a:lnTo>
                  <a:pt x="0" y="111442"/>
                </a:lnTo>
                <a:lnTo>
                  <a:pt x="0" y="94297"/>
                </a:lnTo>
                <a:lnTo>
                  <a:pt x="8573" y="85725"/>
                </a:lnTo>
                <a:lnTo>
                  <a:pt x="17145" y="68580"/>
                </a:lnTo>
                <a:lnTo>
                  <a:pt x="25717" y="60007"/>
                </a:lnTo>
                <a:lnTo>
                  <a:pt x="34290" y="42862"/>
                </a:lnTo>
                <a:lnTo>
                  <a:pt x="42862" y="34290"/>
                </a:lnTo>
                <a:lnTo>
                  <a:pt x="60008" y="17145"/>
                </a:lnTo>
                <a:lnTo>
                  <a:pt x="68580" y="8572"/>
                </a:lnTo>
                <a:lnTo>
                  <a:pt x="85725" y="0"/>
                </a:lnTo>
                <a:lnTo>
                  <a:pt x="94298" y="0"/>
                </a:lnTo>
                <a:lnTo>
                  <a:pt x="111442" y="0"/>
                </a:lnTo>
                <a:lnTo>
                  <a:pt x="120015" y="0"/>
                </a:lnTo>
                <a:lnTo>
                  <a:pt x="137160" y="8572"/>
                </a:lnTo>
                <a:lnTo>
                  <a:pt x="145733" y="17145"/>
                </a:lnTo>
                <a:lnTo>
                  <a:pt x="145733" y="25717"/>
                </a:lnTo>
                <a:lnTo>
                  <a:pt x="154305" y="42862"/>
                </a:lnTo>
                <a:lnTo>
                  <a:pt x="162877" y="60007"/>
                </a:lnTo>
                <a:lnTo>
                  <a:pt x="162877" y="77152"/>
                </a:lnTo>
                <a:lnTo>
                  <a:pt x="162877" y="102870"/>
                </a:lnTo>
                <a:lnTo>
                  <a:pt x="162877" y="120015"/>
                </a:lnTo>
                <a:lnTo>
                  <a:pt x="154305" y="137160"/>
                </a:lnTo>
                <a:lnTo>
                  <a:pt x="154305" y="162877"/>
                </a:lnTo>
                <a:lnTo>
                  <a:pt x="145733" y="180022"/>
                </a:lnTo>
                <a:lnTo>
                  <a:pt x="137160" y="197167"/>
                </a:lnTo>
                <a:lnTo>
                  <a:pt x="128587" y="214312"/>
                </a:lnTo>
                <a:lnTo>
                  <a:pt x="111442" y="231457"/>
                </a:lnTo>
                <a:lnTo>
                  <a:pt x="102870" y="248602"/>
                </a:lnTo>
                <a:lnTo>
                  <a:pt x="85725" y="265747"/>
                </a:lnTo>
                <a:lnTo>
                  <a:pt x="68580" y="274320"/>
                </a:lnTo>
                <a:lnTo>
                  <a:pt x="60008" y="282892"/>
                </a:lnTo>
                <a:lnTo>
                  <a:pt x="42862" y="291465"/>
                </a:lnTo>
                <a:lnTo>
                  <a:pt x="34290" y="300037"/>
                </a:lnTo>
                <a:lnTo>
                  <a:pt x="25717" y="300037"/>
                </a:lnTo>
                <a:lnTo>
                  <a:pt x="17145" y="300037"/>
                </a:lnTo>
                <a:lnTo>
                  <a:pt x="8573" y="300037"/>
                </a:lnTo>
                <a:lnTo>
                  <a:pt x="8573" y="291465"/>
                </a:lnTo>
                <a:lnTo>
                  <a:pt x="8573" y="282892"/>
                </a:lnTo>
                <a:lnTo>
                  <a:pt x="8573" y="274320"/>
                </a:lnTo>
                <a:lnTo>
                  <a:pt x="8573" y="257175"/>
                </a:lnTo>
                <a:lnTo>
                  <a:pt x="8573" y="248602"/>
                </a:lnTo>
                <a:lnTo>
                  <a:pt x="17145" y="231457"/>
                </a:lnTo>
                <a:lnTo>
                  <a:pt x="25717" y="222885"/>
                </a:lnTo>
                <a:lnTo>
                  <a:pt x="42862" y="205740"/>
                </a:lnTo>
                <a:lnTo>
                  <a:pt x="51435" y="197167"/>
                </a:lnTo>
                <a:lnTo>
                  <a:pt x="60008" y="188595"/>
                </a:lnTo>
                <a:lnTo>
                  <a:pt x="77152" y="188595"/>
                </a:lnTo>
                <a:lnTo>
                  <a:pt x="85725" y="180022"/>
                </a:lnTo>
                <a:lnTo>
                  <a:pt x="102870" y="180022"/>
                </a:lnTo>
                <a:lnTo>
                  <a:pt x="111442" y="180022"/>
                </a:lnTo>
                <a:lnTo>
                  <a:pt x="120015" y="188595"/>
                </a:lnTo>
                <a:lnTo>
                  <a:pt x="128587" y="197167"/>
                </a:lnTo>
                <a:lnTo>
                  <a:pt x="137160" y="205740"/>
                </a:lnTo>
                <a:lnTo>
                  <a:pt x="145733" y="214312"/>
                </a:lnTo>
                <a:lnTo>
                  <a:pt x="154305" y="231457"/>
                </a:lnTo>
                <a:lnTo>
                  <a:pt x="154305" y="240030"/>
                </a:lnTo>
                <a:lnTo>
                  <a:pt x="162877" y="257175"/>
                </a:lnTo>
                <a:lnTo>
                  <a:pt x="162877" y="265747"/>
                </a:lnTo>
                <a:lnTo>
                  <a:pt x="162877" y="274320"/>
                </a:lnTo>
                <a:lnTo>
                  <a:pt x="162877" y="282892"/>
                </a:lnTo>
                <a:lnTo>
                  <a:pt x="162877" y="291465"/>
                </a:lnTo>
                <a:lnTo>
                  <a:pt x="162877" y="291465"/>
                </a:lnTo>
                <a:lnTo>
                  <a:pt x="162877" y="300037"/>
                </a:lnTo>
                <a:lnTo>
                  <a:pt x="162877" y="291465"/>
                </a:lnTo>
                <a:lnTo>
                  <a:pt x="162877" y="291465"/>
                </a:lnTo>
                <a:lnTo>
                  <a:pt x="162877" y="291465"/>
                </a:lnTo>
                <a:lnTo>
                  <a:pt x="162877" y="29146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69040A6F-0C38-4FD5-BE8A-2A14E50CE151}"/>
              </a:ext>
            </a:extLst>
          </p:cNvPr>
          <p:cNvSpPr/>
          <p:nvPr/>
        </p:nvSpPr>
        <p:spPr>
          <a:xfrm>
            <a:off x="4743450" y="3222625"/>
            <a:ext cx="163513" cy="292100"/>
          </a:xfrm>
          <a:custGeom>
            <a:avLst/>
            <a:gdLst/>
            <a:ahLst/>
            <a:cxnLst/>
            <a:rect l="0" t="0" r="0" b="0"/>
            <a:pathLst>
              <a:path w="162878" h="291466">
                <a:moveTo>
                  <a:pt x="25717" y="8572"/>
                </a:moveTo>
                <a:lnTo>
                  <a:pt x="25717" y="8572"/>
                </a:lnTo>
                <a:lnTo>
                  <a:pt x="25717" y="8572"/>
                </a:lnTo>
                <a:lnTo>
                  <a:pt x="25717" y="8572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25717"/>
                </a:lnTo>
                <a:lnTo>
                  <a:pt x="17145" y="42862"/>
                </a:lnTo>
                <a:lnTo>
                  <a:pt x="8572" y="60007"/>
                </a:lnTo>
                <a:lnTo>
                  <a:pt x="8572" y="77152"/>
                </a:lnTo>
                <a:lnTo>
                  <a:pt x="8572" y="102870"/>
                </a:lnTo>
                <a:lnTo>
                  <a:pt x="0" y="120015"/>
                </a:lnTo>
                <a:lnTo>
                  <a:pt x="0" y="145732"/>
                </a:lnTo>
                <a:lnTo>
                  <a:pt x="0" y="171450"/>
                </a:lnTo>
                <a:lnTo>
                  <a:pt x="8572" y="197167"/>
                </a:lnTo>
                <a:lnTo>
                  <a:pt x="17145" y="214312"/>
                </a:lnTo>
                <a:lnTo>
                  <a:pt x="25717" y="231457"/>
                </a:lnTo>
                <a:lnTo>
                  <a:pt x="34290" y="257175"/>
                </a:lnTo>
                <a:lnTo>
                  <a:pt x="42863" y="265747"/>
                </a:lnTo>
                <a:lnTo>
                  <a:pt x="51435" y="274320"/>
                </a:lnTo>
                <a:lnTo>
                  <a:pt x="68580" y="282892"/>
                </a:lnTo>
                <a:lnTo>
                  <a:pt x="77152" y="291465"/>
                </a:lnTo>
                <a:lnTo>
                  <a:pt x="85725" y="291465"/>
                </a:lnTo>
                <a:lnTo>
                  <a:pt x="102870" y="291465"/>
                </a:lnTo>
                <a:lnTo>
                  <a:pt x="111442" y="282892"/>
                </a:lnTo>
                <a:lnTo>
                  <a:pt x="120015" y="274320"/>
                </a:lnTo>
                <a:lnTo>
                  <a:pt x="128588" y="265747"/>
                </a:lnTo>
                <a:lnTo>
                  <a:pt x="137160" y="248602"/>
                </a:lnTo>
                <a:lnTo>
                  <a:pt x="145732" y="222885"/>
                </a:lnTo>
                <a:lnTo>
                  <a:pt x="154305" y="205740"/>
                </a:lnTo>
                <a:lnTo>
                  <a:pt x="154305" y="180022"/>
                </a:lnTo>
                <a:lnTo>
                  <a:pt x="162877" y="154305"/>
                </a:lnTo>
                <a:lnTo>
                  <a:pt x="162877" y="128587"/>
                </a:lnTo>
                <a:lnTo>
                  <a:pt x="162877" y="111442"/>
                </a:lnTo>
                <a:lnTo>
                  <a:pt x="154305" y="94297"/>
                </a:lnTo>
                <a:lnTo>
                  <a:pt x="154305" y="77152"/>
                </a:lnTo>
                <a:lnTo>
                  <a:pt x="145732" y="60007"/>
                </a:lnTo>
                <a:lnTo>
                  <a:pt x="137160" y="51435"/>
                </a:lnTo>
                <a:lnTo>
                  <a:pt x="128588" y="34290"/>
                </a:lnTo>
                <a:lnTo>
                  <a:pt x="120015" y="25717"/>
                </a:lnTo>
                <a:lnTo>
                  <a:pt x="111442" y="25717"/>
                </a:lnTo>
                <a:lnTo>
                  <a:pt x="94297" y="17145"/>
                </a:lnTo>
                <a:lnTo>
                  <a:pt x="85725" y="8572"/>
                </a:lnTo>
                <a:lnTo>
                  <a:pt x="68580" y="8572"/>
                </a:lnTo>
                <a:lnTo>
                  <a:pt x="51435" y="0"/>
                </a:lnTo>
                <a:lnTo>
                  <a:pt x="42863" y="0"/>
                </a:lnTo>
                <a:lnTo>
                  <a:pt x="42863" y="0"/>
                </a:lnTo>
                <a:lnTo>
                  <a:pt x="34290" y="0"/>
                </a:lnTo>
                <a:lnTo>
                  <a:pt x="25717" y="8572"/>
                </a:lnTo>
                <a:lnTo>
                  <a:pt x="25717" y="8572"/>
                </a:lnTo>
                <a:lnTo>
                  <a:pt x="25717" y="0"/>
                </a:lnTo>
                <a:lnTo>
                  <a:pt x="25717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1C5FDB85-C11A-4202-A29F-6F0ACE245D01}"/>
              </a:ext>
            </a:extLst>
          </p:cNvPr>
          <p:cNvSpPr/>
          <p:nvPr/>
        </p:nvSpPr>
        <p:spPr>
          <a:xfrm>
            <a:off x="4906963" y="3121025"/>
            <a:ext cx="76200" cy="119063"/>
          </a:xfrm>
          <a:custGeom>
            <a:avLst/>
            <a:gdLst/>
            <a:ahLst/>
            <a:cxnLst/>
            <a:rect l="0" t="0" r="0" b="0"/>
            <a:pathLst>
              <a:path w="77154" h="120016">
                <a:moveTo>
                  <a:pt x="17145" y="17145"/>
                </a:move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8573" y="17145"/>
                </a:lnTo>
                <a:lnTo>
                  <a:pt x="8573" y="17145"/>
                </a:lnTo>
                <a:lnTo>
                  <a:pt x="8573" y="25717"/>
                </a:lnTo>
                <a:lnTo>
                  <a:pt x="8573" y="34290"/>
                </a:lnTo>
                <a:lnTo>
                  <a:pt x="8573" y="51435"/>
                </a:lnTo>
                <a:lnTo>
                  <a:pt x="8573" y="60007"/>
                </a:lnTo>
                <a:lnTo>
                  <a:pt x="0" y="68580"/>
                </a:lnTo>
                <a:lnTo>
                  <a:pt x="0" y="85725"/>
                </a:lnTo>
                <a:lnTo>
                  <a:pt x="0" y="94297"/>
                </a:lnTo>
                <a:lnTo>
                  <a:pt x="0" y="102870"/>
                </a:lnTo>
                <a:lnTo>
                  <a:pt x="0" y="102870"/>
                </a:lnTo>
                <a:lnTo>
                  <a:pt x="0" y="111442"/>
                </a:lnTo>
                <a:lnTo>
                  <a:pt x="8573" y="120015"/>
                </a:lnTo>
                <a:lnTo>
                  <a:pt x="8573" y="120015"/>
                </a:lnTo>
                <a:lnTo>
                  <a:pt x="17145" y="120015"/>
                </a:lnTo>
                <a:lnTo>
                  <a:pt x="25718" y="120015"/>
                </a:lnTo>
                <a:lnTo>
                  <a:pt x="34291" y="120015"/>
                </a:lnTo>
                <a:lnTo>
                  <a:pt x="42863" y="120015"/>
                </a:lnTo>
                <a:lnTo>
                  <a:pt x="51436" y="111442"/>
                </a:lnTo>
                <a:lnTo>
                  <a:pt x="51436" y="102870"/>
                </a:lnTo>
                <a:lnTo>
                  <a:pt x="60008" y="94297"/>
                </a:lnTo>
                <a:lnTo>
                  <a:pt x="68580" y="85725"/>
                </a:lnTo>
                <a:lnTo>
                  <a:pt x="68580" y="77152"/>
                </a:lnTo>
                <a:lnTo>
                  <a:pt x="77153" y="60007"/>
                </a:lnTo>
                <a:lnTo>
                  <a:pt x="77153" y="51435"/>
                </a:lnTo>
                <a:lnTo>
                  <a:pt x="77153" y="34290"/>
                </a:lnTo>
                <a:lnTo>
                  <a:pt x="77153" y="25717"/>
                </a:lnTo>
                <a:lnTo>
                  <a:pt x="68580" y="17145"/>
                </a:lnTo>
                <a:lnTo>
                  <a:pt x="60008" y="8572"/>
                </a:lnTo>
                <a:lnTo>
                  <a:pt x="51436" y="0"/>
                </a:lnTo>
                <a:lnTo>
                  <a:pt x="42863" y="0"/>
                </a:lnTo>
                <a:lnTo>
                  <a:pt x="34291" y="0"/>
                </a:lnTo>
                <a:lnTo>
                  <a:pt x="25718" y="0"/>
                </a:lnTo>
                <a:lnTo>
                  <a:pt x="8573" y="0"/>
                </a:lnTo>
                <a:lnTo>
                  <a:pt x="8573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CB44B2DF-8CBE-423D-A6E0-656DA8F92D50}"/>
              </a:ext>
            </a:extLst>
          </p:cNvPr>
          <p:cNvSpPr/>
          <p:nvPr/>
        </p:nvSpPr>
        <p:spPr>
          <a:xfrm>
            <a:off x="6003925" y="1122363"/>
            <a:ext cx="2605088" cy="1920875"/>
          </a:xfrm>
          <a:custGeom>
            <a:avLst/>
            <a:gdLst/>
            <a:ahLst/>
            <a:cxnLst/>
            <a:rect l="0" t="0" r="0" b="0"/>
            <a:pathLst>
              <a:path w="2606041" h="1920242">
                <a:moveTo>
                  <a:pt x="77153" y="60008"/>
                </a:moveTo>
                <a:lnTo>
                  <a:pt x="77153" y="51435"/>
                </a:lnTo>
                <a:lnTo>
                  <a:pt x="77153" y="51435"/>
                </a:lnTo>
                <a:lnTo>
                  <a:pt x="77153" y="51435"/>
                </a:lnTo>
                <a:lnTo>
                  <a:pt x="77153" y="51435"/>
                </a:lnTo>
                <a:lnTo>
                  <a:pt x="77153" y="51435"/>
                </a:lnTo>
                <a:lnTo>
                  <a:pt x="77153" y="51435"/>
                </a:lnTo>
                <a:lnTo>
                  <a:pt x="77153" y="51435"/>
                </a:lnTo>
                <a:lnTo>
                  <a:pt x="85725" y="51435"/>
                </a:lnTo>
                <a:lnTo>
                  <a:pt x="85725" y="60008"/>
                </a:lnTo>
                <a:lnTo>
                  <a:pt x="85725" y="68580"/>
                </a:lnTo>
                <a:lnTo>
                  <a:pt x="85725" y="77153"/>
                </a:lnTo>
                <a:lnTo>
                  <a:pt x="94298" y="94298"/>
                </a:lnTo>
                <a:lnTo>
                  <a:pt x="94298" y="111443"/>
                </a:lnTo>
                <a:lnTo>
                  <a:pt x="94298" y="128588"/>
                </a:lnTo>
                <a:lnTo>
                  <a:pt x="94298" y="154305"/>
                </a:lnTo>
                <a:lnTo>
                  <a:pt x="102870" y="180023"/>
                </a:lnTo>
                <a:lnTo>
                  <a:pt x="102870" y="214313"/>
                </a:lnTo>
                <a:lnTo>
                  <a:pt x="102870" y="240030"/>
                </a:lnTo>
                <a:lnTo>
                  <a:pt x="102870" y="274320"/>
                </a:lnTo>
                <a:lnTo>
                  <a:pt x="102870" y="308610"/>
                </a:lnTo>
                <a:lnTo>
                  <a:pt x="102870" y="351473"/>
                </a:lnTo>
                <a:lnTo>
                  <a:pt x="102870" y="385763"/>
                </a:lnTo>
                <a:lnTo>
                  <a:pt x="102870" y="428625"/>
                </a:lnTo>
                <a:lnTo>
                  <a:pt x="102870" y="471488"/>
                </a:lnTo>
                <a:lnTo>
                  <a:pt x="102870" y="514350"/>
                </a:lnTo>
                <a:lnTo>
                  <a:pt x="111443" y="557213"/>
                </a:lnTo>
                <a:lnTo>
                  <a:pt x="111443" y="600075"/>
                </a:lnTo>
                <a:lnTo>
                  <a:pt x="111443" y="642938"/>
                </a:lnTo>
                <a:lnTo>
                  <a:pt x="111443" y="694373"/>
                </a:lnTo>
                <a:lnTo>
                  <a:pt x="120015" y="745808"/>
                </a:lnTo>
                <a:lnTo>
                  <a:pt x="120015" y="788670"/>
                </a:lnTo>
                <a:lnTo>
                  <a:pt x="120015" y="840105"/>
                </a:lnTo>
                <a:lnTo>
                  <a:pt x="120015" y="891540"/>
                </a:lnTo>
                <a:lnTo>
                  <a:pt x="120015" y="942975"/>
                </a:lnTo>
                <a:lnTo>
                  <a:pt x="120015" y="994410"/>
                </a:lnTo>
                <a:lnTo>
                  <a:pt x="120015" y="1045845"/>
                </a:lnTo>
                <a:lnTo>
                  <a:pt x="120015" y="1097280"/>
                </a:lnTo>
                <a:lnTo>
                  <a:pt x="120015" y="1148715"/>
                </a:lnTo>
                <a:lnTo>
                  <a:pt x="120015" y="1191578"/>
                </a:lnTo>
                <a:lnTo>
                  <a:pt x="120015" y="1243013"/>
                </a:lnTo>
                <a:lnTo>
                  <a:pt x="120015" y="1294448"/>
                </a:lnTo>
                <a:lnTo>
                  <a:pt x="120015" y="1337310"/>
                </a:lnTo>
                <a:lnTo>
                  <a:pt x="120015" y="1388745"/>
                </a:lnTo>
                <a:lnTo>
                  <a:pt x="120015" y="1431608"/>
                </a:lnTo>
                <a:lnTo>
                  <a:pt x="120015" y="1465898"/>
                </a:lnTo>
                <a:lnTo>
                  <a:pt x="120015" y="1508760"/>
                </a:lnTo>
                <a:lnTo>
                  <a:pt x="120015" y="1543050"/>
                </a:lnTo>
                <a:lnTo>
                  <a:pt x="120015" y="1577341"/>
                </a:lnTo>
                <a:lnTo>
                  <a:pt x="120015" y="1603058"/>
                </a:lnTo>
                <a:lnTo>
                  <a:pt x="120015" y="1628775"/>
                </a:lnTo>
                <a:lnTo>
                  <a:pt x="120015" y="1654493"/>
                </a:lnTo>
                <a:lnTo>
                  <a:pt x="111443" y="1671638"/>
                </a:lnTo>
                <a:lnTo>
                  <a:pt x="111443" y="1688783"/>
                </a:lnTo>
                <a:lnTo>
                  <a:pt x="111443" y="1697355"/>
                </a:lnTo>
                <a:lnTo>
                  <a:pt x="111443" y="1705928"/>
                </a:lnTo>
                <a:lnTo>
                  <a:pt x="111443" y="1714500"/>
                </a:lnTo>
                <a:lnTo>
                  <a:pt x="111443" y="1723073"/>
                </a:lnTo>
                <a:lnTo>
                  <a:pt x="111443" y="1723073"/>
                </a:lnTo>
                <a:lnTo>
                  <a:pt x="111443" y="1723073"/>
                </a:lnTo>
                <a:lnTo>
                  <a:pt x="111443" y="1723073"/>
                </a:lnTo>
                <a:lnTo>
                  <a:pt x="111443" y="1723073"/>
                </a:lnTo>
                <a:lnTo>
                  <a:pt x="111443" y="1723073"/>
                </a:lnTo>
                <a:lnTo>
                  <a:pt x="111443" y="1723073"/>
                </a:lnTo>
                <a:lnTo>
                  <a:pt x="111443" y="1723073"/>
                </a:lnTo>
                <a:lnTo>
                  <a:pt x="111443" y="1723073"/>
                </a:lnTo>
                <a:lnTo>
                  <a:pt x="120015" y="1723073"/>
                </a:lnTo>
                <a:lnTo>
                  <a:pt x="120015" y="1723073"/>
                </a:lnTo>
                <a:lnTo>
                  <a:pt x="120015" y="1723073"/>
                </a:lnTo>
                <a:lnTo>
                  <a:pt x="128588" y="1723073"/>
                </a:lnTo>
                <a:lnTo>
                  <a:pt x="128588" y="1723073"/>
                </a:lnTo>
                <a:lnTo>
                  <a:pt x="137161" y="1723073"/>
                </a:lnTo>
                <a:lnTo>
                  <a:pt x="137161" y="1714500"/>
                </a:lnTo>
                <a:lnTo>
                  <a:pt x="145733" y="1714500"/>
                </a:lnTo>
                <a:lnTo>
                  <a:pt x="154306" y="1714500"/>
                </a:lnTo>
                <a:lnTo>
                  <a:pt x="162878" y="1705928"/>
                </a:lnTo>
                <a:lnTo>
                  <a:pt x="171450" y="1705928"/>
                </a:lnTo>
                <a:lnTo>
                  <a:pt x="180023" y="1705928"/>
                </a:lnTo>
                <a:lnTo>
                  <a:pt x="197168" y="1705928"/>
                </a:lnTo>
                <a:lnTo>
                  <a:pt x="205740" y="1705928"/>
                </a:lnTo>
                <a:lnTo>
                  <a:pt x="222886" y="1705928"/>
                </a:lnTo>
                <a:lnTo>
                  <a:pt x="240031" y="1705928"/>
                </a:lnTo>
                <a:lnTo>
                  <a:pt x="257175" y="1705928"/>
                </a:lnTo>
                <a:lnTo>
                  <a:pt x="274320" y="1705928"/>
                </a:lnTo>
                <a:lnTo>
                  <a:pt x="291465" y="1705928"/>
                </a:lnTo>
                <a:lnTo>
                  <a:pt x="308611" y="1705928"/>
                </a:lnTo>
                <a:lnTo>
                  <a:pt x="334328" y="1705928"/>
                </a:lnTo>
                <a:lnTo>
                  <a:pt x="351473" y="1705928"/>
                </a:lnTo>
                <a:lnTo>
                  <a:pt x="377190" y="1714500"/>
                </a:lnTo>
                <a:lnTo>
                  <a:pt x="402908" y="1714500"/>
                </a:lnTo>
                <a:lnTo>
                  <a:pt x="428625" y="1714500"/>
                </a:lnTo>
                <a:lnTo>
                  <a:pt x="454343" y="1714500"/>
                </a:lnTo>
                <a:lnTo>
                  <a:pt x="480061" y="1723073"/>
                </a:lnTo>
                <a:lnTo>
                  <a:pt x="505778" y="1723073"/>
                </a:lnTo>
                <a:lnTo>
                  <a:pt x="531495" y="1723073"/>
                </a:lnTo>
                <a:lnTo>
                  <a:pt x="565785" y="1731645"/>
                </a:lnTo>
                <a:lnTo>
                  <a:pt x="591503" y="1731645"/>
                </a:lnTo>
                <a:lnTo>
                  <a:pt x="625793" y="1731645"/>
                </a:lnTo>
                <a:lnTo>
                  <a:pt x="651510" y="1740218"/>
                </a:lnTo>
                <a:lnTo>
                  <a:pt x="685800" y="1740218"/>
                </a:lnTo>
                <a:lnTo>
                  <a:pt x="720090" y="1740218"/>
                </a:lnTo>
                <a:lnTo>
                  <a:pt x="754381" y="1748791"/>
                </a:lnTo>
                <a:lnTo>
                  <a:pt x="788670" y="1748791"/>
                </a:lnTo>
                <a:lnTo>
                  <a:pt x="822960" y="1757363"/>
                </a:lnTo>
                <a:lnTo>
                  <a:pt x="857250" y="1757363"/>
                </a:lnTo>
                <a:lnTo>
                  <a:pt x="891540" y="1765935"/>
                </a:lnTo>
                <a:lnTo>
                  <a:pt x="925831" y="1765935"/>
                </a:lnTo>
                <a:lnTo>
                  <a:pt x="968693" y="1774508"/>
                </a:lnTo>
                <a:lnTo>
                  <a:pt x="1002982" y="1774508"/>
                </a:lnTo>
                <a:lnTo>
                  <a:pt x="1037273" y="1783080"/>
                </a:lnTo>
                <a:lnTo>
                  <a:pt x="1071563" y="1783080"/>
                </a:lnTo>
                <a:lnTo>
                  <a:pt x="1105853" y="1791653"/>
                </a:lnTo>
                <a:lnTo>
                  <a:pt x="1140143" y="1800225"/>
                </a:lnTo>
                <a:lnTo>
                  <a:pt x="1174432" y="1800225"/>
                </a:lnTo>
                <a:lnTo>
                  <a:pt x="1208723" y="1808798"/>
                </a:lnTo>
                <a:lnTo>
                  <a:pt x="1243013" y="1808798"/>
                </a:lnTo>
                <a:lnTo>
                  <a:pt x="1277303" y="1817370"/>
                </a:lnTo>
                <a:lnTo>
                  <a:pt x="1311593" y="1817370"/>
                </a:lnTo>
                <a:lnTo>
                  <a:pt x="1345882" y="1825943"/>
                </a:lnTo>
                <a:lnTo>
                  <a:pt x="1380173" y="1834516"/>
                </a:lnTo>
                <a:lnTo>
                  <a:pt x="1405890" y="1834516"/>
                </a:lnTo>
                <a:lnTo>
                  <a:pt x="1440181" y="1843088"/>
                </a:lnTo>
                <a:lnTo>
                  <a:pt x="1465898" y="1843088"/>
                </a:lnTo>
                <a:lnTo>
                  <a:pt x="1500188" y="1851660"/>
                </a:lnTo>
                <a:lnTo>
                  <a:pt x="1525906" y="1851660"/>
                </a:lnTo>
                <a:lnTo>
                  <a:pt x="1551623" y="1860233"/>
                </a:lnTo>
                <a:lnTo>
                  <a:pt x="1577340" y="1860233"/>
                </a:lnTo>
                <a:lnTo>
                  <a:pt x="1611631" y="1868805"/>
                </a:lnTo>
                <a:lnTo>
                  <a:pt x="1637348" y="1868805"/>
                </a:lnTo>
                <a:lnTo>
                  <a:pt x="1663065" y="1868805"/>
                </a:lnTo>
                <a:lnTo>
                  <a:pt x="1688782" y="1877378"/>
                </a:lnTo>
                <a:lnTo>
                  <a:pt x="1705928" y="1877378"/>
                </a:lnTo>
                <a:lnTo>
                  <a:pt x="1731645" y="1877378"/>
                </a:lnTo>
                <a:lnTo>
                  <a:pt x="1757363" y="1877378"/>
                </a:lnTo>
                <a:lnTo>
                  <a:pt x="1783081" y="1877378"/>
                </a:lnTo>
                <a:lnTo>
                  <a:pt x="1800225" y="1877378"/>
                </a:lnTo>
                <a:lnTo>
                  <a:pt x="1825943" y="1885950"/>
                </a:lnTo>
                <a:lnTo>
                  <a:pt x="1843088" y="1885950"/>
                </a:lnTo>
                <a:lnTo>
                  <a:pt x="1860232" y="1885950"/>
                </a:lnTo>
                <a:lnTo>
                  <a:pt x="1885950" y="1885950"/>
                </a:lnTo>
                <a:lnTo>
                  <a:pt x="1903095" y="1885950"/>
                </a:lnTo>
                <a:lnTo>
                  <a:pt x="1920240" y="1885950"/>
                </a:lnTo>
                <a:lnTo>
                  <a:pt x="1937385" y="1885950"/>
                </a:lnTo>
                <a:lnTo>
                  <a:pt x="1954531" y="1885950"/>
                </a:lnTo>
                <a:lnTo>
                  <a:pt x="1971675" y="1885950"/>
                </a:lnTo>
                <a:lnTo>
                  <a:pt x="1988820" y="1885950"/>
                </a:lnTo>
                <a:lnTo>
                  <a:pt x="2005965" y="1885950"/>
                </a:lnTo>
                <a:lnTo>
                  <a:pt x="2023110" y="1885950"/>
                </a:lnTo>
                <a:lnTo>
                  <a:pt x="2040256" y="1885950"/>
                </a:lnTo>
                <a:lnTo>
                  <a:pt x="2048828" y="1885950"/>
                </a:lnTo>
                <a:lnTo>
                  <a:pt x="2065973" y="1885950"/>
                </a:lnTo>
                <a:lnTo>
                  <a:pt x="2083118" y="1885950"/>
                </a:lnTo>
                <a:lnTo>
                  <a:pt x="2100263" y="1885950"/>
                </a:lnTo>
                <a:lnTo>
                  <a:pt x="2108835" y="1885950"/>
                </a:lnTo>
                <a:lnTo>
                  <a:pt x="2125981" y="1885950"/>
                </a:lnTo>
                <a:lnTo>
                  <a:pt x="2143125" y="1885950"/>
                </a:lnTo>
                <a:lnTo>
                  <a:pt x="2160270" y="1885950"/>
                </a:lnTo>
                <a:lnTo>
                  <a:pt x="2168843" y="1885950"/>
                </a:lnTo>
                <a:lnTo>
                  <a:pt x="2185988" y="1885950"/>
                </a:lnTo>
                <a:lnTo>
                  <a:pt x="2194560" y="1885950"/>
                </a:lnTo>
                <a:lnTo>
                  <a:pt x="2211706" y="1885950"/>
                </a:lnTo>
                <a:lnTo>
                  <a:pt x="2220278" y="1885950"/>
                </a:lnTo>
                <a:lnTo>
                  <a:pt x="2237423" y="1885950"/>
                </a:lnTo>
                <a:lnTo>
                  <a:pt x="2245995" y="1885950"/>
                </a:lnTo>
                <a:lnTo>
                  <a:pt x="2254568" y="1885950"/>
                </a:lnTo>
                <a:lnTo>
                  <a:pt x="2271713" y="1894523"/>
                </a:lnTo>
                <a:lnTo>
                  <a:pt x="2288857" y="1894523"/>
                </a:lnTo>
                <a:lnTo>
                  <a:pt x="2297431" y="1894523"/>
                </a:lnTo>
                <a:lnTo>
                  <a:pt x="2306003" y="1894523"/>
                </a:lnTo>
                <a:lnTo>
                  <a:pt x="2323148" y="1894523"/>
                </a:lnTo>
                <a:lnTo>
                  <a:pt x="2331720" y="1894523"/>
                </a:lnTo>
                <a:lnTo>
                  <a:pt x="2340293" y="1894523"/>
                </a:lnTo>
                <a:lnTo>
                  <a:pt x="2348865" y="1894523"/>
                </a:lnTo>
                <a:lnTo>
                  <a:pt x="2357438" y="1903095"/>
                </a:lnTo>
                <a:lnTo>
                  <a:pt x="2374582" y="1903095"/>
                </a:lnTo>
                <a:lnTo>
                  <a:pt x="2383156" y="1903095"/>
                </a:lnTo>
                <a:lnTo>
                  <a:pt x="2383156" y="1903095"/>
                </a:lnTo>
                <a:lnTo>
                  <a:pt x="2391728" y="1911668"/>
                </a:lnTo>
                <a:lnTo>
                  <a:pt x="2400300" y="1911668"/>
                </a:lnTo>
                <a:lnTo>
                  <a:pt x="2408873" y="1911668"/>
                </a:lnTo>
                <a:lnTo>
                  <a:pt x="2417445" y="1911668"/>
                </a:lnTo>
                <a:lnTo>
                  <a:pt x="2426018" y="1911668"/>
                </a:lnTo>
                <a:lnTo>
                  <a:pt x="2426018" y="1911668"/>
                </a:lnTo>
                <a:lnTo>
                  <a:pt x="2426018" y="1911668"/>
                </a:lnTo>
                <a:lnTo>
                  <a:pt x="2426018" y="1911668"/>
                </a:lnTo>
                <a:lnTo>
                  <a:pt x="2426018" y="1911668"/>
                </a:lnTo>
                <a:lnTo>
                  <a:pt x="2434590" y="1911668"/>
                </a:lnTo>
                <a:lnTo>
                  <a:pt x="2434590" y="1920241"/>
                </a:lnTo>
                <a:lnTo>
                  <a:pt x="2434590" y="1920241"/>
                </a:lnTo>
                <a:lnTo>
                  <a:pt x="2434590" y="1920241"/>
                </a:lnTo>
                <a:lnTo>
                  <a:pt x="2434590" y="1920241"/>
                </a:lnTo>
                <a:lnTo>
                  <a:pt x="2434590" y="1920241"/>
                </a:lnTo>
                <a:lnTo>
                  <a:pt x="2434590" y="1920241"/>
                </a:lnTo>
                <a:lnTo>
                  <a:pt x="2434590" y="1911668"/>
                </a:lnTo>
                <a:lnTo>
                  <a:pt x="2434590" y="1911668"/>
                </a:lnTo>
                <a:lnTo>
                  <a:pt x="2434590" y="1911668"/>
                </a:lnTo>
                <a:lnTo>
                  <a:pt x="2434590" y="1911668"/>
                </a:lnTo>
                <a:lnTo>
                  <a:pt x="2434590" y="1903095"/>
                </a:lnTo>
                <a:lnTo>
                  <a:pt x="2434590" y="1894523"/>
                </a:lnTo>
                <a:lnTo>
                  <a:pt x="2443163" y="1885950"/>
                </a:lnTo>
                <a:lnTo>
                  <a:pt x="2443163" y="1877378"/>
                </a:lnTo>
                <a:lnTo>
                  <a:pt x="2443163" y="1868805"/>
                </a:lnTo>
                <a:lnTo>
                  <a:pt x="2443163" y="1860233"/>
                </a:lnTo>
                <a:lnTo>
                  <a:pt x="2451735" y="1843088"/>
                </a:lnTo>
                <a:lnTo>
                  <a:pt x="2451735" y="1834516"/>
                </a:lnTo>
                <a:lnTo>
                  <a:pt x="2451735" y="1817370"/>
                </a:lnTo>
                <a:lnTo>
                  <a:pt x="2451735" y="1800225"/>
                </a:lnTo>
                <a:lnTo>
                  <a:pt x="2460307" y="1783080"/>
                </a:lnTo>
                <a:lnTo>
                  <a:pt x="2460307" y="1774508"/>
                </a:lnTo>
                <a:lnTo>
                  <a:pt x="2460307" y="1748791"/>
                </a:lnTo>
                <a:lnTo>
                  <a:pt x="2468881" y="1731645"/>
                </a:lnTo>
                <a:lnTo>
                  <a:pt x="2468881" y="1714500"/>
                </a:lnTo>
                <a:lnTo>
                  <a:pt x="2468881" y="1688783"/>
                </a:lnTo>
                <a:lnTo>
                  <a:pt x="2468881" y="1663066"/>
                </a:lnTo>
                <a:lnTo>
                  <a:pt x="2477453" y="1637348"/>
                </a:lnTo>
                <a:lnTo>
                  <a:pt x="2477453" y="1611630"/>
                </a:lnTo>
                <a:lnTo>
                  <a:pt x="2486025" y="1585913"/>
                </a:lnTo>
                <a:lnTo>
                  <a:pt x="2486025" y="1560195"/>
                </a:lnTo>
                <a:lnTo>
                  <a:pt x="2486025" y="1534478"/>
                </a:lnTo>
                <a:lnTo>
                  <a:pt x="2494598" y="1508760"/>
                </a:lnTo>
                <a:lnTo>
                  <a:pt x="2494598" y="1474470"/>
                </a:lnTo>
                <a:lnTo>
                  <a:pt x="2503170" y="1440180"/>
                </a:lnTo>
                <a:lnTo>
                  <a:pt x="2503170" y="1414463"/>
                </a:lnTo>
                <a:lnTo>
                  <a:pt x="2503170" y="1380173"/>
                </a:lnTo>
                <a:lnTo>
                  <a:pt x="2511743" y="1345883"/>
                </a:lnTo>
                <a:lnTo>
                  <a:pt x="2511743" y="1311593"/>
                </a:lnTo>
                <a:lnTo>
                  <a:pt x="2511743" y="1285875"/>
                </a:lnTo>
                <a:lnTo>
                  <a:pt x="2520315" y="1251585"/>
                </a:lnTo>
                <a:lnTo>
                  <a:pt x="2520315" y="1217295"/>
                </a:lnTo>
                <a:lnTo>
                  <a:pt x="2520315" y="1183005"/>
                </a:lnTo>
                <a:lnTo>
                  <a:pt x="2528888" y="1148715"/>
                </a:lnTo>
                <a:lnTo>
                  <a:pt x="2528888" y="1114425"/>
                </a:lnTo>
                <a:lnTo>
                  <a:pt x="2528888" y="1080135"/>
                </a:lnTo>
                <a:lnTo>
                  <a:pt x="2537460" y="1045845"/>
                </a:lnTo>
                <a:lnTo>
                  <a:pt x="2537460" y="1020128"/>
                </a:lnTo>
                <a:lnTo>
                  <a:pt x="2537460" y="985838"/>
                </a:lnTo>
                <a:lnTo>
                  <a:pt x="2537460" y="951548"/>
                </a:lnTo>
                <a:lnTo>
                  <a:pt x="2546032" y="917258"/>
                </a:lnTo>
                <a:lnTo>
                  <a:pt x="2546032" y="882968"/>
                </a:lnTo>
                <a:lnTo>
                  <a:pt x="2546032" y="857250"/>
                </a:lnTo>
                <a:lnTo>
                  <a:pt x="2546032" y="822960"/>
                </a:lnTo>
                <a:lnTo>
                  <a:pt x="2554606" y="788670"/>
                </a:lnTo>
                <a:lnTo>
                  <a:pt x="2554606" y="762953"/>
                </a:lnTo>
                <a:lnTo>
                  <a:pt x="2554606" y="728663"/>
                </a:lnTo>
                <a:lnTo>
                  <a:pt x="2554606" y="702945"/>
                </a:lnTo>
                <a:lnTo>
                  <a:pt x="2554606" y="668655"/>
                </a:lnTo>
                <a:lnTo>
                  <a:pt x="2563178" y="642938"/>
                </a:lnTo>
                <a:lnTo>
                  <a:pt x="2563178" y="617220"/>
                </a:lnTo>
                <a:lnTo>
                  <a:pt x="2563178" y="582930"/>
                </a:lnTo>
                <a:lnTo>
                  <a:pt x="2563178" y="557213"/>
                </a:lnTo>
                <a:lnTo>
                  <a:pt x="2563178" y="531495"/>
                </a:lnTo>
                <a:lnTo>
                  <a:pt x="2571750" y="505778"/>
                </a:lnTo>
                <a:lnTo>
                  <a:pt x="2571750" y="480060"/>
                </a:lnTo>
                <a:lnTo>
                  <a:pt x="2571750" y="454343"/>
                </a:lnTo>
                <a:lnTo>
                  <a:pt x="2580323" y="437198"/>
                </a:lnTo>
                <a:lnTo>
                  <a:pt x="2580323" y="411480"/>
                </a:lnTo>
                <a:lnTo>
                  <a:pt x="2580323" y="385763"/>
                </a:lnTo>
                <a:lnTo>
                  <a:pt x="2580323" y="368618"/>
                </a:lnTo>
                <a:lnTo>
                  <a:pt x="2588895" y="342900"/>
                </a:lnTo>
                <a:lnTo>
                  <a:pt x="2588895" y="325755"/>
                </a:lnTo>
                <a:lnTo>
                  <a:pt x="2588895" y="300038"/>
                </a:lnTo>
                <a:lnTo>
                  <a:pt x="2588895" y="282893"/>
                </a:lnTo>
                <a:lnTo>
                  <a:pt x="2597468" y="265748"/>
                </a:lnTo>
                <a:lnTo>
                  <a:pt x="2597468" y="248603"/>
                </a:lnTo>
                <a:lnTo>
                  <a:pt x="2597468" y="231458"/>
                </a:lnTo>
                <a:lnTo>
                  <a:pt x="2597468" y="222885"/>
                </a:lnTo>
                <a:lnTo>
                  <a:pt x="2597468" y="205741"/>
                </a:lnTo>
                <a:lnTo>
                  <a:pt x="2597468" y="188595"/>
                </a:lnTo>
                <a:lnTo>
                  <a:pt x="2597468" y="180023"/>
                </a:lnTo>
                <a:lnTo>
                  <a:pt x="2597468" y="162878"/>
                </a:lnTo>
                <a:lnTo>
                  <a:pt x="2606040" y="154305"/>
                </a:lnTo>
                <a:lnTo>
                  <a:pt x="2606040" y="137160"/>
                </a:lnTo>
                <a:lnTo>
                  <a:pt x="2606040" y="128588"/>
                </a:lnTo>
                <a:lnTo>
                  <a:pt x="2606040" y="120016"/>
                </a:lnTo>
                <a:lnTo>
                  <a:pt x="2606040" y="111443"/>
                </a:lnTo>
                <a:lnTo>
                  <a:pt x="2606040" y="102870"/>
                </a:lnTo>
                <a:lnTo>
                  <a:pt x="2606040" y="94298"/>
                </a:lnTo>
                <a:lnTo>
                  <a:pt x="2606040" y="85725"/>
                </a:lnTo>
                <a:lnTo>
                  <a:pt x="2606040" y="77153"/>
                </a:lnTo>
                <a:lnTo>
                  <a:pt x="2606040" y="77153"/>
                </a:lnTo>
                <a:lnTo>
                  <a:pt x="2606040" y="68580"/>
                </a:lnTo>
                <a:lnTo>
                  <a:pt x="2597468" y="68580"/>
                </a:lnTo>
                <a:lnTo>
                  <a:pt x="2597468" y="60008"/>
                </a:lnTo>
                <a:lnTo>
                  <a:pt x="2597468" y="51435"/>
                </a:lnTo>
                <a:lnTo>
                  <a:pt x="2597468" y="51435"/>
                </a:lnTo>
                <a:lnTo>
                  <a:pt x="2597468" y="51435"/>
                </a:lnTo>
                <a:lnTo>
                  <a:pt x="2597468" y="51435"/>
                </a:lnTo>
                <a:lnTo>
                  <a:pt x="2588895" y="42863"/>
                </a:lnTo>
                <a:lnTo>
                  <a:pt x="2588895" y="42863"/>
                </a:lnTo>
                <a:lnTo>
                  <a:pt x="2588895" y="42863"/>
                </a:lnTo>
                <a:lnTo>
                  <a:pt x="2580323" y="34290"/>
                </a:lnTo>
                <a:lnTo>
                  <a:pt x="2571750" y="34290"/>
                </a:lnTo>
                <a:lnTo>
                  <a:pt x="2563178" y="34290"/>
                </a:lnTo>
                <a:lnTo>
                  <a:pt x="2554606" y="34290"/>
                </a:lnTo>
                <a:lnTo>
                  <a:pt x="2554606" y="34290"/>
                </a:lnTo>
                <a:lnTo>
                  <a:pt x="2537460" y="34290"/>
                </a:lnTo>
                <a:lnTo>
                  <a:pt x="2528888" y="34290"/>
                </a:lnTo>
                <a:lnTo>
                  <a:pt x="2511743" y="34290"/>
                </a:lnTo>
                <a:lnTo>
                  <a:pt x="2503170" y="34290"/>
                </a:lnTo>
                <a:lnTo>
                  <a:pt x="2486025" y="34290"/>
                </a:lnTo>
                <a:lnTo>
                  <a:pt x="2468881" y="34290"/>
                </a:lnTo>
                <a:lnTo>
                  <a:pt x="2451735" y="34290"/>
                </a:lnTo>
                <a:lnTo>
                  <a:pt x="2434590" y="42863"/>
                </a:lnTo>
                <a:lnTo>
                  <a:pt x="2417445" y="42863"/>
                </a:lnTo>
                <a:lnTo>
                  <a:pt x="2400300" y="42863"/>
                </a:lnTo>
                <a:lnTo>
                  <a:pt x="2374582" y="42863"/>
                </a:lnTo>
                <a:lnTo>
                  <a:pt x="2348865" y="42863"/>
                </a:lnTo>
                <a:lnTo>
                  <a:pt x="2331720" y="42863"/>
                </a:lnTo>
                <a:lnTo>
                  <a:pt x="2306003" y="42863"/>
                </a:lnTo>
                <a:lnTo>
                  <a:pt x="2280285" y="42863"/>
                </a:lnTo>
                <a:lnTo>
                  <a:pt x="2254568" y="42863"/>
                </a:lnTo>
                <a:lnTo>
                  <a:pt x="2237423" y="42863"/>
                </a:lnTo>
                <a:lnTo>
                  <a:pt x="2203132" y="42863"/>
                </a:lnTo>
                <a:lnTo>
                  <a:pt x="2177415" y="42863"/>
                </a:lnTo>
                <a:lnTo>
                  <a:pt x="2151698" y="42863"/>
                </a:lnTo>
                <a:lnTo>
                  <a:pt x="2125981" y="42863"/>
                </a:lnTo>
                <a:lnTo>
                  <a:pt x="2100263" y="42863"/>
                </a:lnTo>
                <a:lnTo>
                  <a:pt x="2065973" y="42863"/>
                </a:lnTo>
                <a:lnTo>
                  <a:pt x="2040256" y="42863"/>
                </a:lnTo>
                <a:lnTo>
                  <a:pt x="2005965" y="42863"/>
                </a:lnTo>
                <a:lnTo>
                  <a:pt x="1980248" y="42863"/>
                </a:lnTo>
                <a:lnTo>
                  <a:pt x="1945957" y="42863"/>
                </a:lnTo>
                <a:lnTo>
                  <a:pt x="1911668" y="34290"/>
                </a:lnTo>
                <a:lnTo>
                  <a:pt x="1877378" y="34290"/>
                </a:lnTo>
                <a:lnTo>
                  <a:pt x="1843088" y="34290"/>
                </a:lnTo>
                <a:lnTo>
                  <a:pt x="1808798" y="34290"/>
                </a:lnTo>
                <a:lnTo>
                  <a:pt x="1774507" y="34290"/>
                </a:lnTo>
                <a:lnTo>
                  <a:pt x="1740218" y="25718"/>
                </a:lnTo>
                <a:lnTo>
                  <a:pt x="1697356" y="25718"/>
                </a:lnTo>
                <a:lnTo>
                  <a:pt x="1663065" y="25718"/>
                </a:lnTo>
                <a:lnTo>
                  <a:pt x="1628775" y="25718"/>
                </a:lnTo>
                <a:lnTo>
                  <a:pt x="1594485" y="17145"/>
                </a:lnTo>
                <a:lnTo>
                  <a:pt x="1560195" y="17145"/>
                </a:lnTo>
                <a:lnTo>
                  <a:pt x="1517332" y="17145"/>
                </a:lnTo>
                <a:lnTo>
                  <a:pt x="1474470" y="17145"/>
                </a:lnTo>
                <a:lnTo>
                  <a:pt x="1440181" y="17145"/>
                </a:lnTo>
                <a:lnTo>
                  <a:pt x="1397318" y="17145"/>
                </a:lnTo>
                <a:lnTo>
                  <a:pt x="1363028" y="8573"/>
                </a:lnTo>
                <a:lnTo>
                  <a:pt x="1320165" y="8573"/>
                </a:lnTo>
                <a:lnTo>
                  <a:pt x="1285875" y="8573"/>
                </a:lnTo>
                <a:lnTo>
                  <a:pt x="1243013" y="8573"/>
                </a:lnTo>
                <a:lnTo>
                  <a:pt x="1208723" y="8573"/>
                </a:lnTo>
                <a:lnTo>
                  <a:pt x="1165860" y="8573"/>
                </a:lnTo>
                <a:lnTo>
                  <a:pt x="1122998" y="0"/>
                </a:lnTo>
                <a:lnTo>
                  <a:pt x="1088707" y="0"/>
                </a:lnTo>
                <a:lnTo>
                  <a:pt x="1054418" y="0"/>
                </a:lnTo>
                <a:lnTo>
                  <a:pt x="1011556" y="0"/>
                </a:lnTo>
                <a:lnTo>
                  <a:pt x="968693" y="0"/>
                </a:lnTo>
                <a:lnTo>
                  <a:pt x="934403" y="0"/>
                </a:lnTo>
                <a:lnTo>
                  <a:pt x="900113" y="0"/>
                </a:lnTo>
                <a:lnTo>
                  <a:pt x="857250" y="0"/>
                </a:lnTo>
                <a:lnTo>
                  <a:pt x="822960" y="0"/>
                </a:lnTo>
                <a:lnTo>
                  <a:pt x="788670" y="0"/>
                </a:lnTo>
                <a:lnTo>
                  <a:pt x="754381" y="0"/>
                </a:lnTo>
                <a:lnTo>
                  <a:pt x="720090" y="8573"/>
                </a:lnTo>
                <a:lnTo>
                  <a:pt x="685800" y="8573"/>
                </a:lnTo>
                <a:lnTo>
                  <a:pt x="651510" y="8573"/>
                </a:lnTo>
                <a:lnTo>
                  <a:pt x="625793" y="8573"/>
                </a:lnTo>
                <a:lnTo>
                  <a:pt x="591503" y="8573"/>
                </a:lnTo>
                <a:lnTo>
                  <a:pt x="557213" y="8573"/>
                </a:lnTo>
                <a:lnTo>
                  <a:pt x="531495" y="8573"/>
                </a:lnTo>
                <a:lnTo>
                  <a:pt x="505778" y="8573"/>
                </a:lnTo>
                <a:lnTo>
                  <a:pt x="471488" y="8573"/>
                </a:lnTo>
                <a:lnTo>
                  <a:pt x="445770" y="8573"/>
                </a:lnTo>
                <a:lnTo>
                  <a:pt x="420053" y="8573"/>
                </a:lnTo>
                <a:lnTo>
                  <a:pt x="394336" y="8573"/>
                </a:lnTo>
                <a:lnTo>
                  <a:pt x="368618" y="17145"/>
                </a:lnTo>
                <a:lnTo>
                  <a:pt x="342900" y="17145"/>
                </a:lnTo>
                <a:lnTo>
                  <a:pt x="317183" y="17145"/>
                </a:lnTo>
                <a:lnTo>
                  <a:pt x="291465" y="17145"/>
                </a:lnTo>
                <a:lnTo>
                  <a:pt x="274320" y="17145"/>
                </a:lnTo>
                <a:lnTo>
                  <a:pt x="248603" y="17145"/>
                </a:lnTo>
                <a:lnTo>
                  <a:pt x="231458" y="17145"/>
                </a:lnTo>
                <a:lnTo>
                  <a:pt x="205740" y="17145"/>
                </a:lnTo>
                <a:lnTo>
                  <a:pt x="188595" y="17145"/>
                </a:lnTo>
                <a:lnTo>
                  <a:pt x="171450" y="17145"/>
                </a:lnTo>
                <a:lnTo>
                  <a:pt x="154306" y="17145"/>
                </a:lnTo>
                <a:lnTo>
                  <a:pt x="137161" y="17145"/>
                </a:lnTo>
                <a:lnTo>
                  <a:pt x="120015" y="17145"/>
                </a:lnTo>
                <a:lnTo>
                  <a:pt x="102870" y="17145"/>
                </a:lnTo>
                <a:lnTo>
                  <a:pt x="94298" y="17145"/>
                </a:lnTo>
                <a:lnTo>
                  <a:pt x="77153" y="17145"/>
                </a:lnTo>
                <a:lnTo>
                  <a:pt x="68581" y="17145"/>
                </a:lnTo>
                <a:lnTo>
                  <a:pt x="51436" y="17145"/>
                </a:lnTo>
                <a:lnTo>
                  <a:pt x="42863" y="17145"/>
                </a:lnTo>
                <a:lnTo>
                  <a:pt x="34290" y="25718"/>
                </a:lnTo>
                <a:lnTo>
                  <a:pt x="25718" y="25718"/>
                </a:lnTo>
                <a:lnTo>
                  <a:pt x="17145" y="25718"/>
                </a:lnTo>
                <a:lnTo>
                  <a:pt x="8573" y="34290"/>
                </a:lnTo>
                <a:lnTo>
                  <a:pt x="8573" y="34290"/>
                </a:lnTo>
                <a:lnTo>
                  <a:pt x="8573" y="34290"/>
                </a:lnTo>
                <a:lnTo>
                  <a:pt x="0" y="42863"/>
                </a:lnTo>
                <a:lnTo>
                  <a:pt x="0" y="4286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F7D0B910-9311-40E1-870E-96F16A6D44C1}"/>
              </a:ext>
            </a:extLst>
          </p:cNvPr>
          <p:cNvSpPr/>
          <p:nvPr/>
        </p:nvSpPr>
        <p:spPr>
          <a:xfrm>
            <a:off x="8154988" y="1431925"/>
            <a:ext cx="317500" cy="1233488"/>
          </a:xfrm>
          <a:custGeom>
            <a:avLst/>
            <a:gdLst/>
            <a:ahLst/>
            <a:cxnLst/>
            <a:rect l="0" t="0" r="0" b="0"/>
            <a:pathLst>
              <a:path w="317184" h="1234441">
                <a:moveTo>
                  <a:pt x="317183" y="17145"/>
                </a:moveTo>
                <a:lnTo>
                  <a:pt x="317183" y="17145"/>
                </a:lnTo>
                <a:lnTo>
                  <a:pt x="317183" y="8573"/>
                </a:lnTo>
                <a:lnTo>
                  <a:pt x="317183" y="8573"/>
                </a:lnTo>
                <a:lnTo>
                  <a:pt x="317183" y="8573"/>
                </a:lnTo>
                <a:lnTo>
                  <a:pt x="317183" y="8573"/>
                </a:lnTo>
                <a:lnTo>
                  <a:pt x="317183" y="0"/>
                </a:lnTo>
                <a:lnTo>
                  <a:pt x="317183" y="0"/>
                </a:lnTo>
                <a:lnTo>
                  <a:pt x="317183" y="0"/>
                </a:lnTo>
                <a:lnTo>
                  <a:pt x="308609" y="0"/>
                </a:lnTo>
                <a:lnTo>
                  <a:pt x="300037" y="8573"/>
                </a:lnTo>
                <a:lnTo>
                  <a:pt x="291465" y="8573"/>
                </a:lnTo>
                <a:lnTo>
                  <a:pt x="282892" y="17145"/>
                </a:lnTo>
                <a:lnTo>
                  <a:pt x="265747" y="17145"/>
                </a:lnTo>
                <a:lnTo>
                  <a:pt x="248602" y="25718"/>
                </a:lnTo>
                <a:lnTo>
                  <a:pt x="231458" y="34290"/>
                </a:lnTo>
                <a:lnTo>
                  <a:pt x="222884" y="42863"/>
                </a:lnTo>
                <a:lnTo>
                  <a:pt x="205740" y="51435"/>
                </a:lnTo>
                <a:lnTo>
                  <a:pt x="188595" y="68581"/>
                </a:lnTo>
                <a:lnTo>
                  <a:pt x="171450" y="77153"/>
                </a:lnTo>
                <a:lnTo>
                  <a:pt x="154305" y="85725"/>
                </a:lnTo>
                <a:lnTo>
                  <a:pt x="145733" y="102870"/>
                </a:lnTo>
                <a:lnTo>
                  <a:pt x="137159" y="120015"/>
                </a:lnTo>
                <a:lnTo>
                  <a:pt x="120015" y="128588"/>
                </a:lnTo>
                <a:lnTo>
                  <a:pt x="111442" y="145733"/>
                </a:lnTo>
                <a:lnTo>
                  <a:pt x="102870" y="162878"/>
                </a:lnTo>
                <a:lnTo>
                  <a:pt x="94297" y="180023"/>
                </a:lnTo>
                <a:lnTo>
                  <a:pt x="77152" y="197168"/>
                </a:lnTo>
                <a:lnTo>
                  <a:pt x="68580" y="214313"/>
                </a:lnTo>
                <a:lnTo>
                  <a:pt x="60008" y="231458"/>
                </a:lnTo>
                <a:lnTo>
                  <a:pt x="51434" y="257175"/>
                </a:lnTo>
                <a:lnTo>
                  <a:pt x="42862" y="274320"/>
                </a:lnTo>
                <a:lnTo>
                  <a:pt x="42862" y="291465"/>
                </a:lnTo>
                <a:lnTo>
                  <a:pt x="34290" y="317183"/>
                </a:lnTo>
                <a:lnTo>
                  <a:pt x="25717" y="342900"/>
                </a:lnTo>
                <a:lnTo>
                  <a:pt x="25717" y="360045"/>
                </a:lnTo>
                <a:lnTo>
                  <a:pt x="17145" y="385763"/>
                </a:lnTo>
                <a:lnTo>
                  <a:pt x="17145" y="411480"/>
                </a:lnTo>
                <a:lnTo>
                  <a:pt x="17145" y="437198"/>
                </a:lnTo>
                <a:lnTo>
                  <a:pt x="8572" y="462915"/>
                </a:lnTo>
                <a:lnTo>
                  <a:pt x="8572" y="488633"/>
                </a:lnTo>
                <a:lnTo>
                  <a:pt x="8572" y="505778"/>
                </a:lnTo>
                <a:lnTo>
                  <a:pt x="0" y="531495"/>
                </a:lnTo>
                <a:lnTo>
                  <a:pt x="0" y="557213"/>
                </a:lnTo>
                <a:lnTo>
                  <a:pt x="0" y="582930"/>
                </a:lnTo>
                <a:lnTo>
                  <a:pt x="0" y="608648"/>
                </a:lnTo>
                <a:lnTo>
                  <a:pt x="0" y="634365"/>
                </a:lnTo>
                <a:lnTo>
                  <a:pt x="0" y="660083"/>
                </a:lnTo>
                <a:lnTo>
                  <a:pt x="8572" y="685800"/>
                </a:lnTo>
                <a:lnTo>
                  <a:pt x="8572" y="711518"/>
                </a:lnTo>
                <a:lnTo>
                  <a:pt x="8572" y="737235"/>
                </a:lnTo>
                <a:lnTo>
                  <a:pt x="17145" y="762953"/>
                </a:lnTo>
                <a:lnTo>
                  <a:pt x="17145" y="780098"/>
                </a:lnTo>
                <a:lnTo>
                  <a:pt x="25717" y="805815"/>
                </a:lnTo>
                <a:lnTo>
                  <a:pt x="25717" y="831533"/>
                </a:lnTo>
                <a:lnTo>
                  <a:pt x="34290" y="848678"/>
                </a:lnTo>
                <a:lnTo>
                  <a:pt x="42862" y="865823"/>
                </a:lnTo>
                <a:lnTo>
                  <a:pt x="51434" y="891540"/>
                </a:lnTo>
                <a:lnTo>
                  <a:pt x="60008" y="917258"/>
                </a:lnTo>
                <a:lnTo>
                  <a:pt x="68580" y="934403"/>
                </a:lnTo>
                <a:lnTo>
                  <a:pt x="77152" y="951548"/>
                </a:lnTo>
                <a:lnTo>
                  <a:pt x="85725" y="977265"/>
                </a:lnTo>
                <a:lnTo>
                  <a:pt x="102870" y="994410"/>
                </a:lnTo>
                <a:lnTo>
                  <a:pt x="102870" y="1011556"/>
                </a:lnTo>
                <a:lnTo>
                  <a:pt x="120015" y="1028700"/>
                </a:lnTo>
                <a:lnTo>
                  <a:pt x="128587" y="1045845"/>
                </a:lnTo>
                <a:lnTo>
                  <a:pt x="137159" y="1062990"/>
                </a:lnTo>
                <a:lnTo>
                  <a:pt x="145733" y="1071563"/>
                </a:lnTo>
                <a:lnTo>
                  <a:pt x="162877" y="1088708"/>
                </a:lnTo>
                <a:lnTo>
                  <a:pt x="171450" y="1097281"/>
                </a:lnTo>
                <a:lnTo>
                  <a:pt x="180022" y="1114425"/>
                </a:lnTo>
                <a:lnTo>
                  <a:pt x="188595" y="1131570"/>
                </a:lnTo>
                <a:lnTo>
                  <a:pt x="205740" y="1140143"/>
                </a:lnTo>
                <a:lnTo>
                  <a:pt x="214312" y="1148715"/>
                </a:lnTo>
                <a:lnTo>
                  <a:pt x="222884" y="1157288"/>
                </a:lnTo>
                <a:lnTo>
                  <a:pt x="231458" y="1165860"/>
                </a:lnTo>
                <a:lnTo>
                  <a:pt x="240030" y="1174433"/>
                </a:lnTo>
                <a:lnTo>
                  <a:pt x="248602" y="1183006"/>
                </a:lnTo>
                <a:lnTo>
                  <a:pt x="257175" y="1191578"/>
                </a:lnTo>
                <a:lnTo>
                  <a:pt x="257175" y="1200150"/>
                </a:lnTo>
                <a:lnTo>
                  <a:pt x="265747" y="1208723"/>
                </a:lnTo>
                <a:lnTo>
                  <a:pt x="274320" y="1208723"/>
                </a:lnTo>
                <a:lnTo>
                  <a:pt x="274320" y="1217295"/>
                </a:lnTo>
                <a:lnTo>
                  <a:pt x="274320" y="1217295"/>
                </a:lnTo>
                <a:lnTo>
                  <a:pt x="282892" y="1225868"/>
                </a:lnTo>
                <a:lnTo>
                  <a:pt x="282892" y="1225868"/>
                </a:lnTo>
                <a:lnTo>
                  <a:pt x="282892" y="1234440"/>
                </a:lnTo>
                <a:lnTo>
                  <a:pt x="291465" y="1234440"/>
                </a:lnTo>
                <a:lnTo>
                  <a:pt x="291465" y="1225868"/>
                </a:lnTo>
                <a:lnTo>
                  <a:pt x="291465" y="1225868"/>
                </a:lnTo>
                <a:lnTo>
                  <a:pt x="300037" y="1217295"/>
                </a:lnTo>
                <a:lnTo>
                  <a:pt x="300037" y="1217295"/>
                </a:lnTo>
                <a:lnTo>
                  <a:pt x="300037" y="1208723"/>
                </a:lnTo>
                <a:lnTo>
                  <a:pt x="300037" y="120872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16CAACB8-95E4-46C8-AA27-BEC57575544B}"/>
              </a:ext>
            </a:extLst>
          </p:cNvPr>
          <p:cNvSpPr/>
          <p:nvPr/>
        </p:nvSpPr>
        <p:spPr>
          <a:xfrm>
            <a:off x="8240713" y="1817688"/>
            <a:ext cx="138112" cy="325437"/>
          </a:xfrm>
          <a:custGeom>
            <a:avLst/>
            <a:gdLst/>
            <a:ahLst/>
            <a:cxnLst/>
            <a:rect l="0" t="0" r="0" b="0"/>
            <a:pathLst>
              <a:path w="137160" h="325756">
                <a:moveTo>
                  <a:pt x="137159" y="68580"/>
                </a:moveTo>
                <a:lnTo>
                  <a:pt x="128587" y="60007"/>
                </a:lnTo>
                <a:lnTo>
                  <a:pt x="128587" y="60007"/>
                </a:lnTo>
                <a:lnTo>
                  <a:pt x="128587" y="42862"/>
                </a:lnTo>
                <a:lnTo>
                  <a:pt x="120015" y="34290"/>
                </a:lnTo>
                <a:lnTo>
                  <a:pt x="120015" y="25717"/>
                </a:lnTo>
                <a:lnTo>
                  <a:pt x="111442" y="17145"/>
                </a:lnTo>
                <a:lnTo>
                  <a:pt x="102870" y="8572"/>
                </a:lnTo>
                <a:lnTo>
                  <a:pt x="94297" y="8572"/>
                </a:lnTo>
                <a:lnTo>
                  <a:pt x="85725" y="0"/>
                </a:lnTo>
                <a:lnTo>
                  <a:pt x="77152" y="0"/>
                </a:lnTo>
                <a:lnTo>
                  <a:pt x="60008" y="0"/>
                </a:lnTo>
                <a:lnTo>
                  <a:pt x="42862" y="8572"/>
                </a:lnTo>
                <a:lnTo>
                  <a:pt x="25717" y="8572"/>
                </a:lnTo>
                <a:lnTo>
                  <a:pt x="17145" y="17145"/>
                </a:lnTo>
                <a:lnTo>
                  <a:pt x="8572" y="25717"/>
                </a:lnTo>
                <a:lnTo>
                  <a:pt x="0" y="34290"/>
                </a:lnTo>
                <a:lnTo>
                  <a:pt x="0" y="34290"/>
                </a:lnTo>
                <a:lnTo>
                  <a:pt x="0" y="42862"/>
                </a:lnTo>
                <a:lnTo>
                  <a:pt x="0" y="51435"/>
                </a:lnTo>
                <a:lnTo>
                  <a:pt x="0" y="60007"/>
                </a:lnTo>
                <a:lnTo>
                  <a:pt x="8572" y="68580"/>
                </a:lnTo>
                <a:lnTo>
                  <a:pt x="17145" y="85725"/>
                </a:lnTo>
                <a:lnTo>
                  <a:pt x="25717" y="94297"/>
                </a:lnTo>
                <a:lnTo>
                  <a:pt x="42862" y="102870"/>
                </a:lnTo>
                <a:lnTo>
                  <a:pt x="60008" y="111442"/>
                </a:lnTo>
                <a:lnTo>
                  <a:pt x="68580" y="128587"/>
                </a:lnTo>
                <a:lnTo>
                  <a:pt x="85725" y="137160"/>
                </a:lnTo>
                <a:lnTo>
                  <a:pt x="94297" y="154305"/>
                </a:lnTo>
                <a:lnTo>
                  <a:pt x="102870" y="171450"/>
                </a:lnTo>
                <a:lnTo>
                  <a:pt x="111442" y="180022"/>
                </a:lnTo>
                <a:lnTo>
                  <a:pt x="120015" y="197167"/>
                </a:lnTo>
                <a:lnTo>
                  <a:pt x="128587" y="214312"/>
                </a:lnTo>
                <a:lnTo>
                  <a:pt x="128587" y="231457"/>
                </a:lnTo>
                <a:lnTo>
                  <a:pt x="128587" y="248602"/>
                </a:lnTo>
                <a:lnTo>
                  <a:pt x="128587" y="257175"/>
                </a:lnTo>
                <a:lnTo>
                  <a:pt x="128587" y="274320"/>
                </a:lnTo>
                <a:lnTo>
                  <a:pt x="120015" y="282892"/>
                </a:lnTo>
                <a:lnTo>
                  <a:pt x="111442" y="291465"/>
                </a:lnTo>
                <a:lnTo>
                  <a:pt x="111442" y="300037"/>
                </a:lnTo>
                <a:lnTo>
                  <a:pt x="102870" y="308610"/>
                </a:lnTo>
                <a:lnTo>
                  <a:pt x="94297" y="317182"/>
                </a:lnTo>
                <a:lnTo>
                  <a:pt x="77152" y="317182"/>
                </a:lnTo>
                <a:lnTo>
                  <a:pt x="68580" y="325755"/>
                </a:lnTo>
                <a:lnTo>
                  <a:pt x="60008" y="325755"/>
                </a:lnTo>
                <a:lnTo>
                  <a:pt x="51434" y="325755"/>
                </a:lnTo>
                <a:lnTo>
                  <a:pt x="42862" y="317182"/>
                </a:lnTo>
                <a:lnTo>
                  <a:pt x="25717" y="317182"/>
                </a:lnTo>
                <a:lnTo>
                  <a:pt x="17145" y="308610"/>
                </a:lnTo>
                <a:lnTo>
                  <a:pt x="17145" y="300037"/>
                </a:lnTo>
                <a:lnTo>
                  <a:pt x="8572" y="282892"/>
                </a:lnTo>
                <a:lnTo>
                  <a:pt x="8572" y="282892"/>
                </a:lnTo>
                <a:lnTo>
                  <a:pt x="8572" y="274320"/>
                </a:lnTo>
                <a:lnTo>
                  <a:pt x="8572" y="27432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38F224E5-B153-4033-BE57-3EDC7C0260CF}"/>
              </a:ext>
            </a:extLst>
          </p:cNvPr>
          <p:cNvSpPr/>
          <p:nvPr/>
        </p:nvSpPr>
        <p:spPr>
          <a:xfrm>
            <a:off x="8394700" y="1928813"/>
            <a:ext cx="171450" cy="188912"/>
          </a:xfrm>
          <a:custGeom>
            <a:avLst/>
            <a:gdLst/>
            <a:ahLst/>
            <a:cxnLst/>
            <a:rect l="0" t="0" r="0" b="0"/>
            <a:pathLst>
              <a:path w="171451" h="188596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8572" y="0"/>
                </a:lnTo>
                <a:lnTo>
                  <a:pt x="8572" y="0"/>
                </a:lnTo>
                <a:lnTo>
                  <a:pt x="8572" y="0"/>
                </a:lnTo>
                <a:lnTo>
                  <a:pt x="8572" y="0"/>
                </a:lnTo>
                <a:lnTo>
                  <a:pt x="17145" y="8573"/>
                </a:lnTo>
                <a:lnTo>
                  <a:pt x="17145" y="17145"/>
                </a:lnTo>
                <a:lnTo>
                  <a:pt x="17145" y="34290"/>
                </a:lnTo>
                <a:lnTo>
                  <a:pt x="17145" y="42863"/>
                </a:lnTo>
                <a:lnTo>
                  <a:pt x="17145" y="60008"/>
                </a:lnTo>
                <a:lnTo>
                  <a:pt x="17145" y="77153"/>
                </a:lnTo>
                <a:lnTo>
                  <a:pt x="17145" y="94298"/>
                </a:lnTo>
                <a:lnTo>
                  <a:pt x="17145" y="111443"/>
                </a:lnTo>
                <a:lnTo>
                  <a:pt x="17145" y="120015"/>
                </a:lnTo>
                <a:lnTo>
                  <a:pt x="25717" y="137160"/>
                </a:lnTo>
                <a:lnTo>
                  <a:pt x="25717" y="145733"/>
                </a:lnTo>
                <a:lnTo>
                  <a:pt x="34290" y="154305"/>
                </a:lnTo>
                <a:lnTo>
                  <a:pt x="34290" y="162878"/>
                </a:lnTo>
                <a:lnTo>
                  <a:pt x="42862" y="171450"/>
                </a:lnTo>
                <a:lnTo>
                  <a:pt x="51435" y="171450"/>
                </a:lnTo>
                <a:lnTo>
                  <a:pt x="51435" y="171450"/>
                </a:lnTo>
                <a:lnTo>
                  <a:pt x="60007" y="171450"/>
                </a:lnTo>
                <a:lnTo>
                  <a:pt x="68579" y="171450"/>
                </a:lnTo>
                <a:lnTo>
                  <a:pt x="77153" y="171450"/>
                </a:lnTo>
                <a:lnTo>
                  <a:pt x="77153" y="162878"/>
                </a:lnTo>
                <a:lnTo>
                  <a:pt x="85725" y="154305"/>
                </a:lnTo>
                <a:lnTo>
                  <a:pt x="94297" y="137160"/>
                </a:lnTo>
                <a:lnTo>
                  <a:pt x="102870" y="128588"/>
                </a:lnTo>
                <a:lnTo>
                  <a:pt x="102870" y="111443"/>
                </a:lnTo>
                <a:lnTo>
                  <a:pt x="111442" y="102870"/>
                </a:lnTo>
                <a:lnTo>
                  <a:pt x="111442" y="85725"/>
                </a:lnTo>
                <a:lnTo>
                  <a:pt x="111442" y="68580"/>
                </a:lnTo>
                <a:lnTo>
                  <a:pt x="111442" y="60008"/>
                </a:lnTo>
                <a:lnTo>
                  <a:pt x="111442" y="51435"/>
                </a:lnTo>
                <a:lnTo>
                  <a:pt x="111442" y="42863"/>
                </a:lnTo>
                <a:lnTo>
                  <a:pt x="111442" y="34290"/>
                </a:lnTo>
                <a:lnTo>
                  <a:pt x="111442" y="34290"/>
                </a:lnTo>
                <a:lnTo>
                  <a:pt x="111442" y="34290"/>
                </a:lnTo>
                <a:lnTo>
                  <a:pt x="111442" y="34290"/>
                </a:lnTo>
                <a:lnTo>
                  <a:pt x="111442" y="34290"/>
                </a:lnTo>
                <a:lnTo>
                  <a:pt x="111442" y="42863"/>
                </a:lnTo>
                <a:lnTo>
                  <a:pt x="111442" y="42863"/>
                </a:lnTo>
                <a:lnTo>
                  <a:pt x="111442" y="51435"/>
                </a:lnTo>
                <a:lnTo>
                  <a:pt x="111442" y="68580"/>
                </a:lnTo>
                <a:lnTo>
                  <a:pt x="111442" y="85725"/>
                </a:lnTo>
                <a:lnTo>
                  <a:pt x="111442" y="102870"/>
                </a:lnTo>
                <a:lnTo>
                  <a:pt x="111442" y="120015"/>
                </a:lnTo>
                <a:lnTo>
                  <a:pt x="111442" y="137160"/>
                </a:lnTo>
                <a:lnTo>
                  <a:pt x="120015" y="145733"/>
                </a:lnTo>
                <a:lnTo>
                  <a:pt x="120015" y="162878"/>
                </a:lnTo>
                <a:lnTo>
                  <a:pt x="128587" y="171450"/>
                </a:lnTo>
                <a:lnTo>
                  <a:pt x="137160" y="180023"/>
                </a:lnTo>
                <a:lnTo>
                  <a:pt x="145732" y="180023"/>
                </a:lnTo>
                <a:lnTo>
                  <a:pt x="154304" y="188595"/>
                </a:lnTo>
                <a:lnTo>
                  <a:pt x="154304" y="188595"/>
                </a:lnTo>
                <a:lnTo>
                  <a:pt x="162878" y="180023"/>
                </a:lnTo>
                <a:lnTo>
                  <a:pt x="162878" y="180023"/>
                </a:lnTo>
                <a:lnTo>
                  <a:pt x="171450" y="171450"/>
                </a:lnTo>
                <a:lnTo>
                  <a:pt x="171450" y="17145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A9A7D5C8-BF10-4453-AA31-32C29177E806}"/>
              </a:ext>
            </a:extLst>
          </p:cNvPr>
          <p:cNvSpPr/>
          <p:nvPr/>
        </p:nvSpPr>
        <p:spPr>
          <a:xfrm>
            <a:off x="8575675" y="1946275"/>
            <a:ext cx="136525" cy="196850"/>
          </a:xfrm>
          <a:custGeom>
            <a:avLst/>
            <a:gdLst/>
            <a:ahLst/>
            <a:cxnLst/>
            <a:rect l="0" t="0" r="0" b="0"/>
            <a:pathLst>
              <a:path w="137161" h="197169">
                <a:moveTo>
                  <a:pt x="17145" y="17145"/>
                </a:moveTo>
                <a:lnTo>
                  <a:pt x="17145" y="8573"/>
                </a:lnTo>
                <a:lnTo>
                  <a:pt x="17145" y="8573"/>
                </a:lnTo>
                <a:lnTo>
                  <a:pt x="17145" y="8573"/>
                </a:lnTo>
                <a:lnTo>
                  <a:pt x="17145" y="8573"/>
                </a:lnTo>
                <a:lnTo>
                  <a:pt x="17145" y="8573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25718"/>
                </a:lnTo>
                <a:lnTo>
                  <a:pt x="8573" y="42863"/>
                </a:lnTo>
                <a:lnTo>
                  <a:pt x="8573" y="51435"/>
                </a:lnTo>
                <a:lnTo>
                  <a:pt x="8573" y="68580"/>
                </a:lnTo>
                <a:lnTo>
                  <a:pt x="8573" y="85725"/>
                </a:lnTo>
                <a:lnTo>
                  <a:pt x="8573" y="111443"/>
                </a:lnTo>
                <a:lnTo>
                  <a:pt x="8573" y="120015"/>
                </a:lnTo>
                <a:lnTo>
                  <a:pt x="8573" y="137160"/>
                </a:lnTo>
                <a:lnTo>
                  <a:pt x="8573" y="145733"/>
                </a:lnTo>
                <a:lnTo>
                  <a:pt x="8573" y="154305"/>
                </a:lnTo>
                <a:lnTo>
                  <a:pt x="8573" y="162878"/>
                </a:lnTo>
                <a:lnTo>
                  <a:pt x="8573" y="162878"/>
                </a:lnTo>
                <a:lnTo>
                  <a:pt x="8573" y="171450"/>
                </a:lnTo>
                <a:lnTo>
                  <a:pt x="8573" y="171450"/>
                </a:lnTo>
                <a:lnTo>
                  <a:pt x="8573" y="171450"/>
                </a:lnTo>
                <a:lnTo>
                  <a:pt x="8573" y="171450"/>
                </a:lnTo>
                <a:lnTo>
                  <a:pt x="8573" y="162878"/>
                </a:lnTo>
                <a:lnTo>
                  <a:pt x="0" y="154305"/>
                </a:lnTo>
                <a:lnTo>
                  <a:pt x="0" y="145733"/>
                </a:lnTo>
                <a:lnTo>
                  <a:pt x="0" y="137160"/>
                </a:lnTo>
                <a:lnTo>
                  <a:pt x="0" y="120015"/>
                </a:lnTo>
                <a:lnTo>
                  <a:pt x="8573" y="102870"/>
                </a:lnTo>
                <a:lnTo>
                  <a:pt x="8573" y="85725"/>
                </a:lnTo>
                <a:lnTo>
                  <a:pt x="17145" y="68580"/>
                </a:lnTo>
                <a:lnTo>
                  <a:pt x="17145" y="51435"/>
                </a:lnTo>
                <a:lnTo>
                  <a:pt x="25718" y="34290"/>
                </a:lnTo>
                <a:lnTo>
                  <a:pt x="34290" y="25718"/>
                </a:lnTo>
                <a:lnTo>
                  <a:pt x="42863" y="17145"/>
                </a:lnTo>
                <a:lnTo>
                  <a:pt x="51435" y="8573"/>
                </a:lnTo>
                <a:lnTo>
                  <a:pt x="60007" y="0"/>
                </a:lnTo>
                <a:lnTo>
                  <a:pt x="68581" y="0"/>
                </a:lnTo>
                <a:lnTo>
                  <a:pt x="77153" y="0"/>
                </a:lnTo>
                <a:lnTo>
                  <a:pt x="85725" y="0"/>
                </a:lnTo>
                <a:lnTo>
                  <a:pt x="94298" y="8573"/>
                </a:lnTo>
                <a:lnTo>
                  <a:pt x="111443" y="8573"/>
                </a:lnTo>
                <a:lnTo>
                  <a:pt x="111443" y="17145"/>
                </a:lnTo>
                <a:lnTo>
                  <a:pt x="120015" y="25718"/>
                </a:lnTo>
                <a:lnTo>
                  <a:pt x="128588" y="42863"/>
                </a:lnTo>
                <a:lnTo>
                  <a:pt x="128588" y="51435"/>
                </a:lnTo>
                <a:lnTo>
                  <a:pt x="128588" y="60008"/>
                </a:lnTo>
                <a:lnTo>
                  <a:pt x="137160" y="77153"/>
                </a:lnTo>
                <a:lnTo>
                  <a:pt x="137160" y="94298"/>
                </a:lnTo>
                <a:lnTo>
                  <a:pt x="128588" y="111443"/>
                </a:lnTo>
                <a:lnTo>
                  <a:pt x="128588" y="128588"/>
                </a:lnTo>
                <a:lnTo>
                  <a:pt x="128588" y="137160"/>
                </a:lnTo>
                <a:lnTo>
                  <a:pt x="128588" y="154305"/>
                </a:lnTo>
                <a:lnTo>
                  <a:pt x="128588" y="171450"/>
                </a:lnTo>
                <a:lnTo>
                  <a:pt x="128588" y="180023"/>
                </a:lnTo>
                <a:lnTo>
                  <a:pt x="120015" y="188595"/>
                </a:lnTo>
                <a:lnTo>
                  <a:pt x="120015" y="197168"/>
                </a:lnTo>
                <a:lnTo>
                  <a:pt x="120015" y="197168"/>
                </a:lnTo>
                <a:lnTo>
                  <a:pt x="120015" y="197168"/>
                </a:lnTo>
                <a:lnTo>
                  <a:pt x="120015" y="19716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E29879DE-691F-4B9B-8337-722528FE89A6}"/>
              </a:ext>
            </a:extLst>
          </p:cNvPr>
          <p:cNvSpPr/>
          <p:nvPr/>
        </p:nvSpPr>
        <p:spPr>
          <a:xfrm>
            <a:off x="8026400" y="1550988"/>
            <a:ext cx="188913" cy="26987"/>
          </a:xfrm>
          <a:custGeom>
            <a:avLst/>
            <a:gdLst/>
            <a:ahLst/>
            <a:cxnLst/>
            <a:rect l="0" t="0" r="0" b="0"/>
            <a:pathLst>
              <a:path w="188597" h="25719">
                <a:moveTo>
                  <a:pt x="188596" y="8573"/>
                </a:moveTo>
                <a:lnTo>
                  <a:pt x="188596" y="8573"/>
                </a:lnTo>
                <a:lnTo>
                  <a:pt x="188596" y="8573"/>
                </a:lnTo>
                <a:lnTo>
                  <a:pt x="188596" y="0"/>
                </a:lnTo>
                <a:lnTo>
                  <a:pt x="180022" y="0"/>
                </a:lnTo>
                <a:lnTo>
                  <a:pt x="171450" y="0"/>
                </a:lnTo>
                <a:lnTo>
                  <a:pt x="154305" y="0"/>
                </a:lnTo>
                <a:lnTo>
                  <a:pt x="145733" y="0"/>
                </a:lnTo>
                <a:lnTo>
                  <a:pt x="128588" y="0"/>
                </a:lnTo>
                <a:lnTo>
                  <a:pt x="111443" y="0"/>
                </a:lnTo>
                <a:lnTo>
                  <a:pt x="94297" y="0"/>
                </a:lnTo>
                <a:lnTo>
                  <a:pt x="68580" y="8573"/>
                </a:lnTo>
                <a:lnTo>
                  <a:pt x="51435" y="8573"/>
                </a:lnTo>
                <a:lnTo>
                  <a:pt x="34290" y="17145"/>
                </a:lnTo>
                <a:lnTo>
                  <a:pt x="17146" y="25718"/>
                </a:lnTo>
                <a:lnTo>
                  <a:pt x="17146" y="25718"/>
                </a:lnTo>
                <a:lnTo>
                  <a:pt x="0" y="25718"/>
                </a:lnTo>
                <a:lnTo>
                  <a:pt x="0" y="2571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267A28B8-D6A0-48BF-9903-B3BA09E9482C}"/>
              </a:ext>
            </a:extLst>
          </p:cNvPr>
          <p:cNvSpPr/>
          <p:nvPr/>
        </p:nvSpPr>
        <p:spPr>
          <a:xfrm>
            <a:off x="7966075" y="1792288"/>
            <a:ext cx="112713" cy="50800"/>
          </a:xfrm>
          <a:custGeom>
            <a:avLst/>
            <a:gdLst/>
            <a:ahLst/>
            <a:cxnLst/>
            <a:rect l="0" t="0" r="0" b="0"/>
            <a:pathLst>
              <a:path w="111443" h="51436">
                <a:moveTo>
                  <a:pt x="111442" y="0"/>
                </a:moveTo>
                <a:lnTo>
                  <a:pt x="111442" y="0"/>
                </a:lnTo>
                <a:lnTo>
                  <a:pt x="111442" y="0"/>
                </a:lnTo>
                <a:lnTo>
                  <a:pt x="102870" y="0"/>
                </a:lnTo>
                <a:lnTo>
                  <a:pt x="94297" y="0"/>
                </a:lnTo>
                <a:lnTo>
                  <a:pt x="85725" y="0"/>
                </a:lnTo>
                <a:lnTo>
                  <a:pt x="77153" y="8573"/>
                </a:lnTo>
                <a:lnTo>
                  <a:pt x="68579" y="17145"/>
                </a:lnTo>
                <a:lnTo>
                  <a:pt x="51435" y="17145"/>
                </a:lnTo>
                <a:lnTo>
                  <a:pt x="34290" y="25718"/>
                </a:lnTo>
                <a:lnTo>
                  <a:pt x="25717" y="34290"/>
                </a:lnTo>
                <a:lnTo>
                  <a:pt x="8572" y="42863"/>
                </a:lnTo>
                <a:lnTo>
                  <a:pt x="8572" y="42863"/>
                </a:lnTo>
                <a:lnTo>
                  <a:pt x="0" y="51435"/>
                </a:lnTo>
                <a:lnTo>
                  <a:pt x="0" y="5143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FA7EFE34-0105-44E2-9961-10C0105C6DF0}"/>
              </a:ext>
            </a:extLst>
          </p:cNvPr>
          <p:cNvSpPr/>
          <p:nvPr/>
        </p:nvSpPr>
        <p:spPr>
          <a:xfrm>
            <a:off x="7975600" y="2065338"/>
            <a:ext cx="85725" cy="103187"/>
          </a:xfrm>
          <a:custGeom>
            <a:avLst/>
            <a:gdLst/>
            <a:ahLst/>
            <a:cxnLst/>
            <a:rect l="0" t="0" r="0" b="0"/>
            <a:pathLst>
              <a:path w="85726" h="102871">
                <a:moveTo>
                  <a:pt x="85725" y="0"/>
                </a:moveTo>
                <a:lnTo>
                  <a:pt x="85725" y="8573"/>
                </a:lnTo>
                <a:lnTo>
                  <a:pt x="85725" y="8573"/>
                </a:lnTo>
                <a:lnTo>
                  <a:pt x="77153" y="17145"/>
                </a:lnTo>
                <a:lnTo>
                  <a:pt x="68581" y="25718"/>
                </a:lnTo>
                <a:lnTo>
                  <a:pt x="60007" y="34290"/>
                </a:lnTo>
                <a:lnTo>
                  <a:pt x="51435" y="42863"/>
                </a:lnTo>
                <a:lnTo>
                  <a:pt x="42863" y="60008"/>
                </a:lnTo>
                <a:lnTo>
                  <a:pt x="25718" y="68580"/>
                </a:lnTo>
                <a:lnTo>
                  <a:pt x="17145" y="85725"/>
                </a:lnTo>
                <a:lnTo>
                  <a:pt x="8573" y="94298"/>
                </a:lnTo>
                <a:lnTo>
                  <a:pt x="8573" y="94298"/>
                </a:lnTo>
                <a:lnTo>
                  <a:pt x="0" y="102870"/>
                </a:lnTo>
                <a:lnTo>
                  <a:pt x="0" y="10287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B493BDA7-4F0E-4325-9C5B-844DD601A992}"/>
              </a:ext>
            </a:extLst>
          </p:cNvPr>
          <p:cNvSpPr/>
          <p:nvPr/>
        </p:nvSpPr>
        <p:spPr>
          <a:xfrm>
            <a:off x="8026400" y="2314575"/>
            <a:ext cx="103188" cy="136525"/>
          </a:xfrm>
          <a:custGeom>
            <a:avLst/>
            <a:gdLst/>
            <a:ahLst/>
            <a:cxnLst/>
            <a:rect l="0" t="0" r="0" b="0"/>
            <a:pathLst>
              <a:path w="102872" h="137161">
                <a:moveTo>
                  <a:pt x="102871" y="0"/>
                </a:moveTo>
                <a:lnTo>
                  <a:pt x="102871" y="8572"/>
                </a:lnTo>
                <a:lnTo>
                  <a:pt x="94297" y="8572"/>
                </a:lnTo>
                <a:lnTo>
                  <a:pt x="94297" y="17145"/>
                </a:lnTo>
                <a:lnTo>
                  <a:pt x="85725" y="25717"/>
                </a:lnTo>
                <a:lnTo>
                  <a:pt x="85725" y="34290"/>
                </a:lnTo>
                <a:lnTo>
                  <a:pt x="68580" y="42862"/>
                </a:lnTo>
                <a:lnTo>
                  <a:pt x="60008" y="60007"/>
                </a:lnTo>
                <a:lnTo>
                  <a:pt x="51435" y="68580"/>
                </a:lnTo>
                <a:lnTo>
                  <a:pt x="42863" y="85725"/>
                </a:lnTo>
                <a:lnTo>
                  <a:pt x="25718" y="94297"/>
                </a:lnTo>
                <a:lnTo>
                  <a:pt x="17146" y="111442"/>
                </a:lnTo>
                <a:lnTo>
                  <a:pt x="8572" y="120015"/>
                </a:lnTo>
                <a:lnTo>
                  <a:pt x="8572" y="120015"/>
                </a:lnTo>
                <a:lnTo>
                  <a:pt x="0" y="137160"/>
                </a:lnTo>
                <a:lnTo>
                  <a:pt x="0" y="13716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8F554BBE-5531-4583-A8F0-138D581EEA1A}"/>
              </a:ext>
            </a:extLst>
          </p:cNvPr>
          <p:cNvSpPr/>
          <p:nvPr/>
        </p:nvSpPr>
        <p:spPr>
          <a:xfrm>
            <a:off x="8164513" y="2554288"/>
            <a:ext cx="93662" cy="171450"/>
          </a:xfrm>
          <a:custGeom>
            <a:avLst/>
            <a:gdLst/>
            <a:ahLst/>
            <a:cxnLst/>
            <a:rect l="0" t="0" r="0" b="0"/>
            <a:pathLst>
              <a:path w="94299" h="171451">
                <a:moveTo>
                  <a:pt x="94298" y="0"/>
                </a:moveTo>
                <a:lnTo>
                  <a:pt x="94298" y="0"/>
                </a:lnTo>
                <a:lnTo>
                  <a:pt x="94298" y="0"/>
                </a:lnTo>
                <a:lnTo>
                  <a:pt x="94298" y="8572"/>
                </a:lnTo>
                <a:lnTo>
                  <a:pt x="85725" y="17145"/>
                </a:lnTo>
                <a:lnTo>
                  <a:pt x="85725" y="25717"/>
                </a:lnTo>
                <a:lnTo>
                  <a:pt x="85725" y="42862"/>
                </a:lnTo>
                <a:lnTo>
                  <a:pt x="77153" y="51435"/>
                </a:lnTo>
                <a:lnTo>
                  <a:pt x="68580" y="68580"/>
                </a:lnTo>
                <a:lnTo>
                  <a:pt x="60008" y="85725"/>
                </a:lnTo>
                <a:lnTo>
                  <a:pt x="51436" y="102870"/>
                </a:lnTo>
                <a:lnTo>
                  <a:pt x="42862" y="120015"/>
                </a:lnTo>
                <a:lnTo>
                  <a:pt x="25718" y="128587"/>
                </a:lnTo>
                <a:lnTo>
                  <a:pt x="17145" y="145733"/>
                </a:lnTo>
                <a:lnTo>
                  <a:pt x="8573" y="154305"/>
                </a:lnTo>
                <a:lnTo>
                  <a:pt x="8573" y="162877"/>
                </a:lnTo>
                <a:lnTo>
                  <a:pt x="8573" y="162877"/>
                </a:lnTo>
                <a:lnTo>
                  <a:pt x="0" y="171450"/>
                </a:lnTo>
                <a:lnTo>
                  <a:pt x="0" y="17145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44" name="Freeform 6143">
            <a:extLst>
              <a:ext uri="{FF2B5EF4-FFF2-40B4-BE49-F238E27FC236}">
                <a16:creationId xmlns:a16="http://schemas.microsoft.com/office/drawing/2014/main" id="{D062A822-BAE0-4F1E-A704-FDD955EDCFD9}"/>
              </a:ext>
            </a:extLst>
          </p:cNvPr>
          <p:cNvSpPr/>
          <p:nvPr/>
        </p:nvSpPr>
        <p:spPr>
          <a:xfrm>
            <a:off x="6929438" y="1749425"/>
            <a:ext cx="531812" cy="668338"/>
          </a:xfrm>
          <a:custGeom>
            <a:avLst/>
            <a:gdLst/>
            <a:ahLst/>
            <a:cxnLst/>
            <a:rect l="0" t="0" r="0" b="0"/>
            <a:pathLst>
              <a:path w="531495" h="668656">
                <a:moveTo>
                  <a:pt x="282892" y="34290"/>
                </a:moveTo>
                <a:lnTo>
                  <a:pt x="282892" y="34290"/>
                </a:lnTo>
                <a:lnTo>
                  <a:pt x="282892" y="34290"/>
                </a:lnTo>
                <a:lnTo>
                  <a:pt x="274319" y="25717"/>
                </a:lnTo>
                <a:lnTo>
                  <a:pt x="265747" y="25717"/>
                </a:lnTo>
                <a:lnTo>
                  <a:pt x="265747" y="17145"/>
                </a:lnTo>
                <a:lnTo>
                  <a:pt x="257175" y="17145"/>
                </a:lnTo>
                <a:lnTo>
                  <a:pt x="257175" y="17145"/>
                </a:lnTo>
                <a:lnTo>
                  <a:pt x="248601" y="17145"/>
                </a:lnTo>
                <a:lnTo>
                  <a:pt x="240029" y="17145"/>
                </a:lnTo>
                <a:lnTo>
                  <a:pt x="231457" y="17145"/>
                </a:lnTo>
                <a:lnTo>
                  <a:pt x="214312" y="17145"/>
                </a:lnTo>
                <a:lnTo>
                  <a:pt x="205739" y="17145"/>
                </a:lnTo>
                <a:lnTo>
                  <a:pt x="197167" y="17145"/>
                </a:lnTo>
                <a:lnTo>
                  <a:pt x="188594" y="25717"/>
                </a:lnTo>
                <a:lnTo>
                  <a:pt x="171450" y="34290"/>
                </a:lnTo>
                <a:lnTo>
                  <a:pt x="162876" y="34290"/>
                </a:lnTo>
                <a:lnTo>
                  <a:pt x="145732" y="42862"/>
                </a:lnTo>
                <a:lnTo>
                  <a:pt x="128587" y="51435"/>
                </a:lnTo>
                <a:lnTo>
                  <a:pt x="120014" y="68580"/>
                </a:lnTo>
                <a:lnTo>
                  <a:pt x="102869" y="77152"/>
                </a:lnTo>
                <a:lnTo>
                  <a:pt x="94297" y="94297"/>
                </a:lnTo>
                <a:lnTo>
                  <a:pt x="77151" y="111442"/>
                </a:lnTo>
                <a:lnTo>
                  <a:pt x="68579" y="128587"/>
                </a:lnTo>
                <a:lnTo>
                  <a:pt x="60007" y="145732"/>
                </a:lnTo>
                <a:lnTo>
                  <a:pt x="42862" y="162877"/>
                </a:lnTo>
                <a:lnTo>
                  <a:pt x="42862" y="180022"/>
                </a:lnTo>
                <a:lnTo>
                  <a:pt x="34289" y="197167"/>
                </a:lnTo>
                <a:lnTo>
                  <a:pt x="25717" y="214312"/>
                </a:lnTo>
                <a:lnTo>
                  <a:pt x="17144" y="231457"/>
                </a:lnTo>
                <a:lnTo>
                  <a:pt x="8572" y="257175"/>
                </a:lnTo>
                <a:lnTo>
                  <a:pt x="8572" y="274320"/>
                </a:lnTo>
                <a:lnTo>
                  <a:pt x="0" y="291465"/>
                </a:lnTo>
                <a:lnTo>
                  <a:pt x="0" y="317182"/>
                </a:lnTo>
                <a:lnTo>
                  <a:pt x="0" y="334327"/>
                </a:lnTo>
                <a:lnTo>
                  <a:pt x="0" y="360045"/>
                </a:lnTo>
                <a:lnTo>
                  <a:pt x="0" y="385762"/>
                </a:lnTo>
                <a:lnTo>
                  <a:pt x="0" y="402907"/>
                </a:lnTo>
                <a:lnTo>
                  <a:pt x="0" y="428625"/>
                </a:lnTo>
                <a:lnTo>
                  <a:pt x="0" y="445770"/>
                </a:lnTo>
                <a:lnTo>
                  <a:pt x="0" y="471487"/>
                </a:lnTo>
                <a:lnTo>
                  <a:pt x="8572" y="488632"/>
                </a:lnTo>
                <a:lnTo>
                  <a:pt x="8572" y="505777"/>
                </a:lnTo>
                <a:lnTo>
                  <a:pt x="17144" y="522922"/>
                </a:lnTo>
                <a:lnTo>
                  <a:pt x="25717" y="540067"/>
                </a:lnTo>
                <a:lnTo>
                  <a:pt x="34289" y="557212"/>
                </a:lnTo>
                <a:lnTo>
                  <a:pt x="42862" y="574357"/>
                </a:lnTo>
                <a:lnTo>
                  <a:pt x="51434" y="591502"/>
                </a:lnTo>
                <a:lnTo>
                  <a:pt x="60007" y="600075"/>
                </a:lnTo>
                <a:lnTo>
                  <a:pt x="77151" y="617220"/>
                </a:lnTo>
                <a:lnTo>
                  <a:pt x="85725" y="625792"/>
                </a:lnTo>
                <a:lnTo>
                  <a:pt x="102869" y="634365"/>
                </a:lnTo>
                <a:lnTo>
                  <a:pt x="120014" y="642937"/>
                </a:lnTo>
                <a:lnTo>
                  <a:pt x="137159" y="651510"/>
                </a:lnTo>
                <a:lnTo>
                  <a:pt x="154304" y="660082"/>
                </a:lnTo>
                <a:lnTo>
                  <a:pt x="171450" y="660082"/>
                </a:lnTo>
                <a:lnTo>
                  <a:pt x="188594" y="668655"/>
                </a:lnTo>
                <a:lnTo>
                  <a:pt x="205739" y="668655"/>
                </a:lnTo>
                <a:lnTo>
                  <a:pt x="222884" y="668655"/>
                </a:lnTo>
                <a:lnTo>
                  <a:pt x="240029" y="668655"/>
                </a:lnTo>
                <a:lnTo>
                  <a:pt x="257175" y="668655"/>
                </a:lnTo>
                <a:lnTo>
                  <a:pt x="274319" y="668655"/>
                </a:lnTo>
                <a:lnTo>
                  <a:pt x="300037" y="660082"/>
                </a:lnTo>
                <a:lnTo>
                  <a:pt x="308609" y="651510"/>
                </a:lnTo>
                <a:lnTo>
                  <a:pt x="334326" y="642937"/>
                </a:lnTo>
                <a:lnTo>
                  <a:pt x="351472" y="634365"/>
                </a:lnTo>
                <a:lnTo>
                  <a:pt x="368617" y="625792"/>
                </a:lnTo>
                <a:lnTo>
                  <a:pt x="385762" y="617220"/>
                </a:lnTo>
                <a:lnTo>
                  <a:pt x="394334" y="608647"/>
                </a:lnTo>
                <a:lnTo>
                  <a:pt x="411479" y="591502"/>
                </a:lnTo>
                <a:lnTo>
                  <a:pt x="428625" y="582930"/>
                </a:lnTo>
                <a:lnTo>
                  <a:pt x="437197" y="565785"/>
                </a:lnTo>
                <a:lnTo>
                  <a:pt x="454342" y="548640"/>
                </a:lnTo>
                <a:lnTo>
                  <a:pt x="471487" y="540067"/>
                </a:lnTo>
                <a:lnTo>
                  <a:pt x="480059" y="522922"/>
                </a:lnTo>
                <a:lnTo>
                  <a:pt x="488632" y="505777"/>
                </a:lnTo>
                <a:lnTo>
                  <a:pt x="505776" y="488632"/>
                </a:lnTo>
                <a:lnTo>
                  <a:pt x="514350" y="471487"/>
                </a:lnTo>
                <a:lnTo>
                  <a:pt x="514350" y="454342"/>
                </a:lnTo>
                <a:lnTo>
                  <a:pt x="522922" y="437197"/>
                </a:lnTo>
                <a:lnTo>
                  <a:pt x="531494" y="420052"/>
                </a:lnTo>
                <a:lnTo>
                  <a:pt x="531494" y="402907"/>
                </a:lnTo>
                <a:lnTo>
                  <a:pt x="531494" y="394335"/>
                </a:lnTo>
                <a:lnTo>
                  <a:pt x="531494" y="377190"/>
                </a:lnTo>
                <a:lnTo>
                  <a:pt x="531494" y="360045"/>
                </a:lnTo>
                <a:lnTo>
                  <a:pt x="531494" y="342900"/>
                </a:lnTo>
                <a:lnTo>
                  <a:pt x="522922" y="325755"/>
                </a:lnTo>
                <a:lnTo>
                  <a:pt x="514350" y="308610"/>
                </a:lnTo>
                <a:lnTo>
                  <a:pt x="514350" y="291465"/>
                </a:lnTo>
                <a:lnTo>
                  <a:pt x="505776" y="274320"/>
                </a:lnTo>
                <a:lnTo>
                  <a:pt x="497204" y="248602"/>
                </a:lnTo>
                <a:lnTo>
                  <a:pt x="488632" y="240030"/>
                </a:lnTo>
                <a:lnTo>
                  <a:pt x="480059" y="214312"/>
                </a:lnTo>
                <a:lnTo>
                  <a:pt x="471487" y="197167"/>
                </a:lnTo>
                <a:lnTo>
                  <a:pt x="454342" y="180022"/>
                </a:lnTo>
                <a:lnTo>
                  <a:pt x="445769" y="162877"/>
                </a:lnTo>
                <a:lnTo>
                  <a:pt x="437197" y="145732"/>
                </a:lnTo>
                <a:lnTo>
                  <a:pt x="420051" y="128587"/>
                </a:lnTo>
                <a:lnTo>
                  <a:pt x="411479" y="111442"/>
                </a:lnTo>
                <a:lnTo>
                  <a:pt x="394334" y="102870"/>
                </a:lnTo>
                <a:lnTo>
                  <a:pt x="377189" y="85725"/>
                </a:lnTo>
                <a:lnTo>
                  <a:pt x="360044" y="68580"/>
                </a:lnTo>
                <a:lnTo>
                  <a:pt x="342900" y="60007"/>
                </a:lnTo>
                <a:lnTo>
                  <a:pt x="325754" y="42862"/>
                </a:lnTo>
                <a:lnTo>
                  <a:pt x="308609" y="34290"/>
                </a:lnTo>
                <a:lnTo>
                  <a:pt x="291464" y="34290"/>
                </a:lnTo>
                <a:lnTo>
                  <a:pt x="265747" y="17145"/>
                </a:lnTo>
                <a:lnTo>
                  <a:pt x="257175" y="17145"/>
                </a:lnTo>
                <a:lnTo>
                  <a:pt x="240029" y="8572"/>
                </a:lnTo>
                <a:lnTo>
                  <a:pt x="222884" y="8572"/>
                </a:lnTo>
                <a:lnTo>
                  <a:pt x="214312" y="0"/>
                </a:lnTo>
                <a:lnTo>
                  <a:pt x="197167" y="0"/>
                </a:lnTo>
                <a:lnTo>
                  <a:pt x="188594" y="0"/>
                </a:lnTo>
                <a:lnTo>
                  <a:pt x="180022" y="0"/>
                </a:lnTo>
                <a:lnTo>
                  <a:pt x="180022" y="0"/>
                </a:lnTo>
                <a:lnTo>
                  <a:pt x="180022" y="0"/>
                </a:lnTo>
                <a:lnTo>
                  <a:pt x="171450" y="8572"/>
                </a:lnTo>
                <a:lnTo>
                  <a:pt x="171450" y="857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45" name="Freeform 6144">
            <a:extLst>
              <a:ext uri="{FF2B5EF4-FFF2-40B4-BE49-F238E27FC236}">
                <a16:creationId xmlns:a16="http://schemas.microsoft.com/office/drawing/2014/main" id="{B79D726D-8AE3-4D69-9FC4-FA2F8D715E2B}"/>
              </a:ext>
            </a:extLst>
          </p:cNvPr>
          <p:cNvSpPr/>
          <p:nvPr/>
        </p:nvSpPr>
        <p:spPr>
          <a:xfrm>
            <a:off x="7050088" y="1979613"/>
            <a:ext cx="179387" cy="231775"/>
          </a:xfrm>
          <a:custGeom>
            <a:avLst/>
            <a:gdLst/>
            <a:ahLst/>
            <a:cxnLst/>
            <a:rect l="0" t="0" r="0" b="0"/>
            <a:pathLst>
              <a:path w="180024" h="231459">
                <a:moveTo>
                  <a:pt x="8573" y="0"/>
                </a:moveTo>
                <a:lnTo>
                  <a:pt x="8573" y="0"/>
                </a:lnTo>
                <a:lnTo>
                  <a:pt x="8573" y="0"/>
                </a:lnTo>
                <a:lnTo>
                  <a:pt x="8573" y="0"/>
                </a:lnTo>
                <a:lnTo>
                  <a:pt x="8573" y="0"/>
                </a:lnTo>
                <a:lnTo>
                  <a:pt x="17145" y="0"/>
                </a:lnTo>
                <a:lnTo>
                  <a:pt x="17145" y="0"/>
                </a:lnTo>
                <a:lnTo>
                  <a:pt x="17145" y="8573"/>
                </a:lnTo>
                <a:lnTo>
                  <a:pt x="17145" y="17145"/>
                </a:lnTo>
                <a:lnTo>
                  <a:pt x="17145" y="34290"/>
                </a:lnTo>
                <a:lnTo>
                  <a:pt x="17145" y="42863"/>
                </a:lnTo>
                <a:lnTo>
                  <a:pt x="17145" y="60008"/>
                </a:lnTo>
                <a:lnTo>
                  <a:pt x="8573" y="85725"/>
                </a:lnTo>
                <a:lnTo>
                  <a:pt x="8573" y="102870"/>
                </a:lnTo>
                <a:lnTo>
                  <a:pt x="8573" y="120015"/>
                </a:lnTo>
                <a:lnTo>
                  <a:pt x="8573" y="145733"/>
                </a:lnTo>
                <a:lnTo>
                  <a:pt x="8573" y="154305"/>
                </a:lnTo>
                <a:lnTo>
                  <a:pt x="0" y="171450"/>
                </a:lnTo>
                <a:lnTo>
                  <a:pt x="0" y="180023"/>
                </a:lnTo>
                <a:lnTo>
                  <a:pt x="0" y="197168"/>
                </a:lnTo>
                <a:lnTo>
                  <a:pt x="0" y="205740"/>
                </a:lnTo>
                <a:lnTo>
                  <a:pt x="0" y="214313"/>
                </a:lnTo>
                <a:lnTo>
                  <a:pt x="0" y="214313"/>
                </a:lnTo>
                <a:lnTo>
                  <a:pt x="8573" y="222885"/>
                </a:lnTo>
                <a:lnTo>
                  <a:pt x="8573" y="231458"/>
                </a:lnTo>
                <a:lnTo>
                  <a:pt x="17145" y="231458"/>
                </a:lnTo>
                <a:lnTo>
                  <a:pt x="25718" y="231458"/>
                </a:lnTo>
                <a:lnTo>
                  <a:pt x="34290" y="231458"/>
                </a:lnTo>
                <a:lnTo>
                  <a:pt x="42862" y="231458"/>
                </a:lnTo>
                <a:lnTo>
                  <a:pt x="51436" y="231458"/>
                </a:lnTo>
                <a:lnTo>
                  <a:pt x="68580" y="231458"/>
                </a:lnTo>
                <a:lnTo>
                  <a:pt x="77153" y="231458"/>
                </a:lnTo>
                <a:lnTo>
                  <a:pt x="94298" y="231458"/>
                </a:lnTo>
                <a:lnTo>
                  <a:pt x="102870" y="231458"/>
                </a:lnTo>
                <a:lnTo>
                  <a:pt x="120015" y="231458"/>
                </a:lnTo>
                <a:lnTo>
                  <a:pt x="128587" y="231458"/>
                </a:lnTo>
                <a:lnTo>
                  <a:pt x="137161" y="231458"/>
                </a:lnTo>
                <a:lnTo>
                  <a:pt x="145733" y="222885"/>
                </a:lnTo>
                <a:lnTo>
                  <a:pt x="154305" y="222885"/>
                </a:lnTo>
                <a:lnTo>
                  <a:pt x="162878" y="222885"/>
                </a:lnTo>
                <a:lnTo>
                  <a:pt x="171450" y="214313"/>
                </a:lnTo>
                <a:lnTo>
                  <a:pt x="180023" y="205740"/>
                </a:lnTo>
                <a:lnTo>
                  <a:pt x="180023" y="205740"/>
                </a:lnTo>
                <a:lnTo>
                  <a:pt x="180023" y="205740"/>
                </a:lnTo>
                <a:lnTo>
                  <a:pt x="180023" y="197168"/>
                </a:lnTo>
                <a:lnTo>
                  <a:pt x="180023" y="19716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46" name="Freeform 6145">
            <a:extLst>
              <a:ext uri="{FF2B5EF4-FFF2-40B4-BE49-F238E27FC236}">
                <a16:creationId xmlns:a16="http://schemas.microsoft.com/office/drawing/2014/main" id="{1A3A3ECD-BB30-446A-8F41-ED12F322C209}"/>
              </a:ext>
            </a:extLst>
          </p:cNvPr>
          <p:cNvSpPr/>
          <p:nvPr/>
        </p:nvSpPr>
        <p:spPr>
          <a:xfrm>
            <a:off x="7023100" y="2065338"/>
            <a:ext cx="155575" cy="42862"/>
          </a:xfrm>
          <a:custGeom>
            <a:avLst/>
            <a:gdLst/>
            <a:ahLst/>
            <a:cxnLst/>
            <a:rect l="0" t="0" r="0" b="0"/>
            <a:pathLst>
              <a:path w="154305" h="42864">
                <a:moveTo>
                  <a:pt x="0" y="42863"/>
                </a:moveTo>
                <a:lnTo>
                  <a:pt x="0" y="42863"/>
                </a:lnTo>
                <a:lnTo>
                  <a:pt x="0" y="42863"/>
                </a:lnTo>
                <a:lnTo>
                  <a:pt x="0" y="42863"/>
                </a:lnTo>
                <a:lnTo>
                  <a:pt x="0" y="42863"/>
                </a:lnTo>
                <a:lnTo>
                  <a:pt x="8572" y="42863"/>
                </a:lnTo>
                <a:lnTo>
                  <a:pt x="17145" y="42863"/>
                </a:lnTo>
                <a:lnTo>
                  <a:pt x="25717" y="42863"/>
                </a:lnTo>
                <a:lnTo>
                  <a:pt x="34290" y="42863"/>
                </a:lnTo>
                <a:lnTo>
                  <a:pt x="42862" y="42863"/>
                </a:lnTo>
                <a:lnTo>
                  <a:pt x="60007" y="42863"/>
                </a:lnTo>
                <a:lnTo>
                  <a:pt x="77153" y="34290"/>
                </a:lnTo>
                <a:lnTo>
                  <a:pt x="94297" y="34290"/>
                </a:lnTo>
                <a:lnTo>
                  <a:pt x="102870" y="34290"/>
                </a:lnTo>
                <a:lnTo>
                  <a:pt x="120015" y="25718"/>
                </a:lnTo>
                <a:lnTo>
                  <a:pt x="128587" y="17145"/>
                </a:lnTo>
                <a:lnTo>
                  <a:pt x="145732" y="8573"/>
                </a:lnTo>
                <a:lnTo>
                  <a:pt x="145732" y="8573"/>
                </a:lnTo>
                <a:lnTo>
                  <a:pt x="154304" y="0"/>
                </a:lnTo>
                <a:lnTo>
                  <a:pt x="154304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48" name="Freeform 6147">
            <a:extLst>
              <a:ext uri="{FF2B5EF4-FFF2-40B4-BE49-F238E27FC236}">
                <a16:creationId xmlns:a16="http://schemas.microsoft.com/office/drawing/2014/main" id="{761B8D80-AD9E-4050-8DB3-EAB4922A6FE5}"/>
              </a:ext>
            </a:extLst>
          </p:cNvPr>
          <p:cNvSpPr/>
          <p:nvPr/>
        </p:nvSpPr>
        <p:spPr>
          <a:xfrm>
            <a:off x="6972300" y="1928813"/>
            <a:ext cx="249238" cy="42862"/>
          </a:xfrm>
          <a:custGeom>
            <a:avLst/>
            <a:gdLst/>
            <a:ahLst/>
            <a:cxnLst/>
            <a:rect l="0" t="0" r="0" b="0"/>
            <a:pathLst>
              <a:path w="248603" h="42864">
                <a:moveTo>
                  <a:pt x="0" y="42863"/>
                </a:moveTo>
                <a:lnTo>
                  <a:pt x="0" y="42863"/>
                </a:lnTo>
                <a:lnTo>
                  <a:pt x="0" y="42863"/>
                </a:lnTo>
                <a:lnTo>
                  <a:pt x="0" y="42863"/>
                </a:lnTo>
                <a:lnTo>
                  <a:pt x="0" y="42863"/>
                </a:lnTo>
                <a:lnTo>
                  <a:pt x="8572" y="42863"/>
                </a:lnTo>
                <a:lnTo>
                  <a:pt x="17145" y="34290"/>
                </a:lnTo>
                <a:lnTo>
                  <a:pt x="34289" y="34290"/>
                </a:lnTo>
                <a:lnTo>
                  <a:pt x="42863" y="34290"/>
                </a:lnTo>
                <a:lnTo>
                  <a:pt x="68580" y="34290"/>
                </a:lnTo>
                <a:lnTo>
                  <a:pt x="85725" y="25718"/>
                </a:lnTo>
                <a:lnTo>
                  <a:pt x="111442" y="25718"/>
                </a:lnTo>
                <a:lnTo>
                  <a:pt x="128588" y="25718"/>
                </a:lnTo>
                <a:lnTo>
                  <a:pt x="145732" y="17145"/>
                </a:lnTo>
                <a:lnTo>
                  <a:pt x="171450" y="17145"/>
                </a:lnTo>
                <a:lnTo>
                  <a:pt x="188595" y="8573"/>
                </a:lnTo>
                <a:lnTo>
                  <a:pt x="205739" y="8573"/>
                </a:lnTo>
                <a:lnTo>
                  <a:pt x="222885" y="0"/>
                </a:lnTo>
                <a:lnTo>
                  <a:pt x="240030" y="0"/>
                </a:lnTo>
                <a:lnTo>
                  <a:pt x="240030" y="0"/>
                </a:lnTo>
                <a:lnTo>
                  <a:pt x="248602" y="0"/>
                </a:lnTo>
                <a:lnTo>
                  <a:pt x="248602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52" name="Freeform 6151">
            <a:extLst>
              <a:ext uri="{FF2B5EF4-FFF2-40B4-BE49-F238E27FC236}">
                <a16:creationId xmlns:a16="http://schemas.microsoft.com/office/drawing/2014/main" id="{3AF0B4B7-7714-4F5C-A7D2-23A33E1D0667}"/>
              </a:ext>
            </a:extLst>
          </p:cNvPr>
          <p:cNvSpPr/>
          <p:nvPr/>
        </p:nvSpPr>
        <p:spPr>
          <a:xfrm>
            <a:off x="6303963" y="1235075"/>
            <a:ext cx="436562" cy="547688"/>
          </a:xfrm>
          <a:custGeom>
            <a:avLst/>
            <a:gdLst/>
            <a:ahLst/>
            <a:cxnLst/>
            <a:rect l="0" t="0" r="0" b="0"/>
            <a:pathLst>
              <a:path w="437198" h="548641">
                <a:moveTo>
                  <a:pt x="94298" y="77152"/>
                </a:moveTo>
                <a:lnTo>
                  <a:pt x="94298" y="77152"/>
                </a:lnTo>
                <a:lnTo>
                  <a:pt x="94298" y="77152"/>
                </a:lnTo>
                <a:lnTo>
                  <a:pt x="85725" y="77152"/>
                </a:lnTo>
                <a:lnTo>
                  <a:pt x="85725" y="77152"/>
                </a:lnTo>
                <a:lnTo>
                  <a:pt x="77152" y="77152"/>
                </a:lnTo>
                <a:lnTo>
                  <a:pt x="77152" y="77152"/>
                </a:lnTo>
                <a:lnTo>
                  <a:pt x="68580" y="85725"/>
                </a:lnTo>
                <a:lnTo>
                  <a:pt x="68580" y="85725"/>
                </a:lnTo>
                <a:lnTo>
                  <a:pt x="60007" y="94298"/>
                </a:lnTo>
                <a:lnTo>
                  <a:pt x="60007" y="102870"/>
                </a:lnTo>
                <a:lnTo>
                  <a:pt x="51435" y="120015"/>
                </a:lnTo>
                <a:lnTo>
                  <a:pt x="42862" y="128587"/>
                </a:lnTo>
                <a:lnTo>
                  <a:pt x="34290" y="154305"/>
                </a:lnTo>
                <a:lnTo>
                  <a:pt x="25718" y="171450"/>
                </a:lnTo>
                <a:lnTo>
                  <a:pt x="25718" y="188595"/>
                </a:lnTo>
                <a:lnTo>
                  <a:pt x="17145" y="205740"/>
                </a:lnTo>
                <a:lnTo>
                  <a:pt x="8573" y="222885"/>
                </a:lnTo>
                <a:lnTo>
                  <a:pt x="8573" y="240030"/>
                </a:lnTo>
                <a:lnTo>
                  <a:pt x="8573" y="257175"/>
                </a:lnTo>
                <a:lnTo>
                  <a:pt x="0" y="274320"/>
                </a:lnTo>
                <a:lnTo>
                  <a:pt x="0" y="291465"/>
                </a:lnTo>
                <a:lnTo>
                  <a:pt x="0" y="308610"/>
                </a:lnTo>
                <a:lnTo>
                  <a:pt x="8573" y="325755"/>
                </a:lnTo>
                <a:lnTo>
                  <a:pt x="8573" y="342900"/>
                </a:lnTo>
                <a:lnTo>
                  <a:pt x="8573" y="360045"/>
                </a:lnTo>
                <a:lnTo>
                  <a:pt x="17145" y="377190"/>
                </a:lnTo>
                <a:lnTo>
                  <a:pt x="25718" y="394335"/>
                </a:lnTo>
                <a:lnTo>
                  <a:pt x="25718" y="411480"/>
                </a:lnTo>
                <a:lnTo>
                  <a:pt x="34290" y="428625"/>
                </a:lnTo>
                <a:lnTo>
                  <a:pt x="42862" y="445770"/>
                </a:lnTo>
                <a:lnTo>
                  <a:pt x="51435" y="462915"/>
                </a:lnTo>
                <a:lnTo>
                  <a:pt x="68580" y="471487"/>
                </a:lnTo>
                <a:lnTo>
                  <a:pt x="77152" y="480060"/>
                </a:lnTo>
                <a:lnTo>
                  <a:pt x="94298" y="497205"/>
                </a:lnTo>
                <a:lnTo>
                  <a:pt x="102870" y="505777"/>
                </a:lnTo>
                <a:lnTo>
                  <a:pt x="111443" y="514350"/>
                </a:lnTo>
                <a:lnTo>
                  <a:pt x="128587" y="514350"/>
                </a:lnTo>
                <a:lnTo>
                  <a:pt x="145732" y="522922"/>
                </a:lnTo>
                <a:lnTo>
                  <a:pt x="154305" y="531495"/>
                </a:lnTo>
                <a:lnTo>
                  <a:pt x="171450" y="540067"/>
                </a:lnTo>
                <a:lnTo>
                  <a:pt x="188595" y="540067"/>
                </a:lnTo>
                <a:lnTo>
                  <a:pt x="205740" y="540067"/>
                </a:lnTo>
                <a:lnTo>
                  <a:pt x="222885" y="548640"/>
                </a:lnTo>
                <a:lnTo>
                  <a:pt x="240030" y="548640"/>
                </a:lnTo>
                <a:lnTo>
                  <a:pt x="257175" y="548640"/>
                </a:lnTo>
                <a:lnTo>
                  <a:pt x="274319" y="548640"/>
                </a:lnTo>
                <a:lnTo>
                  <a:pt x="282893" y="548640"/>
                </a:lnTo>
                <a:lnTo>
                  <a:pt x="300037" y="540067"/>
                </a:lnTo>
                <a:lnTo>
                  <a:pt x="317182" y="540067"/>
                </a:lnTo>
                <a:lnTo>
                  <a:pt x="334327" y="531495"/>
                </a:lnTo>
                <a:lnTo>
                  <a:pt x="342900" y="522922"/>
                </a:lnTo>
                <a:lnTo>
                  <a:pt x="360044" y="514350"/>
                </a:lnTo>
                <a:lnTo>
                  <a:pt x="368618" y="505777"/>
                </a:lnTo>
                <a:lnTo>
                  <a:pt x="385762" y="488632"/>
                </a:lnTo>
                <a:lnTo>
                  <a:pt x="394335" y="480060"/>
                </a:lnTo>
                <a:lnTo>
                  <a:pt x="402907" y="471487"/>
                </a:lnTo>
                <a:lnTo>
                  <a:pt x="411480" y="454342"/>
                </a:lnTo>
                <a:lnTo>
                  <a:pt x="420052" y="437197"/>
                </a:lnTo>
                <a:lnTo>
                  <a:pt x="428625" y="428625"/>
                </a:lnTo>
                <a:lnTo>
                  <a:pt x="428625" y="411480"/>
                </a:lnTo>
                <a:lnTo>
                  <a:pt x="437197" y="394335"/>
                </a:lnTo>
                <a:lnTo>
                  <a:pt x="437197" y="377190"/>
                </a:lnTo>
                <a:lnTo>
                  <a:pt x="437197" y="360045"/>
                </a:lnTo>
                <a:lnTo>
                  <a:pt x="437197" y="342900"/>
                </a:lnTo>
                <a:lnTo>
                  <a:pt x="437197" y="334327"/>
                </a:lnTo>
                <a:lnTo>
                  <a:pt x="437197" y="317182"/>
                </a:lnTo>
                <a:lnTo>
                  <a:pt x="437197" y="300037"/>
                </a:lnTo>
                <a:lnTo>
                  <a:pt x="428625" y="282892"/>
                </a:lnTo>
                <a:lnTo>
                  <a:pt x="428625" y="265748"/>
                </a:lnTo>
                <a:lnTo>
                  <a:pt x="420052" y="257175"/>
                </a:lnTo>
                <a:lnTo>
                  <a:pt x="420052" y="240030"/>
                </a:lnTo>
                <a:lnTo>
                  <a:pt x="411480" y="222885"/>
                </a:lnTo>
                <a:lnTo>
                  <a:pt x="402907" y="205740"/>
                </a:lnTo>
                <a:lnTo>
                  <a:pt x="394335" y="188595"/>
                </a:lnTo>
                <a:lnTo>
                  <a:pt x="385762" y="171450"/>
                </a:lnTo>
                <a:lnTo>
                  <a:pt x="377190" y="162877"/>
                </a:lnTo>
                <a:lnTo>
                  <a:pt x="368618" y="137160"/>
                </a:lnTo>
                <a:lnTo>
                  <a:pt x="360044" y="120015"/>
                </a:lnTo>
                <a:lnTo>
                  <a:pt x="342900" y="111442"/>
                </a:lnTo>
                <a:lnTo>
                  <a:pt x="334327" y="94298"/>
                </a:lnTo>
                <a:lnTo>
                  <a:pt x="317182" y="77152"/>
                </a:lnTo>
                <a:lnTo>
                  <a:pt x="300037" y="60007"/>
                </a:lnTo>
                <a:lnTo>
                  <a:pt x="282893" y="51435"/>
                </a:lnTo>
                <a:lnTo>
                  <a:pt x="265747" y="42862"/>
                </a:lnTo>
                <a:lnTo>
                  <a:pt x="248602" y="34290"/>
                </a:lnTo>
                <a:lnTo>
                  <a:pt x="231457" y="25717"/>
                </a:lnTo>
                <a:lnTo>
                  <a:pt x="214312" y="17145"/>
                </a:lnTo>
                <a:lnTo>
                  <a:pt x="188595" y="8573"/>
                </a:lnTo>
                <a:lnTo>
                  <a:pt x="171450" y="8573"/>
                </a:lnTo>
                <a:lnTo>
                  <a:pt x="145732" y="0"/>
                </a:lnTo>
                <a:lnTo>
                  <a:pt x="120015" y="0"/>
                </a:lnTo>
                <a:lnTo>
                  <a:pt x="102870" y="0"/>
                </a:lnTo>
                <a:lnTo>
                  <a:pt x="85725" y="0"/>
                </a:lnTo>
                <a:lnTo>
                  <a:pt x="68580" y="8573"/>
                </a:lnTo>
                <a:lnTo>
                  <a:pt x="51435" y="8573"/>
                </a:lnTo>
                <a:lnTo>
                  <a:pt x="34290" y="17145"/>
                </a:lnTo>
                <a:lnTo>
                  <a:pt x="25718" y="25717"/>
                </a:lnTo>
                <a:lnTo>
                  <a:pt x="17145" y="25717"/>
                </a:lnTo>
                <a:lnTo>
                  <a:pt x="8573" y="34290"/>
                </a:lnTo>
                <a:lnTo>
                  <a:pt x="8573" y="34290"/>
                </a:lnTo>
                <a:lnTo>
                  <a:pt x="0" y="42862"/>
                </a:lnTo>
                <a:lnTo>
                  <a:pt x="0" y="4286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53" name="Freeform 6152">
            <a:extLst>
              <a:ext uri="{FF2B5EF4-FFF2-40B4-BE49-F238E27FC236}">
                <a16:creationId xmlns:a16="http://schemas.microsoft.com/office/drawing/2014/main" id="{B2C7ABDB-41BE-47C7-95C8-C87477C9AAD8}"/>
              </a:ext>
            </a:extLst>
          </p:cNvPr>
          <p:cNvSpPr/>
          <p:nvPr/>
        </p:nvSpPr>
        <p:spPr>
          <a:xfrm>
            <a:off x="6372225" y="1406525"/>
            <a:ext cx="34925" cy="257175"/>
          </a:xfrm>
          <a:custGeom>
            <a:avLst/>
            <a:gdLst/>
            <a:ahLst/>
            <a:cxnLst/>
            <a:rect l="0" t="0" r="0" b="0"/>
            <a:pathLst>
              <a:path w="34291" h="257176">
                <a:moveTo>
                  <a:pt x="8572" y="17145"/>
                </a:moveTo>
                <a:lnTo>
                  <a:pt x="8572" y="8573"/>
                </a:lnTo>
                <a:lnTo>
                  <a:pt x="8572" y="8573"/>
                </a:lnTo>
                <a:lnTo>
                  <a:pt x="8572" y="8573"/>
                </a:lnTo>
                <a:lnTo>
                  <a:pt x="8572" y="8573"/>
                </a:lnTo>
                <a:lnTo>
                  <a:pt x="0" y="0"/>
                </a:lnTo>
                <a:lnTo>
                  <a:pt x="0" y="0"/>
                </a:lnTo>
                <a:lnTo>
                  <a:pt x="8572" y="8573"/>
                </a:lnTo>
                <a:lnTo>
                  <a:pt x="8572" y="8573"/>
                </a:lnTo>
                <a:lnTo>
                  <a:pt x="8572" y="17145"/>
                </a:lnTo>
                <a:lnTo>
                  <a:pt x="8572" y="25717"/>
                </a:lnTo>
                <a:lnTo>
                  <a:pt x="17145" y="42862"/>
                </a:lnTo>
                <a:lnTo>
                  <a:pt x="17145" y="68580"/>
                </a:lnTo>
                <a:lnTo>
                  <a:pt x="17145" y="85725"/>
                </a:lnTo>
                <a:lnTo>
                  <a:pt x="25718" y="111442"/>
                </a:lnTo>
                <a:lnTo>
                  <a:pt x="25718" y="128587"/>
                </a:lnTo>
                <a:lnTo>
                  <a:pt x="25718" y="154305"/>
                </a:lnTo>
                <a:lnTo>
                  <a:pt x="25718" y="162877"/>
                </a:lnTo>
                <a:lnTo>
                  <a:pt x="25718" y="180022"/>
                </a:lnTo>
                <a:lnTo>
                  <a:pt x="34290" y="197167"/>
                </a:lnTo>
                <a:lnTo>
                  <a:pt x="34290" y="205740"/>
                </a:lnTo>
                <a:lnTo>
                  <a:pt x="34290" y="222885"/>
                </a:lnTo>
                <a:lnTo>
                  <a:pt x="34290" y="231457"/>
                </a:lnTo>
                <a:lnTo>
                  <a:pt x="34290" y="240030"/>
                </a:lnTo>
                <a:lnTo>
                  <a:pt x="34290" y="248602"/>
                </a:lnTo>
                <a:lnTo>
                  <a:pt x="34290" y="248602"/>
                </a:lnTo>
                <a:lnTo>
                  <a:pt x="34290" y="257175"/>
                </a:lnTo>
                <a:lnTo>
                  <a:pt x="34290" y="257175"/>
                </a:lnTo>
                <a:lnTo>
                  <a:pt x="34290" y="257175"/>
                </a:lnTo>
                <a:lnTo>
                  <a:pt x="34290" y="257175"/>
                </a:lnTo>
                <a:lnTo>
                  <a:pt x="34290" y="257175"/>
                </a:lnTo>
                <a:lnTo>
                  <a:pt x="34290" y="25717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54" name="Freeform 6153">
            <a:extLst>
              <a:ext uri="{FF2B5EF4-FFF2-40B4-BE49-F238E27FC236}">
                <a16:creationId xmlns:a16="http://schemas.microsoft.com/office/drawing/2014/main" id="{83713C4C-6509-4E5C-878C-8F1B7149D2BF}"/>
              </a:ext>
            </a:extLst>
          </p:cNvPr>
          <p:cNvSpPr/>
          <p:nvPr/>
        </p:nvSpPr>
        <p:spPr>
          <a:xfrm>
            <a:off x="6329363" y="1320800"/>
            <a:ext cx="257175" cy="315913"/>
          </a:xfrm>
          <a:custGeom>
            <a:avLst/>
            <a:gdLst/>
            <a:ahLst/>
            <a:cxnLst/>
            <a:rect l="0" t="0" r="0" b="0"/>
            <a:pathLst>
              <a:path w="257176" h="317183">
                <a:moveTo>
                  <a:pt x="8572" y="94298"/>
                </a:moveTo>
                <a:lnTo>
                  <a:pt x="8572" y="94298"/>
                </a:lnTo>
                <a:lnTo>
                  <a:pt x="8572" y="94298"/>
                </a:lnTo>
                <a:lnTo>
                  <a:pt x="0" y="102870"/>
                </a:lnTo>
                <a:lnTo>
                  <a:pt x="0" y="94298"/>
                </a:lnTo>
                <a:lnTo>
                  <a:pt x="0" y="94298"/>
                </a:lnTo>
                <a:lnTo>
                  <a:pt x="0" y="94298"/>
                </a:lnTo>
                <a:lnTo>
                  <a:pt x="0" y="94298"/>
                </a:lnTo>
                <a:lnTo>
                  <a:pt x="0" y="94298"/>
                </a:lnTo>
                <a:lnTo>
                  <a:pt x="0" y="94298"/>
                </a:lnTo>
                <a:lnTo>
                  <a:pt x="0" y="102870"/>
                </a:lnTo>
                <a:lnTo>
                  <a:pt x="8572" y="102870"/>
                </a:lnTo>
                <a:lnTo>
                  <a:pt x="8572" y="102870"/>
                </a:lnTo>
                <a:lnTo>
                  <a:pt x="8572" y="102870"/>
                </a:lnTo>
                <a:lnTo>
                  <a:pt x="17144" y="111442"/>
                </a:lnTo>
                <a:lnTo>
                  <a:pt x="25717" y="120015"/>
                </a:lnTo>
                <a:lnTo>
                  <a:pt x="25717" y="128587"/>
                </a:lnTo>
                <a:lnTo>
                  <a:pt x="34289" y="137160"/>
                </a:lnTo>
                <a:lnTo>
                  <a:pt x="42862" y="145732"/>
                </a:lnTo>
                <a:lnTo>
                  <a:pt x="51434" y="154305"/>
                </a:lnTo>
                <a:lnTo>
                  <a:pt x="51434" y="162877"/>
                </a:lnTo>
                <a:lnTo>
                  <a:pt x="60007" y="171450"/>
                </a:lnTo>
                <a:lnTo>
                  <a:pt x="68580" y="180023"/>
                </a:lnTo>
                <a:lnTo>
                  <a:pt x="77152" y="180023"/>
                </a:lnTo>
                <a:lnTo>
                  <a:pt x="85725" y="188595"/>
                </a:lnTo>
                <a:lnTo>
                  <a:pt x="85725" y="188595"/>
                </a:lnTo>
                <a:lnTo>
                  <a:pt x="94297" y="197167"/>
                </a:lnTo>
                <a:lnTo>
                  <a:pt x="94297" y="197167"/>
                </a:lnTo>
                <a:lnTo>
                  <a:pt x="102869" y="205740"/>
                </a:lnTo>
                <a:lnTo>
                  <a:pt x="102869" y="205740"/>
                </a:lnTo>
                <a:lnTo>
                  <a:pt x="102869" y="205740"/>
                </a:lnTo>
                <a:lnTo>
                  <a:pt x="111442" y="214312"/>
                </a:lnTo>
                <a:lnTo>
                  <a:pt x="111442" y="214312"/>
                </a:lnTo>
                <a:lnTo>
                  <a:pt x="111442" y="214312"/>
                </a:lnTo>
                <a:lnTo>
                  <a:pt x="111442" y="214312"/>
                </a:lnTo>
                <a:lnTo>
                  <a:pt x="111442" y="205740"/>
                </a:lnTo>
                <a:lnTo>
                  <a:pt x="111442" y="205740"/>
                </a:lnTo>
                <a:lnTo>
                  <a:pt x="111442" y="197167"/>
                </a:lnTo>
                <a:lnTo>
                  <a:pt x="111442" y="197167"/>
                </a:lnTo>
                <a:lnTo>
                  <a:pt x="120014" y="180023"/>
                </a:lnTo>
                <a:lnTo>
                  <a:pt x="120014" y="171450"/>
                </a:lnTo>
                <a:lnTo>
                  <a:pt x="120014" y="154305"/>
                </a:lnTo>
                <a:lnTo>
                  <a:pt x="120014" y="145732"/>
                </a:lnTo>
                <a:lnTo>
                  <a:pt x="128587" y="128587"/>
                </a:lnTo>
                <a:lnTo>
                  <a:pt x="128587" y="111442"/>
                </a:lnTo>
                <a:lnTo>
                  <a:pt x="128587" y="102870"/>
                </a:lnTo>
                <a:lnTo>
                  <a:pt x="128587" y="85725"/>
                </a:lnTo>
                <a:lnTo>
                  <a:pt x="128587" y="77152"/>
                </a:lnTo>
                <a:lnTo>
                  <a:pt x="128587" y="68580"/>
                </a:lnTo>
                <a:lnTo>
                  <a:pt x="128587" y="51435"/>
                </a:lnTo>
                <a:lnTo>
                  <a:pt x="128587" y="42862"/>
                </a:lnTo>
                <a:lnTo>
                  <a:pt x="128587" y="34290"/>
                </a:lnTo>
                <a:lnTo>
                  <a:pt x="128587" y="25717"/>
                </a:lnTo>
                <a:lnTo>
                  <a:pt x="128587" y="17145"/>
                </a:lnTo>
                <a:lnTo>
                  <a:pt x="128587" y="17145"/>
                </a:lnTo>
                <a:lnTo>
                  <a:pt x="128587" y="8573"/>
                </a:lnTo>
                <a:lnTo>
                  <a:pt x="128587" y="8573"/>
                </a:lnTo>
                <a:lnTo>
                  <a:pt x="128587" y="8573"/>
                </a:lnTo>
                <a:lnTo>
                  <a:pt x="128587" y="0"/>
                </a:lnTo>
                <a:lnTo>
                  <a:pt x="128587" y="0"/>
                </a:lnTo>
                <a:lnTo>
                  <a:pt x="128587" y="8573"/>
                </a:lnTo>
                <a:lnTo>
                  <a:pt x="128587" y="8573"/>
                </a:lnTo>
                <a:lnTo>
                  <a:pt x="137159" y="8573"/>
                </a:lnTo>
                <a:lnTo>
                  <a:pt x="137159" y="17145"/>
                </a:lnTo>
                <a:lnTo>
                  <a:pt x="137159" y="17145"/>
                </a:lnTo>
                <a:lnTo>
                  <a:pt x="145732" y="25717"/>
                </a:lnTo>
                <a:lnTo>
                  <a:pt x="145732" y="34290"/>
                </a:lnTo>
                <a:lnTo>
                  <a:pt x="154305" y="51435"/>
                </a:lnTo>
                <a:lnTo>
                  <a:pt x="154305" y="60007"/>
                </a:lnTo>
                <a:lnTo>
                  <a:pt x="162877" y="77152"/>
                </a:lnTo>
                <a:lnTo>
                  <a:pt x="171450" y="94298"/>
                </a:lnTo>
                <a:lnTo>
                  <a:pt x="171450" y="102870"/>
                </a:lnTo>
                <a:lnTo>
                  <a:pt x="180022" y="120015"/>
                </a:lnTo>
                <a:lnTo>
                  <a:pt x="180022" y="137160"/>
                </a:lnTo>
                <a:lnTo>
                  <a:pt x="188594" y="154305"/>
                </a:lnTo>
                <a:lnTo>
                  <a:pt x="188594" y="171450"/>
                </a:lnTo>
                <a:lnTo>
                  <a:pt x="197167" y="188595"/>
                </a:lnTo>
                <a:lnTo>
                  <a:pt x="205739" y="205740"/>
                </a:lnTo>
                <a:lnTo>
                  <a:pt x="205739" y="222885"/>
                </a:lnTo>
                <a:lnTo>
                  <a:pt x="214312" y="231457"/>
                </a:lnTo>
                <a:lnTo>
                  <a:pt x="222884" y="248602"/>
                </a:lnTo>
                <a:lnTo>
                  <a:pt x="222884" y="257175"/>
                </a:lnTo>
                <a:lnTo>
                  <a:pt x="231457" y="274320"/>
                </a:lnTo>
                <a:lnTo>
                  <a:pt x="240029" y="282892"/>
                </a:lnTo>
                <a:lnTo>
                  <a:pt x="240029" y="291465"/>
                </a:lnTo>
                <a:lnTo>
                  <a:pt x="248601" y="300037"/>
                </a:lnTo>
                <a:lnTo>
                  <a:pt x="248601" y="308610"/>
                </a:lnTo>
                <a:lnTo>
                  <a:pt x="257175" y="317182"/>
                </a:lnTo>
                <a:lnTo>
                  <a:pt x="257175" y="317182"/>
                </a:lnTo>
                <a:lnTo>
                  <a:pt x="257175" y="317182"/>
                </a:lnTo>
                <a:lnTo>
                  <a:pt x="257175" y="31718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55" name="Freeform 6154">
            <a:extLst>
              <a:ext uri="{FF2B5EF4-FFF2-40B4-BE49-F238E27FC236}">
                <a16:creationId xmlns:a16="http://schemas.microsoft.com/office/drawing/2014/main" id="{ED590537-92AC-406B-8974-A2300DBCA981}"/>
              </a:ext>
            </a:extLst>
          </p:cNvPr>
          <p:cNvSpPr/>
          <p:nvPr/>
        </p:nvSpPr>
        <p:spPr>
          <a:xfrm>
            <a:off x="6526213" y="1620838"/>
            <a:ext cx="128587" cy="119062"/>
          </a:xfrm>
          <a:custGeom>
            <a:avLst/>
            <a:gdLst/>
            <a:ahLst/>
            <a:cxnLst/>
            <a:rect l="0" t="0" r="0" b="0"/>
            <a:pathLst>
              <a:path w="128588" h="120016">
                <a:moveTo>
                  <a:pt x="0" y="0"/>
                </a:moveTo>
                <a:lnTo>
                  <a:pt x="0" y="0"/>
                </a:lnTo>
                <a:lnTo>
                  <a:pt x="8572" y="0"/>
                </a:lnTo>
                <a:lnTo>
                  <a:pt x="8572" y="0"/>
                </a:lnTo>
                <a:lnTo>
                  <a:pt x="17145" y="8573"/>
                </a:lnTo>
                <a:lnTo>
                  <a:pt x="25717" y="8573"/>
                </a:lnTo>
                <a:lnTo>
                  <a:pt x="34290" y="17145"/>
                </a:lnTo>
                <a:lnTo>
                  <a:pt x="42862" y="25718"/>
                </a:lnTo>
                <a:lnTo>
                  <a:pt x="51434" y="34290"/>
                </a:lnTo>
                <a:lnTo>
                  <a:pt x="60008" y="42863"/>
                </a:lnTo>
                <a:lnTo>
                  <a:pt x="68580" y="51435"/>
                </a:lnTo>
                <a:lnTo>
                  <a:pt x="85725" y="60008"/>
                </a:lnTo>
                <a:lnTo>
                  <a:pt x="94297" y="77153"/>
                </a:lnTo>
                <a:lnTo>
                  <a:pt x="102870" y="85725"/>
                </a:lnTo>
                <a:lnTo>
                  <a:pt x="111442" y="94298"/>
                </a:lnTo>
                <a:lnTo>
                  <a:pt x="120015" y="102870"/>
                </a:lnTo>
                <a:lnTo>
                  <a:pt x="120015" y="102870"/>
                </a:lnTo>
                <a:lnTo>
                  <a:pt x="128587" y="120015"/>
                </a:lnTo>
                <a:lnTo>
                  <a:pt x="128587" y="12001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56" name="Freeform 6155">
            <a:extLst>
              <a:ext uri="{FF2B5EF4-FFF2-40B4-BE49-F238E27FC236}">
                <a16:creationId xmlns:a16="http://schemas.microsoft.com/office/drawing/2014/main" id="{A96F9BB8-48C0-4FF9-85CC-4469DA900358}"/>
              </a:ext>
            </a:extLst>
          </p:cNvPr>
          <p:cNvSpPr/>
          <p:nvPr/>
        </p:nvSpPr>
        <p:spPr>
          <a:xfrm>
            <a:off x="6750050" y="1851025"/>
            <a:ext cx="93663" cy="112713"/>
          </a:xfrm>
          <a:custGeom>
            <a:avLst/>
            <a:gdLst/>
            <a:ahLst/>
            <a:cxnLst/>
            <a:rect l="0" t="0" r="0" b="0"/>
            <a:pathLst>
              <a:path w="94300" h="111443">
                <a:moveTo>
                  <a:pt x="0" y="0"/>
                </a:moveTo>
                <a:lnTo>
                  <a:pt x="0" y="8572"/>
                </a:lnTo>
                <a:lnTo>
                  <a:pt x="0" y="8572"/>
                </a:lnTo>
                <a:lnTo>
                  <a:pt x="8574" y="17145"/>
                </a:lnTo>
                <a:lnTo>
                  <a:pt x="8574" y="17145"/>
                </a:lnTo>
                <a:lnTo>
                  <a:pt x="17146" y="34290"/>
                </a:lnTo>
                <a:lnTo>
                  <a:pt x="17146" y="42862"/>
                </a:lnTo>
                <a:lnTo>
                  <a:pt x="25718" y="42862"/>
                </a:lnTo>
                <a:lnTo>
                  <a:pt x="34291" y="51435"/>
                </a:lnTo>
                <a:lnTo>
                  <a:pt x="42863" y="68580"/>
                </a:lnTo>
                <a:lnTo>
                  <a:pt x="51436" y="77152"/>
                </a:lnTo>
                <a:lnTo>
                  <a:pt x="60008" y="85725"/>
                </a:lnTo>
                <a:lnTo>
                  <a:pt x="68581" y="94297"/>
                </a:lnTo>
                <a:lnTo>
                  <a:pt x="77153" y="102870"/>
                </a:lnTo>
                <a:lnTo>
                  <a:pt x="85725" y="102870"/>
                </a:lnTo>
                <a:lnTo>
                  <a:pt x="85725" y="102870"/>
                </a:lnTo>
                <a:lnTo>
                  <a:pt x="94299" y="111442"/>
                </a:lnTo>
                <a:lnTo>
                  <a:pt x="94299" y="11144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57" name="Freeform 6156">
            <a:extLst>
              <a:ext uri="{FF2B5EF4-FFF2-40B4-BE49-F238E27FC236}">
                <a16:creationId xmlns:a16="http://schemas.microsoft.com/office/drawing/2014/main" id="{00E746C4-D536-43F1-8611-4D7E4E04AC38}"/>
              </a:ext>
            </a:extLst>
          </p:cNvPr>
          <p:cNvSpPr/>
          <p:nvPr/>
        </p:nvSpPr>
        <p:spPr>
          <a:xfrm>
            <a:off x="6904038" y="2039938"/>
            <a:ext cx="68262" cy="77787"/>
          </a:xfrm>
          <a:custGeom>
            <a:avLst/>
            <a:gdLst/>
            <a:ahLst/>
            <a:cxnLst/>
            <a:rect l="0" t="0" r="0" b="0"/>
            <a:pathLst>
              <a:path w="68581" h="77153">
                <a:moveTo>
                  <a:pt x="0" y="0"/>
                </a:moveTo>
                <a:lnTo>
                  <a:pt x="0" y="8572"/>
                </a:lnTo>
                <a:lnTo>
                  <a:pt x="0" y="8572"/>
                </a:lnTo>
                <a:lnTo>
                  <a:pt x="8572" y="17145"/>
                </a:lnTo>
                <a:lnTo>
                  <a:pt x="8572" y="25717"/>
                </a:lnTo>
                <a:lnTo>
                  <a:pt x="17144" y="25717"/>
                </a:lnTo>
                <a:lnTo>
                  <a:pt x="17144" y="34290"/>
                </a:lnTo>
                <a:lnTo>
                  <a:pt x="25718" y="42862"/>
                </a:lnTo>
                <a:lnTo>
                  <a:pt x="25718" y="51435"/>
                </a:lnTo>
                <a:lnTo>
                  <a:pt x="34290" y="60007"/>
                </a:lnTo>
                <a:lnTo>
                  <a:pt x="42862" y="68580"/>
                </a:lnTo>
                <a:lnTo>
                  <a:pt x="51435" y="68580"/>
                </a:lnTo>
                <a:lnTo>
                  <a:pt x="60007" y="77152"/>
                </a:lnTo>
                <a:lnTo>
                  <a:pt x="60007" y="77152"/>
                </a:lnTo>
                <a:lnTo>
                  <a:pt x="68580" y="77152"/>
                </a:lnTo>
                <a:lnTo>
                  <a:pt x="68580" y="7715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58" name="Freeform 6157">
            <a:extLst>
              <a:ext uri="{FF2B5EF4-FFF2-40B4-BE49-F238E27FC236}">
                <a16:creationId xmlns:a16="http://schemas.microsoft.com/office/drawing/2014/main" id="{92BF28C6-A067-449F-999E-0FC1A6EAA993}"/>
              </a:ext>
            </a:extLst>
          </p:cNvPr>
          <p:cNvSpPr/>
          <p:nvPr/>
        </p:nvSpPr>
        <p:spPr>
          <a:xfrm>
            <a:off x="7135813" y="2092325"/>
            <a:ext cx="111125" cy="7938"/>
          </a:xfrm>
          <a:custGeom>
            <a:avLst/>
            <a:gdLst/>
            <a:ahLst/>
            <a:cxnLst/>
            <a:rect l="0" t="0" r="0" b="0"/>
            <a:pathLst>
              <a:path w="111444" h="8573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8572"/>
                </a:lnTo>
                <a:lnTo>
                  <a:pt x="8573" y="8572"/>
                </a:lnTo>
                <a:lnTo>
                  <a:pt x="17145" y="8572"/>
                </a:lnTo>
                <a:lnTo>
                  <a:pt x="25718" y="8572"/>
                </a:lnTo>
                <a:lnTo>
                  <a:pt x="42862" y="8572"/>
                </a:lnTo>
                <a:lnTo>
                  <a:pt x="51436" y="8572"/>
                </a:lnTo>
                <a:lnTo>
                  <a:pt x="77153" y="8572"/>
                </a:lnTo>
                <a:lnTo>
                  <a:pt x="94298" y="8572"/>
                </a:lnTo>
                <a:lnTo>
                  <a:pt x="94298" y="8572"/>
                </a:lnTo>
                <a:lnTo>
                  <a:pt x="111443" y="8572"/>
                </a:lnTo>
                <a:lnTo>
                  <a:pt x="111443" y="857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59" name="Freeform 6158">
            <a:extLst>
              <a:ext uri="{FF2B5EF4-FFF2-40B4-BE49-F238E27FC236}">
                <a16:creationId xmlns:a16="http://schemas.microsoft.com/office/drawing/2014/main" id="{77E0C02A-BEAD-4DB9-AAA2-3F89AD6558F3}"/>
              </a:ext>
            </a:extLst>
          </p:cNvPr>
          <p:cNvSpPr/>
          <p:nvPr/>
        </p:nvSpPr>
        <p:spPr>
          <a:xfrm>
            <a:off x="7366000" y="2082800"/>
            <a:ext cx="120650" cy="9525"/>
          </a:xfrm>
          <a:custGeom>
            <a:avLst/>
            <a:gdLst/>
            <a:ahLst/>
            <a:cxnLst/>
            <a:rect l="0" t="0" r="0" b="0"/>
            <a:pathLst>
              <a:path w="120016" h="8574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8572" y="0"/>
                </a:lnTo>
                <a:lnTo>
                  <a:pt x="8572" y="8573"/>
                </a:lnTo>
                <a:lnTo>
                  <a:pt x="17145" y="8573"/>
                </a:lnTo>
                <a:lnTo>
                  <a:pt x="25717" y="8573"/>
                </a:lnTo>
                <a:lnTo>
                  <a:pt x="34290" y="8573"/>
                </a:lnTo>
                <a:lnTo>
                  <a:pt x="42862" y="8573"/>
                </a:lnTo>
                <a:lnTo>
                  <a:pt x="60007" y="8573"/>
                </a:lnTo>
                <a:lnTo>
                  <a:pt x="77153" y="8573"/>
                </a:lnTo>
                <a:lnTo>
                  <a:pt x="94297" y="8573"/>
                </a:lnTo>
                <a:lnTo>
                  <a:pt x="111442" y="0"/>
                </a:lnTo>
                <a:lnTo>
                  <a:pt x="111442" y="0"/>
                </a:lnTo>
                <a:lnTo>
                  <a:pt x="120015" y="0"/>
                </a:lnTo>
                <a:lnTo>
                  <a:pt x="120015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60" name="Freeform 6159">
            <a:extLst>
              <a:ext uri="{FF2B5EF4-FFF2-40B4-BE49-F238E27FC236}">
                <a16:creationId xmlns:a16="http://schemas.microsoft.com/office/drawing/2014/main" id="{660A0059-983E-461C-98D2-780411727727}"/>
              </a:ext>
            </a:extLst>
          </p:cNvPr>
          <p:cNvSpPr/>
          <p:nvPr/>
        </p:nvSpPr>
        <p:spPr>
          <a:xfrm>
            <a:off x="7580313" y="2082800"/>
            <a:ext cx="146050" cy="17463"/>
          </a:xfrm>
          <a:custGeom>
            <a:avLst/>
            <a:gdLst/>
            <a:ahLst/>
            <a:cxnLst/>
            <a:rect l="0" t="0" r="0" b="0"/>
            <a:pathLst>
              <a:path w="145734" h="17146">
                <a:moveTo>
                  <a:pt x="0" y="0"/>
                </a:moveTo>
                <a:lnTo>
                  <a:pt x="8573" y="0"/>
                </a:lnTo>
                <a:lnTo>
                  <a:pt x="8573" y="0"/>
                </a:lnTo>
                <a:lnTo>
                  <a:pt x="17145" y="0"/>
                </a:lnTo>
                <a:lnTo>
                  <a:pt x="17145" y="0"/>
                </a:lnTo>
                <a:lnTo>
                  <a:pt x="25717" y="0"/>
                </a:lnTo>
                <a:lnTo>
                  <a:pt x="34291" y="0"/>
                </a:lnTo>
                <a:lnTo>
                  <a:pt x="34291" y="8573"/>
                </a:lnTo>
                <a:lnTo>
                  <a:pt x="51435" y="8573"/>
                </a:lnTo>
                <a:lnTo>
                  <a:pt x="60008" y="8573"/>
                </a:lnTo>
                <a:lnTo>
                  <a:pt x="68580" y="8573"/>
                </a:lnTo>
                <a:lnTo>
                  <a:pt x="77153" y="8573"/>
                </a:lnTo>
                <a:lnTo>
                  <a:pt x="94298" y="8573"/>
                </a:lnTo>
                <a:lnTo>
                  <a:pt x="111442" y="8573"/>
                </a:lnTo>
                <a:lnTo>
                  <a:pt x="120016" y="17145"/>
                </a:lnTo>
                <a:lnTo>
                  <a:pt x="137160" y="17145"/>
                </a:lnTo>
                <a:lnTo>
                  <a:pt x="137160" y="17145"/>
                </a:lnTo>
                <a:lnTo>
                  <a:pt x="145733" y="17145"/>
                </a:lnTo>
                <a:lnTo>
                  <a:pt x="145733" y="1714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61" name="Freeform 6160">
            <a:extLst>
              <a:ext uri="{FF2B5EF4-FFF2-40B4-BE49-F238E27FC236}">
                <a16:creationId xmlns:a16="http://schemas.microsoft.com/office/drawing/2014/main" id="{3008417C-9B03-4716-B822-8DA4D87906FA}"/>
              </a:ext>
            </a:extLst>
          </p:cNvPr>
          <p:cNvSpPr/>
          <p:nvPr/>
        </p:nvSpPr>
        <p:spPr>
          <a:xfrm>
            <a:off x="7821613" y="2092325"/>
            <a:ext cx="119062" cy="7938"/>
          </a:xfrm>
          <a:custGeom>
            <a:avLst/>
            <a:gdLst/>
            <a:ahLst/>
            <a:cxnLst/>
            <a:rect l="0" t="0" r="0" b="0"/>
            <a:pathLst>
              <a:path w="120016" h="8573">
                <a:moveTo>
                  <a:pt x="0" y="0"/>
                </a:moveTo>
                <a:lnTo>
                  <a:pt x="0" y="0"/>
                </a:lnTo>
                <a:lnTo>
                  <a:pt x="8573" y="0"/>
                </a:lnTo>
                <a:lnTo>
                  <a:pt x="8573" y="0"/>
                </a:lnTo>
                <a:lnTo>
                  <a:pt x="17145" y="0"/>
                </a:lnTo>
                <a:lnTo>
                  <a:pt x="25718" y="0"/>
                </a:lnTo>
                <a:lnTo>
                  <a:pt x="42862" y="0"/>
                </a:lnTo>
                <a:lnTo>
                  <a:pt x="51436" y="0"/>
                </a:lnTo>
                <a:lnTo>
                  <a:pt x="60008" y="0"/>
                </a:lnTo>
                <a:lnTo>
                  <a:pt x="77153" y="0"/>
                </a:lnTo>
                <a:lnTo>
                  <a:pt x="85725" y="8572"/>
                </a:lnTo>
                <a:lnTo>
                  <a:pt x="94298" y="8572"/>
                </a:lnTo>
                <a:lnTo>
                  <a:pt x="111443" y="8572"/>
                </a:lnTo>
                <a:lnTo>
                  <a:pt x="111443" y="8572"/>
                </a:lnTo>
                <a:lnTo>
                  <a:pt x="120015" y="8572"/>
                </a:lnTo>
                <a:lnTo>
                  <a:pt x="120015" y="857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62" name="Freeform 6161">
            <a:extLst>
              <a:ext uri="{FF2B5EF4-FFF2-40B4-BE49-F238E27FC236}">
                <a16:creationId xmlns:a16="http://schemas.microsoft.com/office/drawing/2014/main" id="{2A4807BC-01FA-469D-8BCB-2943FE18AC6D}"/>
              </a:ext>
            </a:extLst>
          </p:cNvPr>
          <p:cNvSpPr/>
          <p:nvPr/>
        </p:nvSpPr>
        <p:spPr>
          <a:xfrm>
            <a:off x="8043863" y="2100263"/>
            <a:ext cx="17462" cy="0"/>
          </a:xfrm>
          <a:custGeom>
            <a:avLst/>
            <a:gdLst/>
            <a:ahLst/>
            <a:cxnLst/>
            <a:rect l="0" t="0" r="0" b="0"/>
            <a:pathLst>
              <a:path w="17145" h="1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8572" y="0"/>
                </a:lnTo>
                <a:lnTo>
                  <a:pt x="17144" y="0"/>
                </a:lnTo>
                <a:lnTo>
                  <a:pt x="17144" y="0"/>
                </a:lnTo>
                <a:lnTo>
                  <a:pt x="17144" y="0"/>
                </a:lnTo>
                <a:lnTo>
                  <a:pt x="17144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63" name="Freeform 6162">
            <a:extLst>
              <a:ext uri="{FF2B5EF4-FFF2-40B4-BE49-F238E27FC236}">
                <a16:creationId xmlns:a16="http://schemas.microsoft.com/office/drawing/2014/main" id="{0B32C1EA-1AAC-4BCD-8A65-2F34590E60E2}"/>
              </a:ext>
            </a:extLst>
          </p:cNvPr>
          <p:cNvSpPr/>
          <p:nvPr/>
        </p:nvSpPr>
        <p:spPr>
          <a:xfrm>
            <a:off x="7950200" y="1997075"/>
            <a:ext cx="144463" cy="239713"/>
          </a:xfrm>
          <a:custGeom>
            <a:avLst/>
            <a:gdLst/>
            <a:ahLst/>
            <a:cxnLst/>
            <a:rect l="0" t="0" r="0" b="0"/>
            <a:pathLst>
              <a:path w="145734" h="240031">
                <a:moveTo>
                  <a:pt x="17146" y="0"/>
                </a:moveTo>
                <a:lnTo>
                  <a:pt x="17146" y="0"/>
                </a:lnTo>
                <a:lnTo>
                  <a:pt x="17146" y="0"/>
                </a:lnTo>
                <a:lnTo>
                  <a:pt x="25718" y="8573"/>
                </a:lnTo>
                <a:lnTo>
                  <a:pt x="25718" y="8573"/>
                </a:lnTo>
                <a:lnTo>
                  <a:pt x="34291" y="8573"/>
                </a:lnTo>
                <a:lnTo>
                  <a:pt x="42863" y="17145"/>
                </a:lnTo>
                <a:lnTo>
                  <a:pt x="51436" y="25718"/>
                </a:lnTo>
                <a:lnTo>
                  <a:pt x="68581" y="34290"/>
                </a:lnTo>
                <a:lnTo>
                  <a:pt x="77153" y="34290"/>
                </a:lnTo>
                <a:lnTo>
                  <a:pt x="94299" y="42863"/>
                </a:lnTo>
                <a:lnTo>
                  <a:pt x="102871" y="51435"/>
                </a:lnTo>
                <a:lnTo>
                  <a:pt x="120016" y="60008"/>
                </a:lnTo>
                <a:lnTo>
                  <a:pt x="128588" y="68580"/>
                </a:lnTo>
                <a:lnTo>
                  <a:pt x="137161" y="77153"/>
                </a:lnTo>
                <a:lnTo>
                  <a:pt x="137161" y="77153"/>
                </a:lnTo>
                <a:lnTo>
                  <a:pt x="145733" y="85725"/>
                </a:lnTo>
                <a:lnTo>
                  <a:pt x="145733" y="94298"/>
                </a:lnTo>
                <a:lnTo>
                  <a:pt x="145733" y="102870"/>
                </a:lnTo>
                <a:lnTo>
                  <a:pt x="145733" y="111443"/>
                </a:lnTo>
                <a:lnTo>
                  <a:pt x="137161" y="120015"/>
                </a:lnTo>
                <a:lnTo>
                  <a:pt x="137161" y="128588"/>
                </a:lnTo>
                <a:lnTo>
                  <a:pt x="120016" y="137160"/>
                </a:lnTo>
                <a:lnTo>
                  <a:pt x="111443" y="154305"/>
                </a:lnTo>
                <a:lnTo>
                  <a:pt x="102871" y="162878"/>
                </a:lnTo>
                <a:lnTo>
                  <a:pt x="85725" y="171450"/>
                </a:lnTo>
                <a:lnTo>
                  <a:pt x="77153" y="180023"/>
                </a:lnTo>
                <a:lnTo>
                  <a:pt x="60008" y="188595"/>
                </a:lnTo>
                <a:lnTo>
                  <a:pt x="51436" y="205740"/>
                </a:lnTo>
                <a:lnTo>
                  <a:pt x="34291" y="205740"/>
                </a:lnTo>
                <a:lnTo>
                  <a:pt x="25718" y="214313"/>
                </a:lnTo>
                <a:lnTo>
                  <a:pt x="17146" y="222885"/>
                </a:lnTo>
                <a:lnTo>
                  <a:pt x="8574" y="231458"/>
                </a:lnTo>
                <a:lnTo>
                  <a:pt x="8574" y="231458"/>
                </a:lnTo>
                <a:lnTo>
                  <a:pt x="0" y="240030"/>
                </a:lnTo>
                <a:lnTo>
                  <a:pt x="0" y="240030"/>
                </a:lnTo>
                <a:lnTo>
                  <a:pt x="0" y="240030"/>
                </a:lnTo>
                <a:lnTo>
                  <a:pt x="0" y="240030"/>
                </a:lnTo>
                <a:lnTo>
                  <a:pt x="0" y="24003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64" name="Freeform 6163">
            <a:extLst>
              <a:ext uri="{FF2B5EF4-FFF2-40B4-BE49-F238E27FC236}">
                <a16:creationId xmlns:a16="http://schemas.microsoft.com/office/drawing/2014/main" id="{0BD97C21-9C6F-46E1-AD92-E612A26BE3DD}"/>
              </a:ext>
            </a:extLst>
          </p:cNvPr>
          <p:cNvSpPr/>
          <p:nvPr/>
        </p:nvSpPr>
        <p:spPr>
          <a:xfrm>
            <a:off x="6457950" y="1585913"/>
            <a:ext cx="153988" cy="136525"/>
          </a:xfrm>
          <a:custGeom>
            <a:avLst/>
            <a:gdLst/>
            <a:ahLst/>
            <a:cxnLst/>
            <a:rect l="0" t="0" r="0" b="0"/>
            <a:pathLst>
              <a:path w="154306" h="137161">
                <a:moveTo>
                  <a:pt x="8572" y="8573"/>
                </a:moveTo>
                <a:lnTo>
                  <a:pt x="8572" y="8573"/>
                </a:lnTo>
                <a:lnTo>
                  <a:pt x="8572" y="8573"/>
                </a:lnTo>
                <a:lnTo>
                  <a:pt x="8572" y="17145"/>
                </a:lnTo>
                <a:lnTo>
                  <a:pt x="8572" y="17145"/>
                </a:lnTo>
                <a:lnTo>
                  <a:pt x="8572" y="25718"/>
                </a:lnTo>
                <a:lnTo>
                  <a:pt x="0" y="42863"/>
                </a:lnTo>
                <a:lnTo>
                  <a:pt x="0" y="60008"/>
                </a:lnTo>
                <a:lnTo>
                  <a:pt x="0" y="68580"/>
                </a:lnTo>
                <a:lnTo>
                  <a:pt x="0" y="85725"/>
                </a:lnTo>
                <a:lnTo>
                  <a:pt x="0" y="102870"/>
                </a:lnTo>
                <a:lnTo>
                  <a:pt x="0" y="120015"/>
                </a:lnTo>
                <a:lnTo>
                  <a:pt x="0" y="128588"/>
                </a:lnTo>
                <a:lnTo>
                  <a:pt x="0" y="128588"/>
                </a:lnTo>
                <a:lnTo>
                  <a:pt x="0" y="137160"/>
                </a:lnTo>
                <a:lnTo>
                  <a:pt x="0" y="137160"/>
                </a:lnTo>
                <a:lnTo>
                  <a:pt x="0" y="137160"/>
                </a:lnTo>
                <a:lnTo>
                  <a:pt x="0" y="137160"/>
                </a:lnTo>
                <a:lnTo>
                  <a:pt x="0" y="137160"/>
                </a:lnTo>
                <a:lnTo>
                  <a:pt x="0" y="137160"/>
                </a:lnTo>
                <a:lnTo>
                  <a:pt x="0" y="128588"/>
                </a:lnTo>
                <a:lnTo>
                  <a:pt x="0" y="120015"/>
                </a:lnTo>
                <a:lnTo>
                  <a:pt x="0" y="111443"/>
                </a:lnTo>
                <a:lnTo>
                  <a:pt x="0" y="94298"/>
                </a:lnTo>
                <a:lnTo>
                  <a:pt x="0" y="77153"/>
                </a:lnTo>
                <a:lnTo>
                  <a:pt x="0" y="68580"/>
                </a:lnTo>
                <a:lnTo>
                  <a:pt x="0" y="51435"/>
                </a:lnTo>
                <a:lnTo>
                  <a:pt x="0" y="34290"/>
                </a:lnTo>
                <a:lnTo>
                  <a:pt x="0" y="25718"/>
                </a:lnTo>
                <a:lnTo>
                  <a:pt x="8572" y="17145"/>
                </a:lnTo>
                <a:lnTo>
                  <a:pt x="8572" y="8573"/>
                </a:lnTo>
                <a:lnTo>
                  <a:pt x="8572" y="8573"/>
                </a:lnTo>
                <a:lnTo>
                  <a:pt x="17145" y="8573"/>
                </a:lnTo>
                <a:lnTo>
                  <a:pt x="17145" y="0"/>
                </a:lnTo>
                <a:lnTo>
                  <a:pt x="25718" y="0"/>
                </a:lnTo>
                <a:lnTo>
                  <a:pt x="34290" y="8573"/>
                </a:lnTo>
                <a:lnTo>
                  <a:pt x="42863" y="8573"/>
                </a:lnTo>
                <a:lnTo>
                  <a:pt x="42863" y="17145"/>
                </a:lnTo>
                <a:lnTo>
                  <a:pt x="60007" y="17145"/>
                </a:lnTo>
                <a:lnTo>
                  <a:pt x="68580" y="17145"/>
                </a:lnTo>
                <a:lnTo>
                  <a:pt x="85725" y="25718"/>
                </a:lnTo>
                <a:lnTo>
                  <a:pt x="102870" y="25718"/>
                </a:lnTo>
                <a:lnTo>
                  <a:pt x="120014" y="25718"/>
                </a:lnTo>
                <a:lnTo>
                  <a:pt x="137160" y="25718"/>
                </a:lnTo>
                <a:lnTo>
                  <a:pt x="137160" y="25718"/>
                </a:lnTo>
                <a:lnTo>
                  <a:pt x="154305" y="25718"/>
                </a:lnTo>
                <a:lnTo>
                  <a:pt x="154305" y="25718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 spd="med"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>
            <a:extLst>
              <a:ext uri="{FF2B5EF4-FFF2-40B4-BE49-F238E27FC236}">
                <a16:creationId xmlns:a16="http://schemas.microsoft.com/office/drawing/2014/main" id="{BD512C48-77DF-4FC5-883D-97F175179D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chemeClr val="bg1"/>
                </a:solidFill>
                <a:latin typeface="Comic Sans MS" panose="030F0702030302020204" pitchFamily="66" charset="0"/>
              </a:rPr>
              <a:t>Full Moon </a:t>
            </a:r>
          </a:p>
        </p:txBody>
      </p:sp>
      <p:pic>
        <p:nvPicPr>
          <p:cNvPr id="23557" name="Picture 5" descr="full">
            <a:extLst>
              <a:ext uri="{FF2B5EF4-FFF2-40B4-BE49-F238E27FC236}">
                <a16:creationId xmlns:a16="http://schemas.microsoft.com/office/drawing/2014/main" id="{806D0879-92DE-48DD-AB3D-CBC76A055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4627563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0" name="Text Box 6">
            <a:extLst>
              <a:ext uri="{FF2B5EF4-FFF2-40B4-BE49-F238E27FC236}">
                <a16:creationId xmlns:a16="http://schemas.microsoft.com/office/drawing/2014/main" id="{A846BFAE-9BB5-406B-B71E-52F7DB5A1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1828800"/>
            <a:ext cx="3810000" cy="4016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000" dirty="0">
                <a:solidFill>
                  <a:schemeClr val="bg1"/>
                </a:solidFill>
                <a:latin typeface="Comic Sans MS" panose="030F0702030302020204" pitchFamily="66" charset="0"/>
              </a:rPr>
              <a:t>During a full moon, we can see the entire half of the moon’s lit surface.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000" dirty="0">
                <a:solidFill>
                  <a:schemeClr val="bg1"/>
                </a:solidFill>
                <a:latin typeface="Comic Sans MS" panose="030F0702030302020204" pitchFamily="66" charset="0"/>
              </a:rPr>
              <a:t>This is when the moon is positioned behind the Earth and Sun.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82E9BF45-D906-4CCF-B2AE-9CE1104AA4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8600"/>
            <a:ext cx="2743200" cy="3200400"/>
          </a:xfrm>
          <a:prstGeom prst="rect">
            <a:avLst/>
          </a:prstGeom>
          <a:solidFill>
            <a:schemeClr val="bg1"/>
          </a:solidFill>
          <a:ln w="3810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FFFFFF"/>
              </a:solidFill>
            </a:endParaRP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0CEF787D-C7C5-4B19-869D-7896966352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43200" y="274638"/>
            <a:ext cx="5943600" cy="1143000"/>
          </a:xfrm>
        </p:spPr>
        <p:txBody>
          <a:bodyPr/>
          <a:lstStyle/>
          <a:p>
            <a:pPr eaLnBrk="1" hangingPunct="1"/>
            <a:r>
              <a:rPr lang="en-US" altLang="en-US"/>
              <a:t>Full Moon</a:t>
            </a:r>
          </a:p>
        </p:txBody>
      </p:sp>
      <p:pic>
        <p:nvPicPr>
          <p:cNvPr id="97284" name="Picture 5">
            <a:extLst>
              <a:ext uri="{FF2B5EF4-FFF2-40B4-BE49-F238E27FC236}">
                <a16:creationId xmlns:a16="http://schemas.microsoft.com/office/drawing/2014/main" id="{6AF5B87E-512C-4A42-A7B7-4B1F660BA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7" r="5728"/>
          <a:stretch>
            <a:fillRect/>
          </a:stretch>
        </p:blipFill>
        <p:spPr bwMode="auto">
          <a:xfrm>
            <a:off x="304800" y="304800"/>
            <a:ext cx="2590800" cy="295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5" name="Picture 6">
            <a:extLst>
              <a:ext uri="{FF2B5EF4-FFF2-40B4-BE49-F238E27FC236}">
                <a16:creationId xmlns:a16="http://schemas.microsoft.com/office/drawing/2014/main" id="{FB159936-DCC9-4E18-AB9B-79326855EC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362200"/>
            <a:ext cx="15049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6" name="Picture 14">
            <a:extLst>
              <a:ext uri="{FF2B5EF4-FFF2-40B4-BE49-F238E27FC236}">
                <a16:creationId xmlns:a16="http://schemas.microsoft.com/office/drawing/2014/main" id="{1D898986-40F4-44F4-BF66-D248C6F0B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626262"/>
              </a:clrFrom>
              <a:clrTo>
                <a:srgbClr val="62626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819400"/>
            <a:ext cx="167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87" name="Oval 18">
            <a:extLst>
              <a:ext uri="{FF2B5EF4-FFF2-40B4-BE49-F238E27FC236}">
                <a16:creationId xmlns:a16="http://schemas.microsoft.com/office/drawing/2014/main" id="{4971292C-2AD2-40E0-8E46-788A0D8820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3048000"/>
            <a:ext cx="1981200" cy="13716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FFFFFF"/>
              </a:solidFill>
            </a:endParaRPr>
          </a:p>
        </p:txBody>
      </p:sp>
      <p:pic>
        <p:nvPicPr>
          <p:cNvPr id="97288" name="Picture 17">
            <a:extLst>
              <a:ext uri="{FF2B5EF4-FFF2-40B4-BE49-F238E27FC236}">
                <a16:creationId xmlns:a16="http://schemas.microsoft.com/office/drawing/2014/main" id="{AB60328B-2265-4E55-9395-CEBBCFEAF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124200"/>
            <a:ext cx="141922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9" name="Picture 15">
            <a:extLst>
              <a:ext uri="{FF2B5EF4-FFF2-40B4-BE49-F238E27FC236}">
                <a16:creationId xmlns:a16="http://schemas.microsoft.com/office/drawing/2014/main" id="{C16536CC-754F-4639-B273-BBB82ED1A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71"/>
          <a:stretch>
            <a:fillRect/>
          </a:stretch>
        </p:blipFill>
        <p:spPr bwMode="auto">
          <a:xfrm>
            <a:off x="1828800" y="3200400"/>
            <a:ext cx="971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eform 1">
            <a:extLst>
              <a:ext uri="{FF2B5EF4-FFF2-40B4-BE49-F238E27FC236}">
                <a16:creationId xmlns:a16="http://schemas.microsoft.com/office/drawing/2014/main" id="{A75C55BD-6AF5-4AF2-BA74-B54DBA2FD158}"/>
              </a:ext>
            </a:extLst>
          </p:cNvPr>
          <p:cNvSpPr/>
          <p:nvPr/>
        </p:nvSpPr>
        <p:spPr>
          <a:xfrm>
            <a:off x="2617788" y="3651250"/>
            <a:ext cx="222250" cy="26988"/>
          </a:xfrm>
          <a:custGeom>
            <a:avLst/>
            <a:gdLst/>
            <a:ahLst/>
            <a:cxnLst/>
            <a:rect l="0" t="0" r="0" b="0"/>
            <a:pathLst>
              <a:path w="222886" h="25718">
                <a:moveTo>
                  <a:pt x="0" y="25717"/>
                </a:moveTo>
                <a:lnTo>
                  <a:pt x="0" y="25717"/>
                </a:lnTo>
                <a:lnTo>
                  <a:pt x="0" y="25717"/>
                </a:lnTo>
                <a:lnTo>
                  <a:pt x="0" y="25717"/>
                </a:lnTo>
                <a:lnTo>
                  <a:pt x="8573" y="25717"/>
                </a:lnTo>
                <a:lnTo>
                  <a:pt x="8573" y="25717"/>
                </a:lnTo>
                <a:lnTo>
                  <a:pt x="8573" y="25717"/>
                </a:lnTo>
                <a:lnTo>
                  <a:pt x="17145" y="25717"/>
                </a:lnTo>
                <a:lnTo>
                  <a:pt x="25718" y="25717"/>
                </a:lnTo>
                <a:lnTo>
                  <a:pt x="25718" y="25717"/>
                </a:lnTo>
                <a:lnTo>
                  <a:pt x="42862" y="25717"/>
                </a:lnTo>
                <a:lnTo>
                  <a:pt x="51435" y="25717"/>
                </a:lnTo>
                <a:lnTo>
                  <a:pt x="60008" y="25717"/>
                </a:lnTo>
                <a:lnTo>
                  <a:pt x="68580" y="25717"/>
                </a:lnTo>
                <a:lnTo>
                  <a:pt x="85725" y="25717"/>
                </a:lnTo>
                <a:lnTo>
                  <a:pt x="102870" y="25717"/>
                </a:lnTo>
                <a:lnTo>
                  <a:pt x="111443" y="25717"/>
                </a:lnTo>
                <a:lnTo>
                  <a:pt x="120015" y="17145"/>
                </a:lnTo>
                <a:lnTo>
                  <a:pt x="137160" y="17145"/>
                </a:lnTo>
                <a:lnTo>
                  <a:pt x="154305" y="17145"/>
                </a:lnTo>
                <a:lnTo>
                  <a:pt x="162877" y="17145"/>
                </a:lnTo>
                <a:lnTo>
                  <a:pt x="180023" y="8572"/>
                </a:lnTo>
                <a:lnTo>
                  <a:pt x="197168" y="8572"/>
                </a:lnTo>
                <a:lnTo>
                  <a:pt x="205740" y="0"/>
                </a:lnTo>
                <a:lnTo>
                  <a:pt x="214312" y="0"/>
                </a:lnTo>
                <a:lnTo>
                  <a:pt x="214312" y="0"/>
                </a:lnTo>
                <a:lnTo>
                  <a:pt x="222885" y="0"/>
                </a:lnTo>
                <a:lnTo>
                  <a:pt x="222885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4DEB2657-2E1D-4DC3-82CA-B3E1E98F21F3}"/>
              </a:ext>
            </a:extLst>
          </p:cNvPr>
          <p:cNvSpPr/>
          <p:nvPr/>
        </p:nvSpPr>
        <p:spPr>
          <a:xfrm>
            <a:off x="2892425" y="3651250"/>
            <a:ext cx="436563" cy="26988"/>
          </a:xfrm>
          <a:custGeom>
            <a:avLst/>
            <a:gdLst/>
            <a:ahLst/>
            <a:cxnLst/>
            <a:rect l="0" t="0" r="0" b="0"/>
            <a:pathLst>
              <a:path w="437199" h="25718">
                <a:moveTo>
                  <a:pt x="0" y="0"/>
                </a:moveTo>
                <a:lnTo>
                  <a:pt x="0" y="0"/>
                </a:lnTo>
                <a:lnTo>
                  <a:pt x="8573" y="0"/>
                </a:lnTo>
                <a:lnTo>
                  <a:pt x="8573" y="8572"/>
                </a:lnTo>
                <a:lnTo>
                  <a:pt x="17145" y="8572"/>
                </a:lnTo>
                <a:lnTo>
                  <a:pt x="25717" y="17145"/>
                </a:lnTo>
                <a:lnTo>
                  <a:pt x="25717" y="17145"/>
                </a:lnTo>
                <a:lnTo>
                  <a:pt x="34290" y="17145"/>
                </a:lnTo>
                <a:lnTo>
                  <a:pt x="42863" y="17145"/>
                </a:lnTo>
                <a:lnTo>
                  <a:pt x="51435" y="25717"/>
                </a:lnTo>
                <a:lnTo>
                  <a:pt x="51435" y="25717"/>
                </a:lnTo>
                <a:lnTo>
                  <a:pt x="60007" y="25717"/>
                </a:lnTo>
                <a:lnTo>
                  <a:pt x="68580" y="25717"/>
                </a:lnTo>
                <a:lnTo>
                  <a:pt x="77153" y="25717"/>
                </a:lnTo>
                <a:lnTo>
                  <a:pt x="94298" y="25717"/>
                </a:lnTo>
                <a:lnTo>
                  <a:pt x="102870" y="25717"/>
                </a:lnTo>
                <a:lnTo>
                  <a:pt x="111442" y="25717"/>
                </a:lnTo>
                <a:lnTo>
                  <a:pt x="128588" y="17145"/>
                </a:lnTo>
                <a:lnTo>
                  <a:pt x="137160" y="17145"/>
                </a:lnTo>
                <a:lnTo>
                  <a:pt x="154305" y="8572"/>
                </a:lnTo>
                <a:lnTo>
                  <a:pt x="171450" y="8572"/>
                </a:lnTo>
                <a:lnTo>
                  <a:pt x="180023" y="8572"/>
                </a:lnTo>
                <a:lnTo>
                  <a:pt x="188595" y="0"/>
                </a:lnTo>
                <a:lnTo>
                  <a:pt x="197167" y="0"/>
                </a:lnTo>
                <a:lnTo>
                  <a:pt x="205740" y="0"/>
                </a:lnTo>
                <a:lnTo>
                  <a:pt x="214313" y="0"/>
                </a:lnTo>
                <a:lnTo>
                  <a:pt x="222885" y="0"/>
                </a:lnTo>
                <a:lnTo>
                  <a:pt x="231457" y="8572"/>
                </a:lnTo>
                <a:lnTo>
                  <a:pt x="240030" y="8572"/>
                </a:lnTo>
                <a:lnTo>
                  <a:pt x="248603" y="8572"/>
                </a:lnTo>
                <a:lnTo>
                  <a:pt x="257175" y="17145"/>
                </a:lnTo>
                <a:lnTo>
                  <a:pt x="265748" y="17145"/>
                </a:lnTo>
                <a:lnTo>
                  <a:pt x="274320" y="17145"/>
                </a:lnTo>
                <a:lnTo>
                  <a:pt x="282892" y="25717"/>
                </a:lnTo>
                <a:lnTo>
                  <a:pt x="291465" y="25717"/>
                </a:lnTo>
                <a:lnTo>
                  <a:pt x="300038" y="25717"/>
                </a:lnTo>
                <a:lnTo>
                  <a:pt x="308610" y="25717"/>
                </a:lnTo>
                <a:lnTo>
                  <a:pt x="325755" y="25717"/>
                </a:lnTo>
                <a:lnTo>
                  <a:pt x="334328" y="25717"/>
                </a:lnTo>
                <a:lnTo>
                  <a:pt x="351473" y="25717"/>
                </a:lnTo>
                <a:lnTo>
                  <a:pt x="360045" y="17145"/>
                </a:lnTo>
                <a:lnTo>
                  <a:pt x="377190" y="17145"/>
                </a:lnTo>
                <a:lnTo>
                  <a:pt x="394335" y="8572"/>
                </a:lnTo>
                <a:lnTo>
                  <a:pt x="402907" y="8572"/>
                </a:lnTo>
                <a:lnTo>
                  <a:pt x="420053" y="8572"/>
                </a:lnTo>
                <a:lnTo>
                  <a:pt x="437198" y="0"/>
                </a:lnTo>
                <a:lnTo>
                  <a:pt x="437198" y="0"/>
                </a:lnTo>
                <a:lnTo>
                  <a:pt x="437198" y="0"/>
                </a:lnTo>
                <a:lnTo>
                  <a:pt x="437198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A7A8A0DB-47EA-4A42-99C9-D4BA0F1000E2}"/>
              </a:ext>
            </a:extLst>
          </p:cNvPr>
          <p:cNvSpPr/>
          <p:nvPr/>
        </p:nvSpPr>
        <p:spPr>
          <a:xfrm>
            <a:off x="3389313" y="3651250"/>
            <a:ext cx="239712" cy="26988"/>
          </a:xfrm>
          <a:custGeom>
            <a:avLst/>
            <a:gdLst/>
            <a:ahLst/>
            <a:cxnLst/>
            <a:rect l="0" t="0" r="0" b="0"/>
            <a:pathLst>
              <a:path w="240031" h="25718">
                <a:moveTo>
                  <a:pt x="0" y="0"/>
                </a:moveTo>
                <a:lnTo>
                  <a:pt x="8573" y="0"/>
                </a:lnTo>
                <a:lnTo>
                  <a:pt x="17145" y="8572"/>
                </a:lnTo>
                <a:lnTo>
                  <a:pt x="34290" y="8572"/>
                </a:lnTo>
                <a:lnTo>
                  <a:pt x="42862" y="8572"/>
                </a:lnTo>
                <a:lnTo>
                  <a:pt x="60008" y="17145"/>
                </a:lnTo>
                <a:lnTo>
                  <a:pt x="68580" y="17145"/>
                </a:lnTo>
                <a:lnTo>
                  <a:pt x="85725" y="17145"/>
                </a:lnTo>
                <a:lnTo>
                  <a:pt x="94297" y="17145"/>
                </a:lnTo>
                <a:lnTo>
                  <a:pt x="111443" y="17145"/>
                </a:lnTo>
                <a:lnTo>
                  <a:pt x="128587" y="25717"/>
                </a:lnTo>
                <a:lnTo>
                  <a:pt x="145733" y="25717"/>
                </a:lnTo>
                <a:lnTo>
                  <a:pt x="162877" y="17145"/>
                </a:lnTo>
                <a:lnTo>
                  <a:pt x="188595" y="17145"/>
                </a:lnTo>
                <a:lnTo>
                  <a:pt x="205740" y="17145"/>
                </a:lnTo>
                <a:lnTo>
                  <a:pt x="231458" y="17145"/>
                </a:lnTo>
                <a:lnTo>
                  <a:pt x="231458" y="17145"/>
                </a:lnTo>
                <a:lnTo>
                  <a:pt x="240030" y="17145"/>
                </a:lnTo>
                <a:lnTo>
                  <a:pt x="240030" y="1714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D861FBEB-EED6-4F70-AB20-941F42DF114D}"/>
              </a:ext>
            </a:extLst>
          </p:cNvPr>
          <p:cNvSpPr/>
          <p:nvPr/>
        </p:nvSpPr>
        <p:spPr>
          <a:xfrm>
            <a:off x="3843338" y="3660775"/>
            <a:ext cx="188912" cy="17463"/>
          </a:xfrm>
          <a:custGeom>
            <a:avLst/>
            <a:gdLst/>
            <a:ahLst/>
            <a:cxnLst/>
            <a:rect l="0" t="0" r="0" b="0"/>
            <a:pathLst>
              <a:path w="188595" h="17146">
                <a:moveTo>
                  <a:pt x="0" y="0"/>
                </a:moveTo>
                <a:lnTo>
                  <a:pt x="0" y="0"/>
                </a:lnTo>
                <a:lnTo>
                  <a:pt x="8572" y="8573"/>
                </a:lnTo>
                <a:lnTo>
                  <a:pt x="25717" y="8573"/>
                </a:lnTo>
                <a:lnTo>
                  <a:pt x="42862" y="17145"/>
                </a:lnTo>
                <a:lnTo>
                  <a:pt x="51434" y="17145"/>
                </a:lnTo>
                <a:lnTo>
                  <a:pt x="68579" y="17145"/>
                </a:lnTo>
                <a:lnTo>
                  <a:pt x="85725" y="17145"/>
                </a:lnTo>
                <a:lnTo>
                  <a:pt x="94297" y="17145"/>
                </a:lnTo>
                <a:lnTo>
                  <a:pt x="111442" y="17145"/>
                </a:lnTo>
                <a:lnTo>
                  <a:pt x="128587" y="17145"/>
                </a:lnTo>
                <a:lnTo>
                  <a:pt x="145732" y="17145"/>
                </a:lnTo>
                <a:lnTo>
                  <a:pt x="162877" y="8573"/>
                </a:lnTo>
                <a:lnTo>
                  <a:pt x="180022" y="8573"/>
                </a:lnTo>
                <a:lnTo>
                  <a:pt x="180022" y="8573"/>
                </a:lnTo>
                <a:lnTo>
                  <a:pt x="188594" y="0"/>
                </a:lnTo>
                <a:lnTo>
                  <a:pt x="188594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8E92AF22-B962-4595-BD1D-B0290AD5A689}"/>
              </a:ext>
            </a:extLst>
          </p:cNvPr>
          <p:cNvSpPr/>
          <p:nvPr/>
        </p:nvSpPr>
        <p:spPr>
          <a:xfrm>
            <a:off x="4125913" y="3635375"/>
            <a:ext cx="257175" cy="42863"/>
          </a:xfrm>
          <a:custGeom>
            <a:avLst/>
            <a:gdLst/>
            <a:ahLst/>
            <a:cxnLst/>
            <a:rect l="0" t="0" r="0" b="0"/>
            <a:pathLst>
              <a:path w="257176" h="42863">
                <a:moveTo>
                  <a:pt x="0" y="8572"/>
                </a:moveTo>
                <a:lnTo>
                  <a:pt x="8573" y="17145"/>
                </a:lnTo>
                <a:lnTo>
                  <a:pt x="17145" y="17145"/>
                </a:lnTo>
                <a:lnTo>
                  <a:pt x="34290" y="25717"/>
                </a:lnTo>
                <a:lnTo>
                  <a:pt x="42862" y="34290"/>
                </a:lnTo>
                <a:lnTo>
                  <a:pt x="60008" y="34290"/>
                </a:lnTo>
                <a:lnTo>
                  <a:pt x="68580" y="42862"/>
                </a:lnTo>
                <a:lnTo>
                  <a:pt x="77152" y="42862"/>
                </a:lnTo>
                <a:lnTo>
                  <a:pt x="94298" y="42862"/>
                </a:lnTo>
                <a:lnTo>
                  <a:pt x="102870" y="42862"/>
                </a:lnTo>
                <a:lnTo>
                  <a:pt x="120015" y="42862"/>
                </a:lnTo>
                <a:lnTo>
                  <a:pt x="137160" y="42862"/>
                </a:lnTo>
                <a:lnTo>
                  <a:pt x="154305" y="42862"/>
                </a:lnTo>
                <a:lnTo>
                  <a:pt x="171450" y="34290"/>
                </a:lnTo>
                <a:lnTo>
                  <a:pt x="188595" y="25717"/>
                </a:lnTo>
                <a:lnTo>
                  <a:pt x="214312" y="17145"/>
                </a:lnTo>
                <a:lnTo>
                  <a:pt x="231458" y="8572"/>
                </a:lnTo>
                <a:lnTo>
                  <a:pt x="248602" y="0"/>
                </a:lnTo>
                <a:lnTo>
                  <a:pt x="248602" y="0"/>
                </a:lnTo>
                <a:lnTo>
                  <a:pt x="257175" y="0"/>
                </a:lnTo>
                <a:lnTo>
                  <a:pt x="257175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C63E2D39-F1A9-4312-A2AE-0464159FAF5C}"/>
              </a:ext>
            </a:extLst>
          </p:cNvPr>
          <p:cNvSpPr/>
          <p:nvPr/>
        </p:nvSpPr>
        <p:spPr>
          <a:xfrm>
            <a:off x="4521200" y="3625850"/>
            <a:ext cx="187325" cy="34925"/>
          </a:xfrm>
          <a:custGeom>
            <a:avLst/>
            <a:gdLst/>
            <a:ahLst/>
            <a:cxnLst/>
            <a:rect l="0" t="0" r="0" b="0"/>
            <a:pathLst>
              <a:path w="188596" h="34291">
                <a:moveTo>
                  <a:pt x="0" y="0"/>
                </a:moveTo>
                <a:lnTo>
                  <a:pt x="8573" y="0"/>
                </a:lnTo>
                <a:lnTo>
                  <a:pt x="17145" y="8573"/>
                </a:lnTo>
                <a:lnTo>
                  <a:pt x="34290" y="17145"/>
                </a:lnTo>
                <a:lnTo>
                  <a:pt x="42863" y="17145"/>
                </a:lnTo>
                <a:lnTo>
                  <a:pt x="51435" y="25718"/>
                </a:lnTo>
                <a:lnTo>
                  <a:pt x="68580" y="25718"/>
                </a:lnTo>
                <a:lnTo>
                  <a:pt x="77152" y="34290"/>
                </a:lnTo>
                <a:lnTo>
                  <a:pt x="94298" y="34290"/>
                </a:lnTo>
                <a:lnTo>
                  <a:pt x="111442" y="34290"/>
                </a:lnTo>
                <a:lnTo>
                  <a:pt x="128588" y="34290"/>
                </a:lnTo>
                <a:lnTo>
                  <a:pt x="137160" y="34290"/>
                </a:lnTo>
                <a:lnTo>
                  <a:pt x="154305" y="34290"/>
                </a:lnTo>
                <a:lnTo>
                  <a:pt x="171450" y="25718"/>
                </a:lnTo>
                <a:lnTo>
                  <a:pt x="180023" y="25718"/>
                </a:lnTo>
                <a:lnTo>
                  <a:pt x="180023" y="25718"/>
                </a:lnTo>
                <a:lnTo>
                  <a:pt x="188595" y="17145"/>
                </a:lnTo>
                <a:lnTo>
                  <a:pt x="188595" y="1714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529154E8-1AE5-4CCC-9C9C-303B8531A5A7}"/>
              </a:ext>
            </a:extLst>
          </p:cNvPr>
          <p:cNvSpPr/>
          <p:nvPr/>
        </p:nvSpPr>
        <p:spPr>
          <a:xfrm>
            <a:off x="4889500" y="3668713"/>
            <a:ext cx="204788" cy="25400"/>
          </a:xfrm>
          <a:custGeom>
            <a:avLst/>
            <a:gdLst/>
            <a:ahLst/>
            <a:cxnLst/>
            <a:rect l="0" t="0" r="0" b="0"/>
            <a:pathLst>
              <a:path w="205741" h="25718">
                <a:moveTo>
                  <a:pt x="0" y="8572"/>
                </a:moveTo>
                <a:lnTo>
                  <a:pt x="8573" y="8572"/>
                </a:lnTo>
                <a:lnTo>
                  <a:pt x="17145" y="8572"/>
                </a:lnTo>
                <a:lnTo>
                  <a:pt x="25718" y="17145"/>
                </a:lnTo>
                <a:lnTo>
                  <a:pt x="42863" y="17145"/>
                </a:lnTo>
                <a:lnTo>
                  <a:pt x="51436" y="25717"/>
                </a:lnTo>
                <a:lnTo>
                  <a:pt x="68581" y="25717"/>
                </a:lnTo>
                <a:lnTo>
                  <a:pt x="77153" y="25717"/>
                </a:lnTo>
                <a:lnTo>
                  <a:pt x="94298" y="25717"/>
                </a:lnTo>
                <a:lnTo>
                  <a:pt x="102870" y="17145"/>
                </a:lnTo>
                <a:lnTo>
                  <a:pt x="120015" y="17145"/>
                </a:lnTo>
                <a:lnTo>
                  <a:pt x="128588" y="17145"/>
                </a:lnTo>
                <a:lnTo>
                  <a:pt x="145733" y="17145"/>
                </a:lnTo>
                <a:lnTo>
                  <a:pt x="154306" y="17145"/>
                </a:lnTo>
                <a:lnTo>
                  <a:pt x="171450" y="8572"/>
                </a:lnTo>
                <a:lnTo>
                  <a:pt x="188595" y="8572"/>
                </a:lnTo>
                <a:lnTo>
                  <a:pt x="197168" y="0"/>
                </a:lnTo>
                <a:lnTo>
                  <a:pt x="197168" y="0"/>
                </a:lnTo>
                <a:lnTo>
                  <a:pt x="205740" y="0"/>
                </a:lnTo>
                <a:lnTo>
                  <a:pt x="205740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318F75B7-666F-477F-AC9B-D154F6C77D78}"/>
              </a:ext>
            </a:extLst>
          </p:cNvPr>
          <p:cNvSpPr/>
          <p:nvPr/>
        </p:nvSpPr>
        <p:spPr>
          <a:xfrm>
            <a:off x="5240338" y="3660775"/>
            <a:ext cx="188912" cy="33338"/>
          </a:xfrm>
          <a:custGeom>
            <a:avLst/>
            <a:gdLst/>
            <a:ahLst/>
            <a:cxnLst/>
            <a:rect l="0" t="0" r="0" b="0"/>
            <a:pathLst>
              <a:path w="188596" h="34291">
                <a:moveTo>
                  <a:pt x="0" y="17145"/>
                </a:moveTo>
                <a:lnTo>
                  <a:pt x="0" y="17145"/>
                </a:lnTo>
                <a:lnTo>
                  <a:pt x="8572" y="25718"/>
                </a:lnTo>
                <a:lnTo>
                  <a:pt x="17145" y="25718"/>
                </a:lnTo>
                <a:lnTo>
                  <a:pt x="25717" y="25718"/>
                </a:lnTo>
                <a:lnTo>
                  <a:pt x="42863" y="25718"/>
                </a:lnTo>
                <a:lnTo>
                  <a:pt x="51435" y="34290"/>
                </a:lnTo>
                <a:lnTo>
                  <a:pt x="60008" y="34290"/>
                </a:lnTo>
                <a:lnTo>
                  <a:pt x="77152" y="34290"/>
                </a:lnTo>
                <a:lnTo>
                  <a:pt x="94297" y="34290"/>
                </a:lnTo>
                <a:lnTo>
                  <a:pt x="102870" y="34290"/>
                </a:lnTo>
                <a:lnTo>
                  <a:pt x="111442" y="25718"/>
                </a:lnTo>
                <a:lnTo>
                  <a:pt x="128588" y="25718"/>
                </a:lnTo>
                <a:lnTo>
                  <a:pt x="137160" y="17145"/>
                </a:lnTo>
                <a:lnTo>
                  <a:pt x="154305" y="17145"/>
                </a:lnTo>
                <a:lnTo>
                  <a:pt x="162877" y="8573"/>
                </a:lnTo>
                <a:lnTo>
                  <a:pt x="180022" y="0"/>
                </a:lnTo>
                <a:lnTo>
                  <a:pt x="180022" y="0"/>
                </a:lnTo>
                <a:lnTo>
                  <a:pt x="188595" y="0"/>
                </a:lnTo>
                <a:lnTo>
                  <a:pt x="188595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D3FE64B4-3EB1-4A5E-B869-0BA7E716AE7A}"/>
              </a:ext>
            </a:extLst>
          </p:cNvPr>
          <p:cNvSpPr/>
          <p:nvPr/>
        </p:nvSpPr>
        <p:spPr>
          <a:xfrm>
            <a:off x="5557838" y="3608388"/>
            <a:ext cx="239712" cy="42862"/>
          </a:xfrm>
          <a:custGeom>
            <a:avLst/>
            <a:gdLst/>
            <a:ahLst/>
            <a:cxnLst/>
            <a:rect l="0" t="0" r="0" b="0"/>
            <a:pathLst>
              <a:path w="240031" h="42864">
                <a:moveTo>
                  <a:pt x="0" y="34290"/>
                </a:moveTo>
                <a:lnTo>
                  <a:pt x="0" y="34290"/>
                </a:lnTo>
                <a:lnTo>
                  <a:pt x="8572" y="34290"/>
                </a:lnTo>
                <a:lnTo>
                  <a:pt x="25717" y="42863"/>
                </a:lnTo>
                <a:lnTo>
                  <a:pt x="34289" y="42863"/>
                </a:lnTo>
                <a:lnTo>
                  <a:pt x="42862" y="42863"/>
                </a:lnTo>
                <a:lnTo>
                  <a:pt x="60007" y="42863"/>
                </a:lnTo>
                <a:lnTo>
                  <a:pt x="77152" y="42863"/>
                </a:lnTo>
                <a:lnTo>
                  <a:pt x="85725" y="42863"/>
                </a:lnTo>
                <a:lnTo>
                  <a:pt x="102869" y="42863"/>
                </a:lnTo>
                <a:lnTo>
                  <a:pt x="111442" y="34290"/>
                </a:lnTo>
                <a:lnTo>
                  <a:pt x="128587" y="34290"/>
                </a:lnTo>
                <a:lnTo>
                  <a:pt x="145732" y="34290"/>
                </a:lnTo>
                <a:lnTo>
                  <a:pt x="154305" y="25718"/>
                </a:lnTo>
                <a:lnTo>
                  <a:pt x="171450" y="17145"/>
                </a:lnTo>
                <a:lnTo>
                  <a:pt x="188594" y="8573"/>
                </a:lnTo>
                <a:lnTo>
                  <a:pt x="214312" y="8573"/>
                </a:lnTo>
                <a:lnTo>
                  <a:pt x="222884" y="0"/>
                </a:lnTo>
                <a:lnTo>
                  <a:pt x="222884" y="0"/>
                </a:lnTo>
                <a:lnTo>
                  <a:pt x="240030" y="0"/>
                </a:lnTo>
                <a:lnTo>
                  <a:pt x="240030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FDF5BEB2-C415-49FF-BAFC-996EA1C5EE2A}"/>
              </a:ext>
            </a:extLst>
          </p:cNvPr>
          <p:cNvSpPr/>
          <p:nvPr/>
        </p:nvSpPr>
        <p:spPr>
          <a:xfrm>
            <a:off x="5926138" y="3575050"/>
            <a:ext cx="249237" cy="25400"/>
          </a:xfrm>
          <a:custGeom>
            <a:avLst/>
            <a:gdLst/>
            <a:ahLst/>
            <a:cxnLst/>
            <a:rect l="0" t="0" r="0" b="0"/>
            <a:pathLst>
              <a:path w="248603" h="25719">
                <a:moveTo>
                  <a:pt x="0" y="17145"/>
                </a:moveTo>
                <a:lnTo>
                  <a:pt x="8572" y="17145"/>
                </a:lnTo>
                <a:lnTo>
                  <a:pt x="17145" y="17145"/>
                </a:lnTo>
                <a:lnTo>
                  <a:pt x="34290" y="17145"/>
                </a:lnTo>
                <a:lnTo>
                  <a:pt x="51435" y="25718"/>
                </a:lnTo>
                <a:lnTo>
                  <a:pt x="68580" y="25718"/>
                </a:lnTo>
                <a:lnTo>
                  <a:pt x="77152" y="25718"/>
                </a:lnTo>
                <a:lnTo>
                  <a:pt x="94297" y="25718"/>
                </a:lnTo>
                <a:lnTo>
                  <a:pt x="111442" y="25718"/>
                </a:lnTo>
                <a:lnTo>
                  <a:pt x="128588" y="25718"/>
                </a:lnTo>
                <a:lnTo>
                  <a:pt x="137160" y="25718"/>
                </a:lnTo>
                <a:lnTo>
                  <a:pt x="154305" y="25718"/>
                </a:lnTo>
                <a:lnTo>
                  <a:pt x="162877" y="25718"/>
                </a:lnTo>
                <a:lnTo>
                  <a:pt x="180022" y="25718"/>
                </a:lnTo>
                <a:lnTo>
                  <a:pt x="197167" y="17145"/>
                </a:lnTo>
                <a:lnTo>
                  <a:pt x="205740" y="17145"/>
                </a:lnTo>
                <a:lnTo>
                  <a:pt x="222885" y="17145"/>
                </a:lnTo>
                <a:lnTo>
                  <a:pt x="231458" y="8573"/>
                </a:lnTo>
                <a:lnTo>
                  <a:pt x="231458" y="8573"/>
                </a:lnTo>
                <a:lnTo>
                  <a:pt x="248602" y="0"/>
                </a:lnTo>
                <a:lnTo>
                  <a:pt x="248602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C6EFDB18-6584-4B59-A1D9-25F96261C6B5}"/>
              </a:ext>
            </a:extLst>
          </p:cNvPr>
          <p:cNvSpPr/>
          <p:nvPr/>
        </p:nvSpPr>
        <p:spPr>
          <a:xfrm>
            <a:off x="6346825" y="3565525"/>
            <a:ext cx="282575" cy="26988"/>
          </a:xfrm>
          <a:custGeom>
            <a:avLst/>
            <a:gdLst/>
            <a:ahLst/>
            <a:cxnLst/>
            <a:rect l="0" t="0" r="0" b="0"/>
            <a:pathLst>
              <a:path w="282894" h="25718">
                <a:moveTo>
                  <a:pt x="0" y="8572"/>
                </a:moveTo>
                <a:lnTo>
                  <a:pt x="8573" y="8572"/>
                </a:lnTo>
                <a:lnTo>
                  <a:pt x="17145" y="8572"/>
                </a:lnTo>
                <a:lnTo>
                  <a:pt x="34290" y="17145"/>
                </a:lnTo>
                <a:lnTo>
                  <a:pt x="51436" y="17145"/>
                </a:lnTo>
                <a:lnTo>
                  <a:pt x="68581" y="25717"/>
                </a:lnTo>
                <a:lnTo>
                  <a:pt x="85725" y="25717"/>
                </a:lnTo>
                <a:lnTo>
                  <a:pt x="102870" y="25717"/>
                </a:lnTo>
                <a:lnTo>
                  <a:pt x="120015" y="17145"/>
                </a:lnTo>
                <a:lnTo>
                  <a:pt x="137161" y="17145"/>
                </a:lnTo>
                <a:lnTo>
                  <a:pt x="154306" y="17145"/>
                </a:lnTo>
                <a:lnTo>
                  <a:pt x="171450" y="17145"/>
                </a:lnTo>
                <a:lnTo>
                  <a:pt x="188595" y="8572"/>
                </a:lnTo>
                <a:lnTo>
                  <a:pt x="205740" y="8572"/>
                </a:lnTo>
                <a:lnTo>
                  <a:pt x="222885" y="8572"/>
                </a:lnTo>
                <a:lnTo>
                  <a:pt x="240031" y="8572"/>
                </a:lnTo>
                <a:lnTo>
                  <a:pt x="265748" y="0"/>
                </a:lnTo>
                <a:lnTo>
                  <a:pt x="265748" y="0"/>
                </a:lnTo>
                <a:lnTo>
                  <a:pt x="282893" y="0"/>
                </a:lnTo>
                <a:lnTo>
                  <a:pt x="282893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9675E956-7EB3-44D5-99D6-D07CF239DBA5}"/>
              </a:ext>
            </a:extLst>
          </p:cNvPr>
          <p:cNvSpPr/>
          <p:nvPr/>
        </p:nvSpPr>
        <p:spPr>
          <a:xfrm>
            <a:off x="6835775" y="3565525"/>
            <a:ext cx="401638" cy="17463"/>
          </a:xfrm>
          <a:custGeom>
            <a:avLst/>
            <a:gdLst/>
            <a:ahLst/>
            <a:cxnLst/>
            <a:rect l="0" t="0" r="0" b="0"/>
            <a:pathLst>
              <a:path w="402909" h="17146">
                <a:moveTo>
                  <a:pt x="0" y="8572"/>
                </a:moveTo>
                <a:lnTo>
                  <a:pt x="8574" y="8572"/>
                </a:lnTo>
                <a:lnTo>
                  <a:pt x="17146" y="8572"/>
                </a:lnTo>
                <a:lnTo>
                  <a:pt x="42863" y="17145"/>
                </a:lnTo>
                <a:lnTo>
                  <a:pt x="60008" y="17145"/>
                </a:lnTo>
                <a:lnTo>
                  <a:pt x="85725" y="17145"/>
                </a:lnTo>
                <a:lnTo>
                  <a:pt x="102871" y="17145"/>
                </a:lnTo>
                <a:lnTo>
                  <a:pt x="128588" y="17145"/>
                </a:lnTo>
                <a:lnTo>
                  <a:pt x="145733" y="17145"/>
                </a:lnTo>
                <a:lnTo>
                  <a:pt x="171450" y="17145"/>
                </a:lnTo>
                <a:lnTo>
                  <a:pt x="197168" y="17145"/>
                </a:lnTo>
                <a:lnTo>
                  <a:pt x="222886" y="17145"/>
                </a:lnTo>
                <a:lnTo>
                  <a:pt x="240031" y="8572"/>
                </a:lnTo>
                <a:lnTo>
                  <a:pt x="265749" y="8572"/>
                </a:lnTo>
                <a:lnTo>
                  <a:pt x="291466" y="8572"/>
                </a:lnTo>
                <a:lnTo>
                  <a:pt x="317183" y="8572"/>
                </a:lnTo>
                <a:lnTo>
                  <a:pt x="342900" y="0"/>
                </a:lnTo>
                <a:lnTo>
                  <a:pt x="368618" y="0"/>
                </a:lnTo>
                <a:lnTo>
                  <a:pt x="385763" y="0"/>
                </a:lnTo>
                <a:lnTo>
                  <a:pt x="385763" y="0"/>
                </a:lnTo>
                <a:lnTo>
                  <a:pt x="402908" y="0"/>
                </a:lnTo>
                <a:lnTo>
                  <a:pt x="402908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9E8DB4CC-315F-4D7F-B22E-530F37D7FCF6}"/>
              </a:ext>
            </a:extLst>
          </p:cNvPr>
          <p:cNvSpPr/>
          <p:nvPr/>
        </p:nvSpPr>
        <p:spPr>
          <a:xfrm>
            <a:off x="7461250" y="3565525"/>
            <a:ext cx="222250" cy="52388"/>
          </a:xfrm>
          <a:custGeom>
            <a:avLst/>
            <a:gdLst/>
            <a:ahLst/>
            <a:cxnLst/>
            <a:rect l="0" t="0" r="0" b="0"/>
            <a:pathLst>
              <a:path w="222886" h="51436">
                <a:moveTo>
                  <a:pt x="0" y="0"/>
                </a:moveTo>
                <a:lnTo>
                  <a:pt x="8573" y="8572"/>
                </a:lnTo>
                <a:lnTo>
                  <a:pt x="17145" y="8572"/>
                </a:lnTo>
                <a:lnTo>
                  <a:pt x="25718" y="17145"/>
                </a:lnTo>
                <a:lnTo>
                  <a:pt x="34290" y="17145"/>
                </a:lnTo>
                <a:lnTo>
                  <a:pt x="51435" y="25717"/>
                </a:lnTo>
                <a:lnTo>
                  <a:pt x="68581" y="25717"/>
                </a:lnTo>
                <a:lnTo>
                  <a:pt x="85725" y="25717"/>
                </a:lnTo>
                <a:lnTo>
                  <a:pt x="102870" y="34290"/>
                </a:lnTo>
                <a:lnTo>
                  <a:pt x="120015" y="34290"/>
                </a:lnTo>
                <a:lnTo>
                  <a:pt x="137160" y="42862"/>
                </a:lnTo>
                <a:lnTo>
                  <a:pt x="162878" y="42862"/>
                </a:lnTo>
                <a:lnTo>
                  <a:pt x="180023" y="51435"/>
                </a:lnTo>
                <a:lnTo>
                  <a:pt x="205740" y="51435"/>
                </a:lnTo>
                <a:lnTo>
                  <a:pt x="205740" y="51435"/>
                </a:lnTo>
                <a:lnTo>
                  <a:pt x="222885" y="51435"/>
                </a:lnTo>
                <a:lnTo>
                  <a:pt x="222885" y="51435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62B2964C-ECFB-462A-BF28-31AFD9EBC170}"/>
              </a:ext>
            </a:extLst>
          </p:cNvPr>
          <p:cNvSpPr/>
          <p:nvPr/>
        </p:nvSpPr>
        <p:spPr>
          <a:xfrm>
            <a:off x="7632700" y="3506788"/>
            <a:ext cx="222250" cy="315912"/>
          </a:xfrm>
          <a:custGeom>
            <a:avLst/>
            <a:gdLst/>
            <a:ahLst/>
            <a:cxnLst/>
            <a:rect l="0" t="0" r="0" b="0"/>
            <a:pathLst>
              <a:path w="222886" h="317184">
                <a:moveTo>
                  <a:pt x="60007" y="0"/>
                </a:moveTo>
                <a:lnTo>
                  <a:pt x="60007" y="0"/>
                </a:lnTo>
                <a:lnTo>
                  <a:pt x="60007" y="0"/>
                </a:lnTo>
                <a:lnTo>
                  <a:pt x="60007" y="0"/>
                </a:lnTo>
                <a:lnTo>
                  <a:pt x="68581" y="0"/>
                </a:lnTo>
                <a:lnTo>
                  <a:pt x="68581" y="8573"/>
                </a:lnTo>
                <a:lnTo>
                  <a:pt x="77153" y="17145"/>
                </a:lnTo>
                <a:lnTo>
                  <a:pt x="94298" y="25718"/>
                </a:lnTo>
                <a:lnTo>
                  <a:pt x="102870" y="34290"/>
                </a:lnTo>
                <a:lnTo>
                  <a:pt x="120015" y="51435"/>
                </a:lnTo>
                <a:lnTo>
                  <a:pt x="137160" y="60008"/>
                </a:lnTo>
                <a:lnTo>
                  <a:pt x="154306" y="68580"/>
                </a:lnTo>
                <a:lnTo>
                  <a:pt x="180023" y="85725"/>
                </a:lnTo>
                <a:lnTo>
                  <a:pt x="197168" y="94298"/>
                </a:lnTo>
                <a:lnTo>
                  <a:pt x="205740" y="102870"/>
                </a:lnTo>
                <a:lnTo>
                  <a:pt x="222885" y="120015"/>
                </a:lnTo>
                <a:lnTo>
                  <a:pt x="222885" y="128588"/>
                </a:lnTo>
                <a:lnTo>
                  <a:pt x="222885" y="137160"/>
                </a:lnTo>
                <a:lnTo>
                  <a:pt x="222885" y="145733"/>
                </a:lnTo>
                <a:lnTo>
                  <a:pt x="222885" y="145733"/>
                </a:lnTo>
                <a:lnTo>
                  <a:pt x="214313" y="154305"/>
                </a:lnTo>
                <a:lnTo>
                  <a:pt x="205740" y="162878"/>
                </a:lnTo>
                <a:lnTo>
                  <a:pt x="188595" y="171450"/>
                </a:lnTo>
                <a:lnTo>
                  <a:pt x="180023" y="180023"/>
                </a:lnTo>
                <a:lnTo>
                  <a:pt x="162878" y="188595"/>
                </a:lnTo>
                <a:lnTo>
                  <a:pt x="145732" y="197168"/>
                </a:lnTo>
                <a:lnTo>
                  <a:pt x="128588" y="205740"/>
                </a:lnTo>
                <a:lnTo>
                  <a:pt x="111443" y="214313"/>
                </a:lnTo>
                <a:lnTo>
                  <a:pt x="102870" y="231458"/>
                </a:lnTo>
                <a:lnTo>
                  <a:pt x="85725" y="240030"/>
                </a:lnTo>
                <a:lnTo>
                  <a:pt x="68581" y="248603"/>
                </a:lnTo>
                <a:lnTo>
                  <a:pt x="51435" y="265748"/>
                </a:lnTo>
                <a:lnTo>
                  <a:pt x="34290" y="274320"/>
                </a:lnTo>
                <a:lnTo>
                  <a:pt x="25718" y="291465"/>
                </a:lnTo>
                <a:lnTo>
                  <a:pt x="8573" y="300038"/>
                </a:lnTo>
                <a:lnTo>
                  <a:pt x="8573" y="300038"/>
                </a:lnTo>
                <a:lnTo>
                  <a:pt x="0" y="317183"/>
                </a:lnTo>
                <a:lnTo>
                  <a:pt x="0" y="317183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30CE7621-4BCA-4680-965C-A465E60D479D}"/>
              </a:ext>
            </a:extLst>
          </p:cNvPr>
          <p:cNvSpPr/>
          <p:nvPr/>
        </p:nvSpPr>
        <p:spPr>
          <a:xfrm>
            <a:off x="2479675" y="3497263"/>
            <a:ext cx="284163" cy="334962"/>
          </a:xfrm>
          <a:custGeom>
            <a:avLst/>
            <a:gdLst/>
            <a:ahLst/>
            <a:cxnLst/>
            <a:rect l="0" t="0" r="0" b="0"/>
            <a:pathLst>
              <a:path w="282894" h="334328">
                <a:moveTo>
                  <a:pt x="282893" y="0"/>
                </a:moveTo>
                <a:lnTo>
                  <a:pt x="282893" y="0"/>
                </a:lnTo>
                <a:lnTo>
                  <a:pt x="282893" y="8572"/>
                </a:lnTo>
                <a:lnTo>
                  <a:pt x="274320" y="8572"/>
                </a:lnTo>
                <a:lnTo>
                  <a:pt x="265747" y="17145"/>
                </a:lnTo>
                <a:lnTo>
                  <a:pt x="257175" y="25717"/>
                </a:lnTo>
                <a:lnTo>
                  <a:pt x="248603" y="34290"/>
                </a:lnTo>
                <a:lnTo>
                  <a:pt x="231458" y="51435"/>
                </a:lnTo>
                <a:lnTo>
                  <a:pt x="214312" y="60007"/>
                </a:lnTo>
                <a:lnTo>
                  <a:pt x="197168" y="77152"/>
                </a:lnTo>
                <a:lnTo>
                  <a:pt x="180022" y="94297"/>
                </a:lnTo>
                <a:lnTo>
                  <a:pt x="162878" y="120015"/>
                </a:lnTo>
                <a:lnTo>
                  <a:pt x="137160" y="137160"/>
                </a:lnTo>
                <a:lnTo>
                  <a:pt x="120015" y="154305"/>
                </a:lnTo>
                <a:lnTo>
                  <a:pt x="102870" y="171450"/>
                </a:lnTo>
                <a:lnTo>
                  <a:pt x="77153" y="197167"/>
                </a:lnTo>
                <a:lnTo>
                  <a:pt x="60008" y="205740"/>
                </a:lnTo>
                <a:lnTo>
                  <a:pt x="42862" y="222885"/>
                </a:lnTo>
                <a:lnTo>
                  <a:pt x="34290" y="231457"/>
                </a:lnTo>
                <a:lnTo>
                  <a:pt x="25718" y="240030"/>
                </a:lnTo>
                <a:lnTo>
                  <a:pt x="8572" y="248602"/>
                </a:lnTo>
                <a:lnTo>
                  <a:pt x="8572" y="257175"/>
                </a:lnTo>
                <a:lnTo>
                  <a:pt x="0" y="257175"/>
                </a:lnTo>
                <a:lnTo>
                  <a:pt x="0" y="257175"/>
                </a:lnTo>
                <a:lnTo>
                  <a:pt x="0" y="257175"/>
                </a:lnTo>
                <a:lnTo>
                  <a:pt x="0" y="257175"/>
                </a:lnTo>
                <a:lnTo>
                  <a:pt x="0" y="257175"/>
                </a:lnTo>
                <a:lnTo>
                  <a:pt x="0" y="257175"/>
                </a:lnTo>
                <a:lnTo>
                  <a:pt x="8572" y="257175"/>
                </a:lnTo>
                <a:lnTo>
                  <a:pt x="17145" y="257175"/>
                </a:lnTo>
                <a:lnTo>
                  <a:pt x="25718" y="257175"/>
                </a:lnTo>
                <a:lnTo>
                  <a:pt x="34290" y="265747"/>
                </a:lnTo>
                <a:lnTo>
                  <a:pt x="42862" y="265747"/>
                </a:lnTo>
                <a:lnTo>
                  <a:pt x="60008" y="274320"/>
                </a:lnTo>
                <a:lnTo>
                  <a:pt x="77153" y="282892"/>
                </a:lnTo>
                <a:lnTo>
                  <a:pt x="85725" y="282892"/>
                </a:lnTo>
                <a:lnTo>
                  <a:pt x="94297" y="291465"/>
                </a:lnTo>
                <a:lnTo>
                  <a:pt x="111443" y="300037"/>
                </a:lnTo>
                <a:lnTo>
                  <a:pt x="120015" y="308610"/>
                </a:lnTo>
                <a:lnTo>
                  <a:pt x="137160" y="317182"/>
                </a:lnTo>
                <a:lnTo>
                  <a:pt x="154305" y="325755"/>
                </a:lnTo>
                <a:lnTo>
                  <a:pt x="154305" y="325755"/>
                </a:lnTo>
                <a:lnTo>
                  <a:pt x="162878" y="334327"/>
                </a:lnTo>
                <a:lnTo>
                  <a:pt x="162878" y="334327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05BE929B-2B08-4A2A-A9CE-9144C00C8D6E}"/>
              </a:ext>
            </a:extLst>
          </p:cNvPr>
          <p:cNvSpPr/>
          <p:nvPr/>
        </p:nvSpPr>
        <p:spPr>
          <a:xfrm>
            <a:off x="4649788" y="5340350"/>
            <a:ext cx="0" cy="9525"/>
          </a:xfrm>
          <a:custGeom>
            <a:avLst/>
            <a:gdLst/>
            <a:ahLst/>
            <a:cxnLst/>
            <a:rect l="0" t="0" r="0" b="0"/>
            <a:pathLst>
              <a:path w="1" h="8574">
                <a:moveTo>
                  <a:pt x="0" y="8573"/>
                </a:move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8573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675AB244-4FCE-4A89-91B9-664F50235851}"/>
              </a:ext>
            </a:extLst>
          </p:cNvPr>
          <p:cNvSpPr/>
          <p:nvPr/>
        </p:nvSpPr>
        <p:spPr>
          <a:xfrm>
            <a:off x="6364288" y="4800600"/>
            <a:ext cx="0" cy="7938"/>
          </a:xfrm>
          <a:custGeom>
            <a:avLst/>
            <a:gdLst/>
            <a:ahLst/>
            <a:cxnLst/>
            <a:rect l="0" t="0" r="0" b="0"/>
            <a:pathLst>
              <a:path w="1" h="8573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8572"/>
                </a:lnTo>
                <a:lnTo>
                  <a:pt x="0" y="8572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 spd="med"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4">
            <a:extLst>
              <a:ext uri="{FF2B5EF4-FFF2-40B4-BE49-F238E27FC236}">
                <a16:creationId xmlns:a16="http://schemas.microsoft.com/office/drawing/2014/main" id="{02A75DC5-45B8-443F-8015-5048961C3A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chemeClr val="bg1"/>
                </a:solidFill>
                <a:latin typeface="Comic Sans MS" panose="030F0702030302020204" pitchFamily="66" charset="0"/>
              </a:rPr>
              <a:t>Waning Gibbous</a:t>
            </a:r>
          </a:p>
        </p:txBody>
      </p:sp>
      <p:pic>
        <p:nvPicPr>
          <p:cNvPr id="25606" name="Picture 6" descr="wan-gib">
            <a:extLst>
              <a:ext uri="{FF2B5EF4-FFF2-40B4-BE49-F238E27FC236}">
                <a16:creationId xmlns:a16="http://schemas.microsoft.com/office/drawing/2014/main" id="{C418C3DD-C7B3-4C18-B701-D816A68D7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524000"/>
            <a:ext cx="4413250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308" name="Text Box 7">
            <a:extLst>
              <a:ext uri="{FF2B5EF4-FFF2-40B4-BE49-F238E27FC236}">
                <a16:creationId xmlns:a16="http://schemas.microsoft.com/office/drawing/2014/main" id="{4D9027B1-B932-495E-A7E1-161A86AE0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752600"/>
            <a:ext cx="3276600" cy="420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000" dirty="0">
                <a:solidFill>
                  <a:schemeClr val="bg1"/>
                </a:solidFill>
                <a:latin typeface="Comic Sans MS" panose="030F0702030302020204" pitchFamily="66" charset="0"/>
              </a:rPr>
              <a:t>During this moon phase, we see almost the entire Left side of the lit up moon.   The moon seems to be shrinking.  It is also swollen on one side.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85BCE23D-3AF5-4059-B2FE-6405454DFC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8600"/>
            <a:ext cx="2743200" cy="3200400"/>
          </a:xfrm>
          <a:prstGeom prst="rect">
            <a:avLst/>
          </a:prstGeom>
          <a:solidFill>
            <a:schemeClr val="bg1"/>
          </a:solidFill>
          <a:ln w="3810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FFFFFF"/>
              </a:solidFill>
            </a:endParaRP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99F45DEF-BD44-416D-A570-05D14AED7D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76600" y="274638"/>
            <a:ext cx="5410200" cy="1143000"/>
          </a:xfrm>
        </p:spPr>
        <p:txBody>
          <a:bodyPr/>
          <a:lstStyle/>
          <a:p>
            <a:pPr eaLnBrk="1" hangingPunct="1"/>
            <a:r>
              <a:rPr lang="en-US" altLang="en-US"/>
              <a:t>Waning Gibbous</a:t>
            </a:r>
          </a:p>
        </p:txBody>
      </p:sp>
      <p:pic>
        <p:nvPicPr>
          <p:cNvPr id="99332" name="Picture 5">
            <a:extLst>
              <a:ext uri="{FF2B5EF4-FFF2-40B4-BE49-F238E27FC236}">
                <a16:creationId xmlns:a16="http://schemas.microsoft.com/office/drawing/2014/main" id="{2ED68B3C-6C25-4FB3-878C-1C8DAB6B9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3"/>
          <a:stretch>
            <a:fillRect/>
          </a:stretch>
        </p:blipFill>
        <p:spPr bwMode="auto">
          <a:xfrm>
            <a:off x="381000" y="457200"/>
            <a:ext cx="23368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3" name="Picture 6">
            <a:extLst>
              <a:ext uri="{FF2B5EF4-FFF2-40B4-BE49-F238E27FC236}">
                <a16:creationId xmlns:a16="http://schemas.microsoft.com/office/drawing/2014/main" id="{6004EC5C-488E-4A02-BB3E-75EDDD53E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362200"/>
            <a:ext cx="15049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4" name="Picture 14">
            <a:extLst>
              <a:ext uri="{FF2B5EF4-FFF2-40B4-BE49-F238E27FC236}">
                <a16:creationId xmlns:a16="http://schemas.microsoft.com/office/drawing/2014/main" id="{24CBB9AB-E26C-424A-A134-048F2F87F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626262"/>
              </a:clrFrom>
              <a:clrTo>
                <a:srgbClr val="62626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819400"/>
            <a:ext cx="167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5" name="Picture 17">
            <a:extLst>
              <a:ext uri="{FF2B5EF4-FFF2-40B4-BE49-F238E27FC236}">
                <a16:creationId xmlns:a16="http://schemas.microsoft.com/office/drawing/2014/main" id="{AC387028-A015-460B-B968-ED0886BC4B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86005">
            <a:off x="3124200" y="3810000"/>
            <a:ext cx="109537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6" name="Picture 15">
            <a:extLst>
              <a:ext uri="{FF2B5EF4-FFF2-40B4-BE49-F238E27FC236}">
                <a16:creationId xmlns:a16="http://schemas.microsoft.com/office/drawing/2014/main" id="{76C13B78-71B4-4EE6-9CF2-AD386BB20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71"/>
          <a:stretch>
            <a:fillRect/>
          </a:stretch>
        </p:blipFill>
        <p:spPr bwMode="auto">
          <a:xfrm>
            <a:off x="2362200" y="4800600"/>
            <a:ext cx="971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eform 1">
            <a:extLst>
              <a:ext uri="{FF2B5EF4-FFF2-40B4-BE49-F238E27FC236}">
                <a16:creationId xmlns:a16="http://schemas.microsoft.com/office/drawing/2014/main" id="{45B81EBA-649C-405A-B0E5-C252A11E22FC}"/>
              </a:ext>
            </a:extLst>
          </p:cNvPr>
          <p:cNvSpPr/>
          <p:nvPr/>
        </p:nvSpPr>
        <p:spPr>
          <a:xfrm>
            <a:off x="7461250" y="3643313"/>
            <a:ext cx="188913" cy="7937"/>
          </a:xfrm>
          <a:custGeom>
            <a:avLst/>
            <a:gdLst/>
            <a:ahLst/>
            <a:cxnLst/>
            <a:rect l="0" t="0" r="0" b="0"/>
            <a:pathLst>
              <a:path w="188596" h="8574">
                <a:moveTo>
                  <a:pt x="188595" y="0"/>
                </a:moveTo>
                <a:lnTo>
                  <a:pt x="188595" y="0"/>
                </a:lnTo>
                <a:lnTo>
                  <a:pt x="188595" y="0"/>
                </a:lnTo>
                <a:lnTo>
                  <a:pt x="188595" y="0"/>
                </a:lnTo>
                <a:lnTo>
                  <a:pt x="188595" y="0"/>
                </a:lnTo>
                <a:lnTo>
                  <a:pt x="188595" y="0"/>
                </a:lnTo>
                <a:lnTo>
                  <a:pt x="180023" y="0"/>
                </a:lnTo>
                <a:lnTo>
                  <a:pt x="171450" y="0"/>
                </a:lnTo>
                <a:lnTo>
                  <a:pt x="162878" y="0"/>
                </a:lnTo>
                <a:lnTo>
                  <a:pt x="154306" y="0"/>
                </a:lnTo>
                <a:lnTo>
                  <a:pt x="145732" y="0"/>
                </a:lnTo>
                <a:lnTo>
                  <a:pt x="128588" y="0"/>
                </a:lnTo>
                <a:lnTo>
                  <a:pt x="111443" y="0"/>
                </a:lnTo>
                <a:lnTo>
                  <a:pt x="102870" y="0"/>
                </a:lnTo>
                <a:lnTo>
                  <a:pt x="77153" y="8573"/>
                </a:lnTo>
                <a:lnTo>
                  <a:pt x="60007" y="8573"/>
                </a:lnTo>
                <a:lnTo>
                  <a:pt x="42863" y="8573"/>
                </a:lnTo>
                <a:lnTo>
                  <a:pt x="17145" y="8573"/>
                </a:lnTo>
                <a:lnTo>
                  <a:pt x="17145" y="8573"/>
                </a:lnTo>
                <a:lnTo>
                  <a:pt x="0" y="8573"/>
                </a:lnTo>
                <a:lnTo>
                  <a:pt x="0" y="857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5AE337C4-3699-4C4A-9841-7E9F008DF247}"/>
              </a:ext>
            </a:extLst>
          </p:cNvPr>
          <p:cNvSpPr/>
          <p:nvPr/>
        </p:nvSpPr>
        <p:spPr>
          <a:xfrm>
            <a:off x="7007225" y="3643313"/>
            <a:ext cx="187325" cy="25400"/>
          </a:xfrm>
          <a:custGeom>
            <a:avLst/>
            <a:gdLst/>
            <a:ahLst/>
            <a:cxnLst/>
            <a:rect l="0" t="0" r="0" b="0"/>
            <a:pathLst>
              <a:path w="188597" h="25719">
                <a:moveTo>
                  <a:pt x="188596" y="0"/>
                </a:moveTo>
                <a:lnTo>
                  <a:pt x="188596" y="0"/>
                </a:lnTo>
                <a:lnTo>
                  <a:pt x="180024" y="0"/>
                </a:lnTo>
                <a:lnTo>
                  <a:pt x="180024" y="0"/>
                </a:lnTo>
                <a:lnTo>
                  <a:pt x="171450" y="0"/>
                </a:lnTo>
                <a:lnTo>
                  <a:pt x="154306" y="8573"/>
                </a:lnTo>
                <a:lnTo>
                  <a:pt x="137161" y="8573"/>
                </a:lnTo>
                <a:lnTo>
                  <a:pt x="120016" y="8573"/>
                </a:lnTo>
                <a:lnTo>
                  <a:pt x="94299" y="8573"/>
                </a:lnTo>
                <a:lnTo>
                  <a:pt x="77153" y="17145"/>
                </a:lnTo>
                <a:lnTo>
                  <a:pt x="51436" y="17145"/>
                </a:lnTo>
                <a:lnTo>
                  <a:pt x="34291" y="17145"/>
                </a:lnTo>
                <a:lnTo>
                  <a:pt x="8574" y="17145"/>
                </a:lnTo>
                <a:lnTo>
                  <a:pt x="8574" y="17145"/>
                </a:lnTo>
                <a:lnTo>
                  <a:pt x="0" y="25718"/>
                </a:lnTo>
                <a:lnTo>
                  <a:pt x="0" y="2571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8A2738B3-156D-4618-961B-42ABC664F4D8}"/>
              </a:ext>
            </a:extLst>
          </p:cNvPr>
          <p:cNvSpPr/>
          <p:nvPr/>
        </p:nvSpPr>
        <p:spPr>
          <a:xfrm>
            <a:off x="6637338" y="3660775"/>
            <a:ext cx="171450" cy="17463"/>
          </a:xfrm>
          <a:custGeom>
            <a:avLst/>
            <a:gdLst/>
            <a:ahLst/>
            <a:cxnLst/>
            <a:rect l="0" t="0" r="0" b="0"/>
            <a:pathLst>
              <a:path w="171451" h="17146">
                <a:moveTo>
                  <a:pt x="171450" y="17145"/>
                </a:moveTo>
                <a:lnTo>
                  <a:pt x="162878" y="8573"/>
                </a:lnTo>
                <a:lnTo>
                  <a:pt x="162878" y="8573"/>
                </a:lnTo>
                <a:lnTo>
                  <a:pt x="145733" y="8573"/>
                </a:lnTo>
                <a:lnTo>
                  <a:pt x="128588" y="8573"/>
                </a:lnTo>
                <a:lnTo>
                  <a:pt x="111442" y="8573"/>
                </a:lnTo>
                <a:lnTo>
                  <a:pt x="94298" y="0"/>
                </a:lnTo>
                <a:lnTo>
                  <a:pt x="68580" y="0"/>
                </a:lnTo>
                <a:lnTo>
                  <a:pt x="42863" y="0"/>
                </a:lnTo>
                <a:lnTo>
                  <a:pt x="25717" y="0"/>
                </a:lnTo>
                <a:lnTo>
                  <a:pt x="25717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9F317BA9-BA2F-4F76-968C-2FCA48ADB7F9}"/>
              </a:ext>
            </a:extLst>
          </p:cNvPr>
          <p:cNvSpPr/>
          <p:nvPr/>
        </p:nvSpPr>
        <p:spPr>
          <a:xfrm>
            <a:off x="6235700" y="3651250"/>
            <a:ext cx="171450" cy="9525"/>
          </a:xfrm>
          <a:custGeom>
            <a:avLst/>
            <a:gdLst/>
            <a:ahLst/>
            <a:cxnLst/>
            <a:rect l="0" t="0" r="0" b="0"/>
            <a:pathLst>
              <a:path w="171451" h="8573">
                <a:moveTo>
                  <a:pt x="171450" y="8572"/>
                </a:moveTo>
                <a:lnTo>
                  <a:pt x="162878" y="8572"/>
                </a:lnTo>
                <a:lnTo>
                  <a:pt x="154305" y="0"/>
                </a:lnTo>
                <a:lnTo>
                  <a:pt x="137160" y="0"/>
                </a:lnTo>
                <a:lnTo>
                  <a:pt x="128587" y="0"/>
                </a:lnTo>
                <a:lnTo>
                  <a:pt x="102870" y="0"/>
                </a:lnTo>
                <a:lnTo>
                  <a:pt x="85725" y="0"/>
                </a:lnTo>
                <a:lnTo>
                  <a:pt x="60007" y="0"/>
                </a:lnTo>
                <a:lnTo>
                  <a:pt x="42862" y="8572"/>
                </a:lnTo>
                <a:lnTo>
                  <a:pt x="17145" y="8572"/>
                </a:lnTo>
                <a:lnTo>
                  <a:pt x="17145" y="8572"/>
                </a:lnTo>
                <a:lnTo>
                  <a:pt x="0" y="8572"/>
                </a:lnTo>
                <a:lnTo>
                  <a:pt x="0" y="857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7B187A71-86DD-4844-AB58-A3CE76DA8AD3}"/>
              </a:ext>
            </a:extLst>
          </p:cNvPr>
          <p:cNvSpPr/>
          <p:nvPr/>
        </p:nvSpPr>
        <p:spPr>
          <a:xfrm>
            <a:off x="5892800" y="3643313"/>
            <a:ext cx="128588" cy="7937"/>
          </a:xfrm>
          <a:custGeom>
            <a:avLst/>
            <a:gdLst/>
            <a:ahLst/>
            <a:cxnLst/>
            <a:rect l="0" t="0" r="0" b="0"/>
            <a:pathLst>
              <a:path w="128588" h="8574">
                <a:moveTo>
                  <a:pt x="128587" y="8573"/>
                </a:moveTo>
                <a:lnTo>
                  <a:pt x="128587" y="8573"/>
                </a:lnTo>
                <a:lnTo>
                  <a:pt x="111442" y="8573"/>
                </a:lnTo>
                <a:lnTo>
                  <a:pt x="102870" y="8573"/>
                </a:lnTo>
                <a:lnTo>
                  <a:pt x="85725" y="0"/>
                </a:lnTo>
                <a:lnTo>
                  <a:pt x="60007" y="0"/>
                </a:lnTo>
                <a:lnTo>
                  <a:pt x="42862" y="0"/>
                </a:lnTo>
                <a:lnTo>
                  <a:pt x="17145" y="8573"/>
                </a:lnTo>
                <a:lnTo>
                  <a:pt x="17145" y="8573"/>
                </a:lnTo>
                <a:lnTo>
                  <a:pt x="0" y="8573"/>
                </a:lnTo>
                <a:lnTo>
                  <a:pt x="0" y="857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EAD734FF-F108-4A74-A9F8-FA08763035EC}"/>
              </a:ext>
            </a:extLst>
          </p:cNvPr>
          <p:cNvSpPr/>
          <p:nvPr/>
        </p:nvSpPr>
        <p:spPr>
          <a:xfrm>
            <a:off x="5454650" y="3600450"/>
            <a:ext cx="214313" cy="25400"/>
          </a:xfrm>
          <a:custGeom>
            <a:avLst/>
            <a:gdLst/>
            <a:ahLst/>
            <a:cxnLst/>
            <a:rect l="0" t="0" r="0" b="0"/>
            <a:pathLst>
              <a:path w="214313" h="25718">
                <a:moveTo>
                  <a:pt x="214312" y="25717"/>
                </a:moveTo>
                <a:lnTo>
                  <a:pt x="197167" y="25717"/>
                </a:lnTo>
                <a:lnTo>
                  <a:pt x="188595" y="25717"/>
                </a:lnTo>
                <a:lnTo>
                  <a:pt x="171450" y="17145"/>
                </a:lnTo>
                <a:lnTo>
                  <a:pt x="145732" y="17145"/>
                </a:lnTo>
                <a:lnTo>
                  <a:pt x="128587" y="8572"/>
                </a:lnTo>
                <a:lnTo>
                  <a:pt x="102870" y="8572"/>
                </a:lnTo>
                <a:lnTo>
                  <a:pt x="77152" y="8572"/>
                </a:lnTo>
                <a:lnTo>
                  <a:pt x="51434" y="0"/>
                </a:lnTo>
                <a:lnTo>
                  <a:pt x="17145" y="0"/>
                </a:lnTo>
                <a:lnTo>
                  <a:pt x="17145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F4E50510-CE6E-4DBF-8488-B2CF19CC9C23}"/>
              </a:ext>
            </a:extLst>
          </p:cNvPr>
          <p:cNvSpPr/>
          <p:nvPr/>
        </p:nvSpPr>
        <p:spPr>
          <a:xfrm>
            <a:off x="5008563" y="3532188"/>
            <a:ext cx="188912" cy="17462"/>
          </a:xfrm>
          <a:custGeom>
            <a:avLst/>
            <a:gdLst/>
            <a:ahLst/>
            <a:cxnLst/>
            <a:rect l="0" t="0" r="0" b="0"/>
            <a:pathLst>
              <a:path w="188597" h="17146">
                <a:moveTo>
                  <a:pt x="188596" y="17145"/>
                </a:moveTo>
                <a:lnTo>
                  <a:pt x="180023" y="17145"/>
                </a:lnTo>
                <a:lnTo>
                  <a:pt x="162878" y="17145"/>
                </a:lnTo>
                <a:lnTo>
                  <a:pt x="145733" y="17145"/>
                </a:lnTo>
                <a:lnTo>
                  <a:pt x="120016" y="8572"/>
                </a:lnTo>
                <a:lnTo>
                  <a:pt x="102871" y="8572"/>
                </a:lnTo>
                <a:lnTo>
                  <a:pt x="85725" y="0"/>
                </a:lnTo>
                <a:lnTo>
                  <a:pt x="68580" y="0"/>
                </a:lnTo>
                <a:lnTo>
                  <a:pt x="42863" y="0"/>
                </a:lnTo>
                <a:lnTo>
                  <a:pt x="34291" y="0"/>
                </a:lnTo>
                <a:lnTo>
                  <a:pt x="8573" y="0"/>
                </a:lnTo>
                <a:lnTo>
                  <a:pt x="8573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8FE16586-8ECB-47C0-9CE9-5DFE1B720F70}"/>
              </a:ext>
            </a:extLst>
          </p:cNvPr>
          <p:cNvSpPr/>
          <p:nvPr/>
        </p:nvSpPr>
        <p:spPr>
          <a:xfrm>
            <a:off x="4675188" y="3522663"/>
            <a:ext cx="85725" cy="17462"/>
          </a:xfrm>
          <a:custGeom>
            <a:avLst/>
            <a:gdLst/>
            <a:ahLst/>
            <a:cxnLst/>
            <a:rect l="0" t="0" r="0" b="0"/>
            <a:pathLst>
              <a:path w="85726" h="17146">
                <a:moveTo>
                  <a:pt x="85725" y="0"/>
                </a:moveTo>
                <a:lnTo>
                  <a:pt x="77152" y="0"/>
                </a:lnTo>
                <a:lnTo>
                  <a:pt x="68580" y="0"/>
                </a:lnTo>
                <a:lnTo>
                  <a:pt x="51435" y="0"/>
                </a:lnTo>
                <a:lnTo>
                  <a:pt x="42862" y="0"/>
                </a:lnTo>
                <a:lnTo>
                  <a:pt x="25718" y="8573"/>
                </a:lnTo>
                <a:lnTo>
                  <a:pt x="17145" y="8573"/>
                </a:lnTo>
                <a:lnTo>
                  <a:pt x="8572" y="8573"/>
                </a:lnTo>
                <a:lnTo>
                  <a:pt x="8572" y="8573"/>
                </a:lnTo>
                <a:lnTo>
                  <a:pt x="0" y="17145"/>
                </a:lnTo>
                <a:lnTo>
                  <a:pt x="0" y="1714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A2B492A1-FA4C-48B7-9B4B-E2E217DF164C}"/>
              </a:ext>
            </a:extLst>
          </p:cNvPr>
          <p:cNvSpPr/>
          <p:nvPr/>
        </p:nvSpPr>
        <p:spPr>
          <a:xfrm>
            <a:off x="4408488" y="3582988"/>
            <a:ext cx="112712" cy="42862"/>
          </a:xfrm>
          <a:custGeom>
            <a:avLst/>
            <a:gdLst/>
            <a:ahLst/>
            <a:cxnLst/>
            <a:rect l="0" t="0" r="0" b="0"/>
            <a:pathLst>
              <a:path w="111444" h="42863">
                <a:moveTo>
                  <a:pt x="111443" y="0"/>
                </a:moveTo>
                <a:lnTo>
                  <a:pt x="102870" y="0"/>
                </a:lnTo>
                <a:lnTo>
                  <a:pt x="94298" y="0"/>
                </a:lnTo>
                <a:lnTo>
                  <a:pt x="77153" y="8572"/>
                </a:lnTo>
                <a:lnTo>
                  <a:pt x="60008" y="8572"/>
                </a:lnTo>
                <a:lnTo>
                  <a:pt x="42863" y="17145"/>
                </a:lnTo>
                <a:lnTo>
                  <a:pt x="25718" y="25717"/>
                </a:lnTo>
                <a:lnTo>
                  <a:pt x="8573" y="34290"/>
                </a:lnTo>
                <a:lnTo>
                  <a:pt x="8573" y="34290"/>
                </a:lnTo>
                <a:lnTo>
                  <a:pt x="0" y="42862"/>
                </a:lnTo>
                <a:lnTo>
                  <a:pt x="0" y="4286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477436F-5BF8-4644-BB1E-B4C9C86F1E43}"/>
              </a:ext>
            </a:extLst>
          </p:cNvPr>
          <p:cNvSpPr/>
          <p:nvPr/>
        </p:nvSpPr>
        <p:spPr>
          <a:xfrm>
            <a:off x="4083050" y="3721100"/>
            <a:ext cx="196850" cy="214313"/>
          </a:xfrm>
          <a:custGeom>
            <a:avLst/>
            <a:gdLst/>
            <a:ahLst/>
            <a:cxnLst/>
            <a:rect l="0" t="0" r="0" b="0"/>
            <a:pathLst>
              <a:path w="197169" h="214313">
                <a:moveTo>
                  <a:pt x="197168" y="0"/>
                </a:moveTo>
                <a:lnTo>
                  <a:pt x="197168" y="8572"/>
                </a:lnTo>
                <a:lnTo>
                  <a:pt x="188596" y="17145"/>
                </a:lnTo>
                <a:lnTo>
                  <a:pt x="171450" y="25717"/>
                </a:lnTo>
                <a:lnTo>
                  <a:pt x="162878" y="42862"/>
                </a:lnTo>
                <a:lnTo>
                  <a:pt x="145733" y="60007"/>
                </a:lnTo>
                <a:lnTo>
                  <a:pt x="137161" y="68580"/>
                </a:lnTo>
                <a:lnTo>
                  <a:pt x="111443" y="94297"/>
                </a:lnTo>
                <a:lnTo>
                  <a:pt x="94298" y="111442"/>
                </a:lnTo>
                <a:lnTo>
                  <a:pt x="77153" y="137160"/>
                </a:lnTo>
                <a:lnTo>
                  <a:pt x="60008" y="154305"/>
                </a:lnTo>
                <a:lnTo>
                  <a:pt x="34290" y="180022"/>
                </a:lnTo>
                <a:lnTo>
                  <a:pt x="17146" y="197167"/>
                </a:lnTo>
                <a:lnTo>
                  <a:pt x="17146" y="197167"/>
                </a:lnTo>
                <a:lnTo>
                  <a:pt x="0" y="214312"/>
                </a:lnTo>
                <a:lnTo>
                  <a:pt x="0" y="21431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7FDD5B53-BC79-4EE5-A995-B33075B5B5FB}"/>
              </a:ext>
            </a:extLst>
          </p:cNvPr>
          <p:cNvSpPr/>
          <p:nvPr/>
        </p:nvSpPr>
        <p:spPr>
          <a:xfrm>
            <a:off x="3689350" y="4071938"/>
            <a:ext cx="204788" cy="206375"/>
          </a:xfrm>
          <a:custGeom>
            <a:avLst/>
            <a:gdLst/>
            <a:ahLst/>
            <a:cxnLst/>
            <a:rect l="0" t="0" r="0" b="0"/>
            <a:pathLst>
              <a:path w="205741" h="205741">
                <a:moveTo>
                  <a:pt x="205740" y="0"/>
                </a:moveTo>
                <a:lnTo>
                  <a:pt x="197168" y="0"/>
                </a:lnTo>
                <a:lnTo>
                  <a:pt x="197168" y="8573"/>
                </a:lnTo>
                <a:lnTo>
                  <a:pt x="180023" y="25718"/>
                </a:lnTo>
                <a:lnTo>
                  <a:pt x="154306" y="34290"/>
                </a:lnTo>
                <a:lnTo>
                  <a:pt x="145733" y="60008"/>
                </a:lnTo>
                <a:lnTo>
                  <a:pt x="128588" y="77153"/>
                </a:lnTo>
                <a:lnTo>
                  <a:pt x="111443" y="94298"/>
                </a:lnTo>
                <a:lnTo>
                  <a:pt x="85725" y="120015"/>
                </a:lnTo>
                <a:lnTo>
                  <a:pt x="68581" y="145733"/>
                </a:lnTo>
                <a:lnTo>
                  <a:pt x="42863" y="162878"/>
                </a:lnTo>
                <a:lnTo>
                  <a:pt x="25718" y="188595"/>
                </a:lnTo>
                <a:lnTo>
                  <a:pt x="25718" y="188595"/>
                </a:lnTo>
                <a:lnTo>
                  <a:pt x="0" y="205740"/>
                </a:lnTo>
                <a:lnTo>
                  <a:pt x="0" y="20574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4FD26ACC-303A-4474-8F7F-978913C353BD}"/>
              </a:ext>
            </a:extLst>
          </p:cNvPr>
          <p:cNvSpPr/>
          <p:nvPr/>
        </p:nvSpPr>
        <p:spPr>
          <a:xfrm>
            <a:off x="3122613" y="4535488"/>
            <a:ext cx="300037" cy="265112"/>
          </a:xfrm>
          <a:custGeom>
            <a:avLst/>
            <a:gdLst/>
            <a:ahLst/>
            <a:cxnLst/>
            <a:rect l="0" t="0" r="0" b="0"/>
            <a:pathLst>
              <a:path w="300039" h="265749">
                <a:moveTo>
                  <a:pt x="300038" y="0"/>
                </a:moveTo>
                <a:lnTo>
                  <a:pt x="291466" y="0"/>
                </a:lnTo>
                <a:lnTo>
                  <a:pt x="282893" y="8573"/>
                </a:lnTo>
                <a:lnTo>
                  <a:pt x="274321" y="17145"/>
                </a:lnTo>
                <a:lnTo>
                  <a:pt x="257175" y="34290"/>
                </a:lnTo>
                <a:lnTo>
                  <a:pt x="231458" y="42863"/>
                </a:lnTo>
                <a:lnTo>
                  <a:pt x="214313" y="60008"/>
                </a:lnTo>
                <a:lnTo>
                  <a:pt x="197168" y="77153"/>
                </a:lnTo>
                <a:lnTo>
                  <a:pt x="180023" y="85725"/>
                </a:lnTo>
                <a:lnTo>
                  <a:pt x="171450" y="102870"/>
                </a:lnTo>
                <a:lnTo>
                  <a:pt x="162878" y="111443"/>
                </a:lnTo>
                <a:lnTo>
                  <a:pt x="145733" y="120015"/>
                </a:lnTo>
                <a:lnTo>
                  <a:pt x="137160" y="128588"/>
                </a:lnTo>
                <a:lnTo>
                  <a:pt x="128588" y="145733"/>
                </a:lnTo>
                <a:lnTo>
                  <a:pt x="120016" y="154305"/>
                </a:lnTo>
                <a:lnTo>
                  <a:pt x="111443" y="162878"/>
                </a:lnTo>
                <a:lnTo>
                  <a:pt x="102871" y="171450"/>
                </a:lnTo>
                <a:lnTo>
                  <a:pt x="94298" y="180023"/>
                </a:lnTo>
                <a:lnTo>
                  <a:pt x="85725" y="197168"/>
                </a:lnTo>
                <a:lnTo>
                  <a:pt x="77153" y="205740"/>
                </a:lnTo>
                <a:lnTo>
                  <a:pt x="60008" y="214313"/>
                </a:lnTo>
                <a:lnTo>
                  <a:pt x="51435" y="222885"/>
                </a:lnTo>
                <a:lnTo>
                  <a:pt x="42863" y="231458"/>
                </a:lnTo>
                <a:lnTo>
                  <a:pt x="34291" y="240030"/>
                </a:lnTo>
                <a:lnTo>
                  <a:pt x="25718" y="248603"/>
                </a:lnTo>
                <a:lnTo>
                  <a:pt x="17146" y="257175"/>
                </a:lnTo>
                <a:lnTo>
                  <a:pt x="8573" y="265748"/>
                </a:lnTo>
                <a:lnTo>
                  <a:pt x="8573" y="265748"/>
                </a:lnTo>
                <a:lnTo>
                  <a:pt x="0" y="265748"/>
                </a:lnTo>
                <a:lnTo>
                  <a:pt x="0" y="26574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58CB7812-4184-43CB-ACF0-D779B3BDF007}"/>
              </a:ext>
            </a:extLst>
          </p:cNvPr>
          <p:cNvSpPr/>
          <p:nvPr/>
        </p:nvSpPr>
        <p:spPr>
          <a:xfrm>
            <a:off x="3028950" y="4543425"/>
            <a:ext cx="257175" cy="292100"/>
          </a:xfrm>
          <a:custGeom>
            <a:avLst/>
            <a:gdLst/>
            <a:ahLst/>
            <a:cxnLst/>
            <a:rect l="0" t="0" r="0" b="0"/>
            <a:pathLst>
              <a:path w="257176" h="291466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8572"/>
                </a:lnTo>
                <a:lnTo>
                  <a:pt x="0" y="8572"/>
                </a:lnTo>
                <a:lnTo>
                  <a:pt x="8572" y="17145"/>
                </a:lnTo>
                <a:lnTo>
                  <a:pt x="8572" y="34290"/>
                </a:lnTo>
                <a:lnTo>
                  <a:pt x="17145" y="42862"/>
                </a:lnTo>
                <a:lnTo>
                  <a:pt x="17145" y="60007"/>
                </a:lnTo>
                <a:lnTo>
                  <a:pt x="25718" y="68580"/>
                </a:lnTo>
                <a:lnTo>
                  <a:pt x="25718" y="85725"/>
                </a:lnTo>
                <a:lnTo>
                  <a:pt x="34290" y="102870"/>
                </a:lnTo>
                <a:lnTo>
                  <a:pt x="34290" y="120015"/>
                </a:lnTo>
                <a:lnTo>
                  <a:pt x="34290" y="145732"/>
                </a:lnTo>
                <a:lnTo>
                  <a:pt x="34290" y="162877"/>
                </a:lnTo>
                <a:lnTo>
                  <a:pt x="34290" y="180022"/>
                </a:lnTo>
                <a:lnTo>
                  <a:pt x="34290" y="197167"/>
                </a:lnTo>
                <a:lnTo>
                  <a:pt x="34290" y="205740"/>
                </a:lnTo>
                <a:lnTo>
                  <a:pt x="34290" y="222885"/>
                </a:lnTo>
                <a:lnTo>
                  <a:pt x="25718" y="240030"/>
                </a:lnTo>
                <a:lnTo>
                  <a:pt x="25718" y="248602"/>
                </a:lnTo>
                <a:lnTo>
                  <a:pt x="25718" y="257175"/>
                </a:lnTo>
                <a:lnTo>
                  <a:pt x="25718" y="265747"/>
                </a:lnTo>
                <a:lnTo>
                  <a:pt x="17145" y="274320"/>
                </a:lnTo>
                <a:lnTo>
                  <a:pt x="17145" y="282892"/>
                </a:lnTo>
                <a:lnTo>
                  <a:pt x="17145" y="282892"/>
                </a:lnTo>
                <a:lnTo>
                  <a:pt x="17145" y="282892"/>
                </a:lnTo>
                <a:lnTo>
                  <a:pt x="17145" y="291465"/>
                </a:lnTo>
                <a:lnTo>
                  <a:pt x="25718" y="291465"/>
                </a:lnTo>
                <a:lnTo>
                  <a:pt x="25718" y="291465"/>
                </a:lnTo>
                <a:lnTo>
                  <a:pt x="25718" y="291465"/>
                </a:lnTo>
                <a:lnTo>
                  <a:pt x="34290" y="291465"/>
                </a:lnTo>
                <a:lnTo>
                  <a:pt x="42863" y="291465"/>
                </a:lnTo>
                <a:lnTo>
                  <a:pt x="51435" y="291465"/>
                </a:lnTo>
                <a:lnTo>
                  <a:pt x="60007" y="291465"/>
                </a:lnTo>
                <a:lnTo>
                  <a:pt x="77153" y="282892"/>
                </a:lnTo>
                <a:lnTo>
                  <a:pt x="94297" y="282892"/>
                </a:lnTo>
                <a:lnTo>
                  <a:pt x="111443" y="282892"/>
                </a:lnTo>
                <a:lnTo>
                  <a:pt x="128588" y="282892"/>
                </a:lnTo>
                <a:lnTo>
                  <a:pt x="137160" y="282892"/>
                </a:lnTo>
                <a:lnTo>
                  <a:pt x="154305" y="282892"/>
                </a:lnTo>
                <a:lnTo>
                  <a:pt x="171450" y="291465"/>
                </a:lnTo>
                <a:lnTo>
                  <a:pt x="188595" y="291465"/>
                </a:lnTo>
                <a:lnTo>
                  <a:pt x="205740" y="291465"/>
                </a:lnTo>
                <a:lnTo>
                  <a:pt x="222885" y="282892"/>
                </a:lnTo>
                <a:lnTo>
                  <a:pt x="248603" y="282892"/>
                </a:lnTo>
                <a:lnTo>
                  <a:pt x="248603" y="282892"/>
                </a:lnTo>
                <a:lnTo>
                  <a:pt x="257175" y="282892"/>
                </a:lnTo>
                <a:lnTo>
                  <a:pt x="257175" y="28289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3D385F82-EEB6-4DFA-912F-73EA31E5D3DF}"/>
              </a:ext>
            </a:extLst>
          </p:cNvPr>
          <p:cNvSpPr/>
          <p:nvPr/>
        </p:nvSpPr>
        <p:spPr>
          <a:xfrm>
            <a:off x="4211638" y="3540125"/>
            <a:ext cx="420687" cy="274638"/>
          </a:xfrm>
          <a:custGeom>
            <a:avLst/>
            <a:gdLst/>
            <a:ahLst/>
            <a:cxnLst/>
            <a:rect l="0" t="0" r="0" b="0"/>
            <a:pathLst>
              <a:path w="420053" h="274321">
                <a:moveTo>
                  <a:pt x="360045" y="0"/>
                </a:moveTo>
                <a:lnTo>
                  <a:pt x="368617" y="0"/>
                </a:lnTo>
                <a:lnTo>
                  <a:pt x="368617" y="8573"/>
                </a:lnTo>
                <a:lnTo>
                  <a:pt x="377190" y="17145"/>
                </a:lnTo>
                <a:lnTo>
                  <a:pt x="385762" y="25718"/>
                </a:lnTo>
                <a:lnTo>
                  <a:pt x="385762" y="25718"/>
                </a:lnTo>
                <a:lnTo>
                  <a:pt x="394335" y="42863"/>
                </a:lnTo>
                <a:lnTo>
                  <a:pt x="402908" y="51435"/>
                </a:lnTo>
                <a:lnTo>
                  <a:pt x="411480" y="60008"/>
                </a:lnTo>
                <a:lnTo>
                  <a:pt x="411480" y="77153"/>
                </a:lnTo>
                <a:lnTo>
                  <a:pt x="420052" y="85725"/>
                </a:lnTo>
                <a:lnTo>
                  <a:pt x="420052" y="94298"/>
                </a:lnTo>
                <a:lnTo>
                  <a:pt x="411480" y="111443"/>
                </a:lnTo>
                <a:lnTo>
                  <a:pt x="402908" y="120015"/>
                </a:lnTo>
                <a:lnTo>
                  <a:pt x="402908" y="137160"/>
                </a:lnTo>
                <a:lnTo>
                  <a:pt x="394335" y="154305"/>
                </a:lnTo>
                <a:lnTo>
                  <a:pt x="377190" y="162878"/>
                </a:lnTo>
                <a:lnTo>
                  <a:pt x="368617" y="180023"/>
                </a:lnTo>
                <a:lnTo>
                  <a:pt x="351473" y="188595"/>
                </a:lnTo>
                <a:lnTo>
                  <a:pt x="334327" y="205740"/>
                </a:lnTo>
                <a:lnTo>
                  <a:pt x="317183" y="214313"/>
                </a:lnTo>
                <a:lnTo>
                  <a:pt x="300037" y="222885"/>
                </a:lnTo>
                <a:lnTo>
                  <a:pt x="282892" y="231458"/>
                </a:lnTo>
                <a:lnTo>
                  <a:pt x="265748" y="240030"/>
                </a:lnTo>
                <a:lnTo>
                  <a:pt x="248602" y="240030"/>
                </a:lnTo>
                <a:lnTo>
                  <a:pt x="231458" y="248603"/>
                </a:lnTo>
                <a:lnTo>
                  <a:pt x="205740" y="257175"/>
                </a:lnTo>
                <a:lnTo>
                  <a:pt x="188595" y="257175"/>
                </a:lnTo>
                <a:lnTo>
                  <a:pt x="171450" y="257175"/>
                </a:lnTo>
                <a:lnTo>
                  <a:pt x="145733" y="257175"/>
                </a:lnTo>
                <a:lnTo>
                  <a:pt x="128587" y="265748"/>
                </a:lnTo>
                <a:lnTo>
                  <a:pt x="111442" y="265748"/>
                </a:lnTo>
                <a:lnTo>
                  <a:pt x="94298" y="265748"/>
                </a:lnTo>
                <a:lnTo>
                  <a:pt x="77152" y="265748"/>
                </a:lnTo>
                <a:lnTo>
                  <a:pt x="60008" y="265748"/>
                </a:lnTo>
                <a:lnTo>
                  <a:pt x="51435" y="265748"/>
                </a:lnTo>
                <a:lnTo>
                  <a:pt x="34290" y="265748"/>
                </a:lnTo>
                <a:lnTo>
                  <a:pt x="25717" y="265748"/>
                </a:lnTo>
                <a:lnTo>
                  <a:pt x="17145" y="265748"/>
                </a:lnTo>
                <a:lnTo>
                  <a:pt x="17145" y="265748"/>
                </a:lnTo>
                <a:lnTo>
                  <a:pt x="8573" y="274320"/>
                </a:lnTo>
                <a:lnTo>
                  <a:pt x="0" y="274320"/>
                </a:lnTo>
                <a:lnTo>
                  <a:pt x="0" y="274320"/>
                </a:lnTo>
                <a:lnTo>
                  <a:pt x="0" y="265748"/>
                </a:lnTo>
                <a:lnTo>
                  <a:pt x="0" y="265748"/>
                </a:lnTo>
                <a:lnTo>
                  <a:pt x="0" y="265748"/>
                </a:lnTo>
                <a:lnTo>
                  <a:pt x="0" y="26574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2F7AE0E0-02C6-4895-8D36-6B6D707DBD3B}"/>
              </a:ext>
            </a:extLst>
          </p:cNvPr>
          <p:cNvSpPr/>
          <p:nvPr/>
        </p:nvSpPr>
        <p:spPr>
          <a:xfrm>
            <a:off x="4503738" y="3729038"/>
            <a:ext cx="33337" cy="274637"/>
          </a:xfrm>
          <a:custGeom>
            <a:avLst/>
            <a:gdLst/>
            <a:ahLst/>
            <a:cxnLst/>
            <a:rect l="0" t="0" r="0" b="0"/>
            <a:pathLst>
              <a:path w="34291" h="274321">
                <a:moveTo>
                  <a:pt x="25718" y="0"/>
                </a:moveTo>
                <a:lnTo>
                  <a:pt x="25718" y="0"/>
                </a:lnTo>
                <a:lnTo>
                  <a:pt x="25718" y="0"/>
                </a:lnTo>
                <a:lnTo>
                  <a:pt x="25718" y="8573"/>
                </a:lnTo>
                <a:lnTo>
                  <a:pt x="25718" y="8573"/>
                </a:lnTo>
                <a:lnTo>
                  <a:pt x="25718" y="8573"/>
                </a:lnTo>
                <a:lnTo>
                  <a:pt x="25718" y="17145"/>
                </a:lnTo>
                <a:lnTo>
                  <a:pt x="34290" y="17145"/>
                </a:lnTo>
                <a:lnTo>
                  <a:pt x="34290" y="34290"/>
                </a:lnTo>
                <a:lnTo>
                  <a:pt x="34290" y="42863"/>
                </a:lnTo>
                <a:lnTo>
                  <a:pt x="34290" y="51435"/>
                </a:lnTo>
                <a:lnTo>
                  <a:pt x="34290" y="60008"/>
                </a:lnTo>
                <a:lnTo>
                  <a:pt x="34290" y="77153"/>
                </a:lnTo>
                <a:lnTo>
                  <a:pt x="34290" y="94298"/>
                </a:lnTo>
                <a:lnTo>
                  <a:pt x="34290" y="111443"/>
                </a:lnTo>
                <a:lnTo>
                  <a:pt x="34290" y="128588"/>
                </a:lnTo>
                <a:lnTo>
                  <a:pt x="25718" y="137160"/>
                </a:lnTo>
                <a:lnTo>
                  <a:pt x="25718" y="154305"/>
                </a:lnTo>
                <a:lnTo>
                  <a:pt x="25718" y="171450"/>
                </a:lnTo>
                <a:lnTo>
                  <a:pt x="17145" y="188595"/>
                </a:lnTo>
                <a:lnTo>
                  <a:pt x="17145" y="197168"/>
                </a:lnTo>
                <a:lnTo>
                  <a:pt x="8572" y="214313"/>
                </a:lnTo>
                <a:lnTo>
                  <a:pt x="8572" y="231458"/>
                </a:lnTo>
                <a:lnTo>
                  <a:pt x="8572" y="240030"/>
                </a:lnTo>
                <a:lnTo>
                  <a:pt x="0" y="257175"/>
                </a:lnTo>
                <a:lnTo>
                  <a:pt x="0" y="265748"/>
                </a:lnTo>
                <a:lnTo>
                  <a:pt x="0" y="265748"/>
                </a:lnTo>
                <a:lnTo>
                  <a:pt x="0" y="274320"/>
                </a:lnTo>
                <a:lnTo>
                  <a:pt x="0" y="274320"/>
                </a:lnTo>
                <a:lnTo>
                  <a:pt x="8572" y="274320"/>
                </a:lnTo>
                <a:lnTo>
                  <a:pt x="8572" y="274320"/>
                </a:lnTo>
                <a:lnTo>
                  <a:pt x="8572" y="274320"/>
                </a:lnTo>
                <a:lnTo>
                  <a:pt x="8572" y="27432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A5A9228C-6D73-4D94-BD38-CF87670D8DA3}"/>
              </a:ext>
            </a:extLst>
          </p:cNvPr>
          <p:cNvSpPr/>
          <p:nvPr/>
        </p:nvSpPr>
        <p:spPr>
          <a:xfrm>
            <a:off x="4554538" y="3763963"/>
            <a:ext cx="188912" cy="265112"/>
          </a:xfrm>
          <a:custGeom>
            <a:avLst/>
            <a:gdLst/>
            <a:ahLst/>
            <a:cxnLst/>
            <a:rect l="0" t="0" r="0" b="0"/>
            <a:pathLst>
              <a:path w="188596" h="265749">
                <a:moveTo>
                  <a:pt x="51435" y="25718"/>
                </a:moveTo>
                <a:lnTo>
                  <a:pt x="51435" y="25718"/>
                </a:lnTo>
                <a:lnTo>
                  <a:pt x="51435" y="25718"/>
                </a:lnTo>
                <a:lnTo>
                  <a:pt x="51435" y="25718"/>
                </a:lnTo>
                <a:lnTo>
                  <a:pt x="60008" y="25718"/>
                </a:lnTo>
                <a:lnTo>
                  <a:pt x="60008" y="25718"/>
                </a:lnTo>
                <a:lnTo>
                  <a:pt x="60008" y="17145"/>
                </a:lnTo>
                <a:lnTo>
                  <a:pt x="60008" y="17145"/>
                </a:lnTo>
                <a:lnTo>
                  <a:pt x="68580" y="8573"/>
                </a:lnTo>
                <a:lnTo>
                  <a:pt x="77152" y="8573"/>
                </a:lnTo>
                <a:lnTo>
                  <a:pt x="85725" y="8573"/>
                </a:lnTo>
                <a:lnTo>
                  <a:pt x="102870" y="0"/>
                </a:lnTo>
                <a:lnTo>
                  <a:pt x="111442" y="0"/>
                </a:lnTo>
                <a:lnTo>
                  <a:pt x="120015" y="0"/>
                </a:lnTo>
                <a:lnTo>
                  <a:pt x="137160" y="8573"/>
                </a:lnTo>
                <a:lnTo>
                  <a:pt x="145733" y="8573"/>
                </a:lnTo>
                <a:lnTo>
                  <a:pt x="154305" y="17145"/>
                </a:lnTo>
                <a:lnTo>
                  <a:pt x="162877" y="17145"/>
                </a:lnTo>
                <a:lnTo>
                  <a:pt x="162877" y="25718"/>
                </a:lnTo>
                <a:lnTo>
                  <a:pt x="171450" y="42863"/>
                </a:lnTo>
                <a:lnTo>
                  <a:pt x="171450" y="51435"/>
                </a:lnTo>
                <a:lnTo>
                  <a:pt x="171450" y="68580"/>
                </a:lnTo>
                <a:lnTo>
                  <a:pt x="162877" y="77153"/>
                </a:lnTo>
                <a:lnTo>
                  <a:pt x="154305" y="94298"/>
                </a:lnTo>
                <a:lnTo>
                  <a:pt x="145733" y="111443"/>
                </a:lnTo>
                <a:lnTo>
                  <a:pt x="137160" y="128588"/>
                </a:lnTo>
                <a:lnTo>
                  <a:pt x="128587" y="145733"/>
                </a:lnTo>
                <a:lnTo>
                  <a:pt x="111442" y="162878"/>
                </a:lnTo>
                <a:lnTo>
                  <a:pt x="102870" y="171450"/>
                </a:lnTo>
                <a:lnTo>
                  <a:pt x="85725" y="180023"/>
                </a:lnTo>
                <a:lnTo>
                  <a:pt x="68580" y="197168"/>
                </a:lnTo>
                <a:lnTo>
                  <a:pt x="60008" y="197168"/>
                </a:lnTo>
                <a:lnTo>
                  <a:pt x="42862" y="205740"/>
                </a:lnTo>
                <a:lnTo>
                  <a:pt x="34290" y="205740"/>
                </a:lnTo>
                <a:lnTo>
                  <a:pt x="17145" y="205740"/>
                </a:lnTo>
                <a:lnTo>
                  <a:pt x="17145" y="205740"/>
                </a:lnTo>
                <a:lnTo>
                  <a:pt x="8573" y="197168"/>
                </a:lnTo>
                <a:lnTo>
                  <a:pt x="0" y="197168"/>
                </a:lnTo>
                <a:lnTo>
                  <a:pt x="0" y="188595"/>
                </a:lnTo>
                <a:lnTo>
                  <a:pt x="0" y="180023"/>
                </a:lnTo>
                <a:lnTo>
                  <a:pt x="0" y="171450"/>
                </a:lnTo>
                <a:lnTo>
                  <a:pt x="0" y="154305"/>
                </a:lnTo>
                <a:lnTo>
                  <a:pt x="8573" y="145733"/>
                </a:lnTo>
                <a:lnTo>
                  <a:pt x="17145" y="145733"/>
                </a:lnTo>
                <a:lnTo>
                  <a:pt x="25717" y="137160"/>
                </a:lnTo>
                <a:lnTo>
                  <a:pt x="34290" y="128588"/>
                </a:lnTo>
                <a:lnTo>
                  <a:pt x="51435" y="128588"/>
                </a:lnTo>
                <a:lnTo>
                  <a:pt x="60008" y="128588"/>
                </a:lnTo>
                <a:lnTo>
                  <a:pt x="77152" y="128588"/>
                </a:lnTo>
                <a:lnTo>
                  <a:pt x="85725" y="128588"/>
                </a:lnTo>
                <a:lnTo>
                  <a:pt x="102870" y="137160"/>
                </a:lnTo>
                <a:lnTo>
                  <a:pt x="102870" y="145733"/>
                </a:lnTo>
                <a:lnTo>
                  <a:pt x="111442" y="145733"/>
                </a:lnTo>
                <a:lnTo>
                  <a:pt x="120015" y="154305"/>
                </a:lnTo>
                <a:lnTo>
                  <a:pt x="128587" y="162878"/>
                </a:lnTo>
                <a:lnTo>
                  <a:pt x="128587" y="171450"/>
                </a:lnTo>
                <a:lnTo>
                  <a:pt x="137160" y="180023"/>
                </a:lnTo>
                <a:lnTo>
                  <a:pt x="137160" y="197168"/>
                </a:lnTo>
                <a:lnTo>
                  <a:pt x="137160" y="205740"/>
                </a:lnTo>
                <a:lnTo>
                  <a:pt x="145733" y="214313"/>
                </a:lnTo>
                <a:lnTo>
                  <a:pt x="145733" y="231458"/>
                </a:lnTo>
                <a:lnTo>
                  <a:pt x="145733" y="240030"/>
                </a:lnTo>
                <a:lnTo>
                  <a:pt x="145733" y="248603"/>
                </a:lnTo>
                <a:lnTo>
                  <a:pt x="145733" y="257175"/>
                </a:lnTo>
                <a:lnTo>
                  <a:pt x="154305" y="257175"/>
                </a:lnTo>
                <a:lnTo>
                  <a:pt x="162877" y="265748"/>
                </a:lnTo>
                <a:lnTo>
                  <a:pt x="162877" y="265748"/>
                </a:lnTo>
                <a:lnTo>
                  <a:pt x="180022" y="257175"/>
                </a:lnTo>
                <a:lnTo>
                  <a:pt x="188595" y="248603"/>
                </a:lnTo>
                <a:lnTo>
                  <a:pt x="188595" y="248603"/>
                </a:lnTo>
                <a:lnTo>
                  <a:pt x="188595" y="240030"/>
                </a:lnTo>
                <a:lnTo>
                  <a:pt x="188595" y="24003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041CA5FB-DDBA-47FB-AA8E-1889FC2DB924}"/>
              </a:ext>
            </a:extLst>
          </p:cNvPr>
          <p:cNvSpPr/>
          <p:nvPr/>
        </p:nvSpPr>
        <p:spPr>
          <a:xfrm>
            <a:off x="4743450" y="3763963"/>
            <a:ext cx="136525" cy="282575"/>
          </a:xfrm>
          <a:custGeom>
            <a:avLst/>
            <a:gdLst/>
            <a:ahLst/>
            <a:cxnLst/>
            <a:rect l="0" t="0" r="0" b="0"/>
            <a:pathLst>
              <a:path w="137161" h="282894">
                <a:moveTo>
                  <a:pt x="51435" y="34290"/>
                </a:moveTo>
                <a:lnTo>
                  <a:pt x="51435" y="34290"/>
                </a:lnTo>
                <a:lnTo>
                  <a:pt x="51435" y="34290"/>
                </a:lnTo>
                <a:lnTo>
                  <a:pt x="42863" y="25718"/>
                </a:lnTo>
                <a:lnTo>
                  <a:pt x="42863" y="25718"/>
                </a:lnTo>
                <a:lnTo>
                  <a:pt x="42863" y="25718"/>
                </a:lnTo>
                <a:lnTo>
                  <a:pt x="42863" y="25718"/>
                </a:lnTo>
                <a:lnTo>
                  <a:pt x="42863" y="34290"/>
                </a:lnTo>
                <a:lnTo>
                  <a:pt x="42863" y="34290"/>
                </a:lnTo>
                <a:lnTo>
                  <a:pt x="34290" y="42863"/>
                </a:lnTo>
                <a:lnTo>
                  <a:pt x="34290" y="51435"/>
                </a:lnTo>
                <a:lnTo>
                  <a:pt x="25717" y="68580"/>
                </a:lnTo>
                <a:lnTo>
                  <a:pt x="17145" y="85725"/>
                </a:lnTo>
                <a:lnTo>
                  <a:pt x="8572" y="102870"/>
                </a:lnTo>
                <a:lnTo>
                  <a:pt x="8572" y="120015"/>
                </a:lnTo>
                <a:lnTo>
                  <a:pt x="0" y="137160"/>
                </a:lnTo>
                <a:lnTo>
                  <a:pt x="0" y="162878"/>
                </a:lnTo>
                <a:lnTo>
                  <a:pt x="0" y="180023"/>
                </a:lnTo>
                <a:lnTo>
                  <a:pt x="0" y="197168"/>
                </a:lnTo>
                <a:lnTo>
                  <a:pt x="0" y="214313"/>
                </a:lnTo>
                <a:lnTo>
                  <a:pt x="0" y="231458"/>
                </a:lnTo>
                <a:lnTo>
                  <a:pt x="8572" y="240030"/>
                </a:lnTo>
                <a:lnTo>
                  <a:pt x="8572" y="257175"/>
                </a:lnTo>
                <a:lnTo>
                  <a:pt x="17145" y="265748"/>
                </a:lnTo>
                <a:lnTo>
                  <a:pt x="25717" y="274320"/>
                </a:lnTo>
                <a:lnTo>
                  <a:pt x="42863" y="282893"/>
                </a:lnTo>
                <a:lnTo>
                  <a:pt x="51435" y="282893"/>
                </a:lnTo>
                <a:lnTo>
                  <a:pt x="60007" y="282893"/>
                </a:lnTo>
                <a:lnTo>
                  <a:pt x="77152" y="282893"/>
                </a:lnTo>
                <a:lnTo>
                  <a:pt x="85725" y="274320"/>
                </a:lnTo>
                <a:lnTo>
                  <a:pt x="102870" y="265748"/>
                </a:lnTo>
                <a:lnTo>
                  <a:pt x="111442" y="257175"/>
                </a:lnTo>
                <a:lnTo>
                  <a:pt x="120015" y="240030"/>
                </a:lnTo>
                <a:lnTo>
                  <a:pt x="128588" y="222885"/>
                </a:lnTo>
                <a:lnTo>
                  <a:pt x="137160" y="205740"/>
                </a:lnTo>
                <a:lnTo>
                  <a:pt x="137160" y="188595"/>
                </a:lnTo>
                <a:lnTo>
                  <a:pt x="137160" y="171450"/>
                </a:lnTo>
                <a:lnTo>
                  <a:pt x="128588" y="154305"/>
                </a:lnTo>
                <a:lnTo>
                  <a:pt x="128588" y="128588"/>
                </a:lnTo>
                <a:lnTo>
                  <a:pt x="120015" y="111443"/>
                </a:lnTo>
                <a:lnTo>
                  <a:pt x="111442" y="94298"/>
                </a:lnTo>
                <a:lnTo>
                  <a:pt x="102870" y="77153"/>
                </a:lnTo>
                <a:lnTo>
                  <a:pt x="94297" y="60008"/>
                </a:lnTo>
                <a:lnTo>
                  <a:pt x="85725" y="51435"/>
                </a:lnTo>
                <a:lnTo>
                  <a:pt x="68580" y="42863"/>
                </a:lnTo>
                <a:lnTo>
                  <a:pt x="60007" y="34290"/>
                </a:lnTo>
                <a:lnTo>
                  <a:pt x="51435" y="25718"/>
                </a:lnTo>
                <a:lnTo>
                  <a:pt x="42863" y="17145"/>
                </a:lnTo>
                <a:lnTo>
                  <a:pt x="42863" y="17145"/>
                </a:lnTo>
                <a:lnTo>
                  <a:pt x="42863" y="8573"/>
                </a:lnTo>
                <a:lnTo>
                  <a:pt x="42863" y="8573"/>
                </a:lnTo>
                <a:lnTo>
                  <a:pt x="42863" y="8573"/>
                </a:lnTo>
                <a:lnTo>
                  <a:pt x="51435" y="0"/>
                </a:lnTo>
                <a:lnTo>
                  <a:pt x="51435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550758BB-AF00-427D-A373-2CFFEFE242E5}"/>
              </a:ext>
            </a:extLst>
          </p:cNvPr>
          <p:cNvSpPr/>
          <p:nvPr/>
        </p:nvSpPr>
        <p:spPr>
          <a:xfrm>
            <a:off x="4897438" y="3736975"/>
            <a:ext cx="77787" cy="112713"/>
          </a:xfrm>
          <a:custGeom>
            <a:avLst/>
            <a:gdLst/>
            <a:ahLst/>
            <a:cxnLst/>
            <a:rect l="0" t="0" r="0" b="0"/>
            <a:pathLst>
              <a:path w="77153" h="111443">
                <a:moveTo>
                  <a:pt x="8572" y="25717"/>
                </a:moveTo>
                <a:lnTo>
                  <a:pt x="8572" y="25717"/>
                </a:lnTo>
                <a:lnTo>
                  <a:pt x="17145" y="25717"/>
                </a:lnTo>
                <a:lnTo>
                  <a:pt x="17145" y="25717"/>
                </a:lnTo>
                <a:lnTo>
                  <a:pt x="17145" y="34290"/>
                </a:lnTo>
                <a:lnTo>
                  <a:pt x="17145" y="34290"/>
                </a:lnTo>
                <a:lnTo>
                  <a:pt x="17145" y="34290"/>
                </a:lnTo>
                <a:lnTo>
                  <a:pt x="17145" y="34290"/>
                </a:lnTo>
                <a:lnTo>
                  <a:pt x="17145" y="34290"/>
                </a:lnTo>
                <a:lnTo>
                  <a:pt x="17145" y="34290"/>
                </a:lnTo>
                <a:lnTo>
                  <a:pt x="8572" y="42862"/>
                </a:lnTo>
                <a:lnTo>
                  <a:pt x="8572" y="51435"/>
                </a:lnTo>
                <a:lnTo>
                  <a:pt x="8572" y="60007"/>
                </a:lnTo>
                <a:lnTo>
                  <a:pt x="0" y="68580"/>
                </a:lnTo>
                <a:lnTo>
                  <a:pt x="0" y="68580"/>
                </a:lnTo>
                <a:lnTo>
                  <a:pt x="0" y="85725"/>
                </a:lnTo>
                <a:lnTo>
                  <a:pt x="0" y="85725"/>
                </a:lnTo>
                <a:lnTo>
                  <a:pt x="0" y="94297"/>
                </a:lnTo>
                <a:lnTo>
                  <a:pt x="0" y="102870"/>
                </a:lnTo>
                <a:lnTo>
                  <a:pt x="8572" y="102870"/>
                </a:lnTo>
                <a:lnTo>
                  <a:pt x="17145" y="111442"/>
                </a:lnTo>
                <a:lnTo>
                  <a:pt x="17145" y="111442"/>
                </a:lnTo>
                <a:lnTo>
                  <a:pt x="25717" y="111442"/>
                </a:lnTo>
                <a:lnTo>
                  <a:pt x="34290" y="111442"/>
                </a:lnTo>
                <a:lnTo>
                  <a:pt x="51435" y="111442"/>
                </a:lnTo>
                <a:lnTo>
                  <a:pt x="60008" y="102870"/>
                </a:lnTo>
                <a:lnTo>
                  <a:pt x="60008" y="102870"/>
                </a:lnTo>
                <a:lnTo>
                  <a:pt x="68580" y="94297"/>
                </a:lnTo>
                <a:lnTo>
                  <a:pt x="68580" y="85725"/>
                </a:lnTo>
                <a:lnTo>
                  <a:pt x="77152" y="77152"/>
                </a:lnTo>
                <a:lnTo>
                  <a:pt x="77152" y="68580"/>
                </a:lnTo>
                <a:lnTo>
                  <a:pt x="68580" y="51435"/>
                </a:lnTo>
                <a:lnTo>
                  <a:pt x="68580" y="42862"/>
                </a:lnTo>
                <a:lnTo>
                  <a:pt x="60008" y="34290"/>
                </a:lnTo>
                <a:lnTo>
                  <a:pt x="51435" y="25717"/>
                </a:lnTo>
                <a:lnTo>
                  <a:pt x="42863" y="17145"/>
                </a:lnTo>
                <a:lnTo>
                  <a:pt x="34290" y="8572"/>
                </a:lnTo>
                <a:lnTo>
                  <a:pt x="25717" y="8572"/>
                </a:lnTo>
                <a:lnTo>
                  <a:pt x="17145" y="0"/>
                </a:lnTo>
                <a:lnTo>
                  <a:pt x="857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 spd="med"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FD73D65D-FDB4-44C5-9479-004036A300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chemeClr val="bg1"/>
                </a:solidFill>
                <a:latin typeface="Comic Sans MS" panose="030F0702030302020204" pitchFamily="66" charset="0"/>
              </a:rPr>
              <a:t>Third (Last) Quarter</a:t>
            </a:r>
          </a:p>
        </p:txBody>
      </p:sp>
      <p:pic>
        <p:nvPicPr>
          <p:cNvPr id="27653" name="Picture 5" descr="last-q">
            <a:extLst>
              <a:ext uri="{FF2B5EF4-FFF2-40B4-BE49-F238E27FC236}">
                <a16:creationId xmlns:a16="http://schemas.microsoft.com/office/drawing/2014/main" id="{95266DDF-DBD7-4954-BD0A-7C0764287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76400"/>
            <a:ext cx="4329113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356" name="Text Box 7">
            <a:extLst>
              <a:ext uri="{FF2B5EF4-FFF2-40B4-BE49-F238E27FC236}">
                <a16:creationId xmlns:a16="http://schemas.microsoft.com/office/drawing/2014/main" id="{BC05B32D-64EF-444B-BC25-9D78AC9E68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1524000"/>
            <a:ext cx="3429000" cy="489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000" dirty="0">
                <a:solidFill>
                  <a:schemeClr val="bg1"/>
                </a:solidFill>
                <a:latin typeface="Comic Sans MS" panose="030F0702030302020204" pitchFamily="66" charset="0"/>
              </a:rPr>
              <a:t>During the last quarter moon phase, we see the left half of the Moon lit.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000" dirty="0">
                <a:solidFill>
                  <a:schemeClr val="bg1"/>
                </a:solidFill>
                <a:latin typeface="Comic Sans MS" panose="030F0702030302020204" pitchFamily="66" charset="0"/>
              </a:rPr>
              <a:t>The Moon and Earth are now positioned       again, at right angles.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DEE0B97D-A1DA-41DD-A3CB-ABD942F230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8600"/>
            <a:ext cx="2743200" cy="3200400"/>
          </a:xfrm>
          <a:prstGeom prst="rect">
            <a:avLst/>
          </a:prstGeom>
          <a:solidFill>
            <a:schemeClr val="bg1"/>
          </a:solidFill>
          <a:ln w="3810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FFFFFF"/>
              </a:solidFill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97B60FDB-D9A3-4937-B437-7FCBD54EFD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52800" y="274638"/>
            <a:ext cx="5334000" cy="1143000"/>
          </a:xfrm>
        </p:spPr>
        <p:txBody>
          <a:bodyPr/>
          <a:lstStyle/>
          <a:p>
            <a:pPr eaLnBrk="1" hangingPunct="1"/>
            <a:r>
              <a:rPr lang="en-US" altLang="en-US"/>
              <a:t>Last Quarter</a:t>
            </a:r>
          </a:p>
        </p:txBody>
      </p:sp>
      <p:pic>
        <p:nvPicPr>
          <p:cNvPr id="101380" name="Picture 5">
            <a:extLst>
              <a:ext uri="{FF2B5EF4-FFF2-40B4-BE49-F238E27FC236}">
                <a16:creationId xmlns:a16="http://schemas.microsoft.com/office/drawing/2014/main" id="{6BDF8167-20EF-45FF-9E4B-F0EBAD5D5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90"/>
          <a:stretch>
            <a:fillRect/>
          </a:stretch>
        </p:blipFill>
        <p:spPr bwMode="auto">
          <a:xfrm>
            <a:off x="381000" y="420688"/>
            <a:ext cx="2314575" cy="262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1" name="Picture 6">
            <a:extLst>
              <a:ext uri="{FF2B5EF4-FFF2-40B4-BE49-F238E27FC236}">
                <a16:creationId xmlns:a16="http://schemas.microsoft.com/office/drawing/2014/main" id="{4F54DEF8-6E86-4A26-999A-E1A9C22B2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362200"/>
            <a:ext cx="15049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2" name="Picture 14">
            <a:extLst>
              <a:ext uri="{FF2B5EF4-FFF2-40B4-BE49-F238E27FC236}">
                <a16:creationId xmlns:a16="http://schemas.microsoft.com/office/drawing/2014/main" id="{2DB4C818-4A1B-4F44-B042-1675BA344A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626262"/>
              </a:clrFrom>
              <a:clrTo>
                <a:srgbClr val="62626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819400"/>
            <a:ext cx="167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3" name="Picture 17">
            <a:extLst>
              <a:ext uri="{FF2B5EF4-FFF2-40B4-BE49-F238E27FC236}">
                <a16:creationId xmlns:a16="http://schemas.microsoft.com/office/drawing/2014/main" id="{B1BB773A-184C-42E8-B76A-0A1A629BF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038600"/>
            <a:ext cx="109537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4" name="Picture 15">
            <a:extLst>
              <a:ext uri="{FF2B5EF4-FFF2-40B4-BE49-F238E27FC236}">
                <a16:creationId xmlns:a16="http://schemas.microsoft.com/office/drawing/2014/main" id="{F58609B3-CB7C-40E1-B1AA-D22CCB329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71"/>
          <a:stretch>
            <a:fillRect/>
          </a:stretch>
        </p:blipFill>
        <p:spPr bwMode="auto">
          <a:xfrm>
            <a:off x="4057650" y="5257800"/>
            <a:ext cx="971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eform 1">
            <a:extLst>
              <a:ext uri="{FF2B5EF4-FFF2-40B4-BE49-F238E27FC236}">
                <a16:creationId xmlns:a16="http://schemas.microsoft.com/office/drawing/2014/main" id="{63CAF184-55C9-4709-BA73-3FD13AB7E5A2}"/>
              </a:ext>
            </a:extLst>
          </p:cNvPr>
          <p:cNvSpPr/>
          <p:nvPr/>
        </p:nvSpPr>
        <p:spPr>
          <a:xfrm>
            <a:off x="4435475" y="1165225"/>
            <a:ext cx="257175" cy="584200"/>
          </a:xfrm>
          <a:custGeom>
            <a:avLst/>
            <a:gdLst/>
            <a:ahLst/>
            <a:cxnLst/>
            <a:rect l="0" t="0" r="0" b="0"/>
            <a:pathLst>
              <a:path w="257176" h="582931">
                <a:moveTo>
                  <a:pt x="120015" y="60007"/>
                </a:moveTo>
                <a:lnTo>
                  <a:pt x="120015" y="60007"/>
                </a:lnTo>
                <a:lnTo>
                  <a:pt x="120015" y="60007"/>
                </a:lnTo>
                <a:lnTo>
                  <a:pt x="111442" y="68580"/>
                </a:lnTo>
                <a:lnTo>
                  <a:pt x="102870" y="68580"/>
                </a:lnTo>
                <a:lnTo>
                  <a:pt x="94298" y="77153"/>
                </a:lnTo>
                <a:lnTo>
                  <a:pt x="94298" y="85725"/>
                </a:lnTo>
                <a:lnTo>
                  <a:pt x="85725" y="85725"/>
                </a:lnTo>
                <a:lnTo>
                  <a:pt x="77152" y="94297"/>
                </a:lnTo>
                <a:lnTo>
                  <a:pt x="68580" y="94297"/>
                </a:lnTo>
                <a:lnTo>
                  <a:pt x="68580" y="94297"/>
                </a:lnTo>
                <a:lnTo>
                  <a:pt x="60007" y="102870"/>
                </a:lnTo>
                <a:lnTo>
                  <a:pt x="60007" y="102870"/>
                </a:lnTo>
                <a:lnTo>
                  <a:pt x="60007" y="94297"/>
                </a:lnTo>
                <a:lnTo>
                  <a:pt x="60007" y="94297"/>
                </a:lnTo>
                <a:lnTo>
                  <a:pt x="60007" y="94297"/>
                </a:lnTo>
                <a:lnTo>
                  <a:pt x="68580" y="85725"/>
                </a:lnTo>
                <a:lnTo>
                  <a:pt x="68580" y="68580"/>
                </a:lnTo>
                <a:lnTo>
                  <a:pt x="85725" y="60007"/>
                </a:lnTo>
                <a:lnTo>
                  <a:pt x="94298" y="42862"/>
                </a:lnTo>
                <a:lnTo>
                  <a:pt x="102870" y="25717"/>
                </a:lnTo>
                <a:lnTo>
                  <a:pt x="120015" y="17145"/>
                </a:lnTo>
                <a:lnTo>
                  <a:pt x="137160" y="8572"/>
                </a:lnTo>
                <a:lnTo>
                  <a:pt x="154305" y="0"/>
                </a:lnTo>
                <a:lnTo>
                  <a:pt x="171450" y="0"/>
                </a:lnTo>
                <a:lnTo>
                  <a:pt x="180023" y="0"/>
                </a:lnTo>
                <a:lnTo>
                  <a:pt x="188595" y="8572"/>
                </a:lnTo>
                <a:lnTo>
                  <a:pt x="197167" y="17145"/>
                </a:lnTo>
                <a:lnTo>
                  <a:pt x="205740" y="25717"/>
                </a:lnTo>
                <a:lnTo>
                  <a:pt x="214313" y="42862"/>
                </a:lnTo>
                <a:lnTo>
                  <a:pt x="214313" y="60007"/>
                </a:lnTo>
                <a:lnTo>
                  <a:pt x="214313" y="85725"/>
                </a:lnTo>
                <a:lnTo>
                  <a:pt x="205740" y="102870"/>
                </a:lnTo>
                <a:lnTo>
                  <a:pt x="197167" y="128587"/>
                </a:lnTo>
                <a:lnTo>
                  <a:pt x="188595" y="154305"/>
                </a:lnTo>
                <a:lnTo>
                  <a:pt x="180023" y="171450"/>
                </a:lnTo>
                <a:lnTo>
                  <a:pt x="162877" y="188595"/>
                </a:lnTo>
                <a:lnTo>
                  <a:pt x="154305" y="205740"/>
                </a:lnTo>
                <a:lnTo>
                  <a:pt x="137160" y="222885"/>
                </a:lnTo>
                <a:lnTo>
                  <a:pt x="120015" y="240030"/>
                </a:lnTo>
                <a:lnTo>
                  <a:pt x="111442" y="248603"/>
                </a:lnTo>
                <a:lnTo>
                  <a:pt x="94298" y="265747"/>
                </a:lnTo>
                <a:lnTo>
                  <a:pt x="94298" y="265747"/>
                </a:lnTo>
                <a:lnTo>
                  <a:pt x="85725" y="274320"/>
                </a:lnTo>
                <a:lnTo>
                  <a:pt x="85725" y="274320"/>
                </a:lnTo>
                <a:lnTo>
                  <a:pt x="85725" y="274320"/>
                </a:lnTo>
                <a:lnTo>
                  <a:pt x="85725" y="274320"/>
                </a:lnTo>
                <a:lnTo>
                  <a:pt x="94298" y="274320"/>
                </a:lnTo>
                <a:lnTo>
                  <a:pt x="94298" y="265747"/>
                </a:lnTo>
                <a:lnTo>
                  <a:pt x="102870" y="265747"/>
                </a:lnTo>
                <a:lnTo>
                  <a:pt x="120015" y="257175"/>
                </a:lnTo>
                <a:lnTo>
                  <a:pt x="137160" y="257175"/>
                </a:lnTo>
                <a:lnTo>
                  <a:pt x="154305" y="257175"/>
                </a:lnTo>
                <a:lnTo>
                  <a:pt x="171450" y="257175"/>
                </a:lnTo>
                <a:lnTo>
                  <a:pt x="188595" y="265747"/>
                </a:lnTo>
                <a:lnTo>
                  <a:pt x="205740" y="274320"/>
                </a:lnTo>
                <a:lnTo>
                  <a:pt x="222885" y="282892"/>
                </a:lnTo>
                <a:lnTo>
                  <a:pt x="240030" y="300037"/>
                </a:lnTo>
                <a:lnTo>
                  <a:pt x="248602" y="317182"/>
                </a:lnTo>
                <a:lnTo>
                  <a:pt x="248602" y="334328"/>
                </a:lnTo>
                <a:lnTo>
                  <a:pt x="257175" y="360045"/>
                </a:lnTo>
                <a:lnTo>
                  <a:pt x="248602" y="385762"/>
                </a:lnTo>
                <a:lnTo>
                  <a:pt x="248602" y="411480"/>
                </a:lnTo>
                <a:lnTo>
                  <a:pt x="231457" y="437197"/>
                </a:lnTo>
                <a:lnTo>
                  <a:pt x="222885" y="462915"/>
                </a:lnTo>
                <a:lnTo>
                  <a:pt x="205740" y="488632"/>
                </a:lnTo>
                <a:lnTo>
                  <a:pt x="188595" y="505777"/>
                </a:lnTo>
                <a:lnTo>
                  <a:pt x="171450" y="531495"/>
                </a:lnTo>
                <a:lnTo>
                  <a:pt x="154305" y="548640"/>
                </a:lnTo>
                <a:lnTo>
                  <a:pt x="137160" y="565785"/>
                </a:lnTo>
                <a:lnTo>
                  <a:pt x="111442" y="574357"/>
                </a:lnTo>
                <a:lnTo>
                  <a:pt x="94298" y="582930"/>
                </a:lnTo>
                <a:lnTo>
                  <a:pt x="68580" y="582930"/>
                </a:lnTo>
                <a:lnTo>
                  <a:pt x="51435" y="582930"/>
                </a:lnTo>
                <a:lnTo>
                  <a:pt x="42863" y="582930"/>
                </a:lnTo>
                <a:lnTo>
                  <a:pt x="25717" y="574357"/>
                </a:lnTo>
                <a:lnTo>
                  <a:pt x="17145" y="557212"/>
                </a:lnTo>
                <a:lnTo>
                  <a:pt x="8573" y="531495"/>
                </a:lnTo>
                <a:lnTo>
                  <a:pt x="0" y="505777"/>
                </a:lnTo>
                <a:lnTo>
                  <a:pt x="0" y="471487"/>
                </a:lnTo>
                <a:lnTo>
                  <a:pt x="8573" y="437197"/>
                </a:lnTo>
                <a:lnTo>
                  <a:pt x="8573" y="402907"/>
                </a:lnTo>
                <a:lnTo>
                  <a:pt x="8573" y="402907"/>
                </a:lnTo>
                <a:lnTo>
                  <a:pt x="17145" y="377190"/>
                </a:lnTo>
                <a:lnTo>
                  <a:pt x="17145" y="37719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C63EECA7-2B11-48B5-9C63-6F5D16062D8F}"/>
              </a:ext>
            </a:extLst>
          </p:cNvPr>
          <p:cNvSpPr/>
          <p:nvPr/>
        </p:nvSpPr>
        <p:spPr>
          <a:xfrm>
            <a:off x="4700588" y="1182688"/>
            <a:ext cx="196850" cy="257175"/>
          </a:xfrm>
          <a:custGeom>
            <a:avLst/>
            <a:gdLst/>
            <a:ahLst/>
            <a:cxnLst/>
            <a:rect l="0" t="0" r="0" b="0"/>
            <a:pathLst>
              <a:path w="197168" h="257176">
                <a:moveTo>
                  <a:pt x="0" y="34290"/>
                </a:moveTo>
                <a:lnTo>
                  <a:pt x="0" y="34290"/>
                </a:lnTo>
                <a:lnTo>
                  <a:pt x="8572" y="34290"/>
                </a:lnTo>
                <a:lnTo>
                  <a:pt x="8572" y="34290"/>
                </a:lnTo>
                <a:lnTo>
                  <a:pt x="8572" y="34290"/>
                </a:lnTo>
                <a:lnTo>
                  <a:pt x="8572" y="34290"/>
                </a:lnTo>
                <a:lnTo>
                  <a:pt x="8572" y="42862"/>
                </a:lnTo>
                <a:lnTo>
                  <a:pt x="8572" y="60008"/>
                </a:lnTo>
                <a:lnTo>
                  <a:pt x="17144" y="77152"/>
                </a:lnTo>
                <a:lnTo>
                  <a:pt x="17144" y="102870"/>
                </a:lnTo>
                <a:lnTo>
                  <a:pt x="17144" y="128587"/>
                </a:lnTo>
                <a:lnTo>
                  <a:pt x="17144" y="154305"/>
                </a:lnTo>
                <a:lnTo>
                  <a:pt x="25717" y="180022"/>
                </a:lnTo>
                <a:lnTo>
                  <a:pt x="25717" y="205740"/>
                </a:lnTo>
                <a:lnTo>
                  <a:pt x="25717" y="222885"/>
                </a:lnTo>
                <a:lnTo>
                  <a:pt x="25717" y="240030"/>
                </a:lnTo>
                <a:lnTo>
                  <a:pt x="25717" y="248602"/>
                </a:lnTo>
                <a:lnTo>
                  <a:pt x="25717" y="257175"/>
                </a:lnTo>
                <a:lnTo>
                  <a:pt x="25717" y="257175"/>
                </a:lnTo>
                <a:lnTo>
                  <a:pt x="25717" y="257175"/>
                </a:lnTo>
                <a:lnTo>
                  <a:pt x="25717" y="257175"/>
                </a:lnTo>
                <a:lnTo>
                  <a:pt x="17144" y="257175"/>
                </a:lnTo>
                <a:lnTo>
                  <a:pt x="17144" y="248602"/>
                </a:lnTo>
                <a:lnTo>
                  <a:pt x="17144" y="240030"/>
                </a:lnTo>
                <a:lnTo>
                  <a:pt x="17144" y="222885"/>
                </a:lnTo>
                <a:lnTo>
                  <a:pt x="17144" y="197167"/>
                </a:lnTo>
                <a:lnTo>
                  <a:pt x="17144" y="171450"/>
                </a:lnTo>
                <a:lnTo>
                  <a:pt x="25717" y="137160"/>
                </a:lnTo>
                <a:lnTo>
                  <a:pt x="34289" y="111442"/>
                </a:lnTo>
                <a:lnTo>
                  <a:pt x="42862" y="85725"/>
                </a:lnTo>
                <a:lnTo>
                  <a:pt x="60007" y="60008"/>
                </a:lnTo>
                <a:lnTo>
                  <a:pt x="77152" y="42862"/>
                </a:lnTo>
                <a:lnTo>
                  <a:pt x="85725" y="25717"/>
                </a:lnTo>
                <a:lnTo>
                  <a:pt x="102869" y="17145"/>
                </a:lnTo>
                <a:lnTo>
                  <a:pt x="120014" y="8572"/>
                </a:lnTo>
                <a:lnTo>
                  <a:pt x="128587" y="0"/>
                </a:lnTo>
                <a:lnTo>
                  <a:pt x="145732" y="0"/>
                </a:lnTo>
                <a:lnTo>
                  <a:pt x="162877" y="0"/>
                </a:lnTo>
                <a:lnTo>
                  <a:pt x="171450" y="0"/>
                </a:lnTo>
                <a:lnTo>
                  <a:pt x="180022" y="0"/>
                </a:lnTo>
                <a:lnTo>
                  <a:pt x="188594" y="8572"/>
                </a:lnTo>
                <a:lnTo>
                  <a:pt x="188594" y="8572"/>
                </a:lnTo>
                <a:lnTo>
                  <a:pt x="197167" y="17145"/>
                </a:lnTo>
                <a:lnTo>
                  <a:pt x="197167" y="17145"/>
                </a:lnTo>
                <a:lnTo>
                  <a:pt x="197167" y="25717"/>
                </a:lnTo>
                <a:lnTo>
                  <a:pt x="197167" y="2571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0722D37-2B6B-4748-83DF-6BADB520EACF}"/>
              </a:ext>
            </a:extLst>
          </p:cNvPr>
          <p:cNvSpPr/>
          <p:nvPr/>
        </p:nvSpPr>
        <p:spPr>
          <a:xfrm>
            <a:off x="4879975" y="1063625"/>
            <a:ext cx="214313" cy="487363"/>
          </a:xfrm>
          <a:custGeom>
            <a:avLst/>
            <a:gdLst/>
            <a:ahLst/>
            <a:cxnLst/>
            <a:rect l="0" t="0" r="0" b="0"/>
            <a:pathLst>
              <a:path w="214313" h="488633">
                <a:moveTo>
                  <a:pt x="162878" y="222885"/>
                </a:moveTo>
                <a:lnTo>
                  <a:pt x="162878" y="222885"/>
                </a:lnTo>
                <a:lnTo>
                  <a:pt x="162878" y="222885"/>
                </a:lnTo>
                <a:lnTo>
                  <a:pt x="162878" y="222885"/>
                </a:lnTo>
                <a:lnTo>
                  <a:pt x="162878" y="222885"/>
                </a:lnTo>
                <a:lnTo>
                  <a:pt x="162878" y="222885"/>
                </a:lnTo>
                <a:lnTo>
                  <a:pt x="171450" y="214312"/>
                </a:lnTo>
                <a:lnTo>
                  <a:pt x="171450" y="205740"/>
                </a:lnTo>
                <a:lnTo>
                  <a:pt x="171450" y="197167"/>
                </a:lnTo>
                <a:lnTo>
                  <a:pt x="171450" y="188595"/>
                </a:lnTo>
                <a:lnTo>
                  <a:pt x="171450" y="171450"/>
                </a:lnTo>
                <a:lnTo>
                  <a:pt x="162878" y="162877"/>
                </a:lnTo>
                <a:lnTo>
                  <a:pt x="154305" y="145732"/>
                </a:lnTo>
                <a:lnTo>
                  <a:pt x="137160" y="145732"/>
                </a:lnTo>
                <a:lnTo>
                  <a:pt x="120015" y="137160"/>
                </a:lnTo>
                <a:lnTo>
                  <a:pt x="111442" y="137160"/>
                </a:lnTo>
                <a:lnTo>
                  <a:pt x="94297" y="145732"/>
                </a:lnTo>
                <a:lnTo>
                  <a:pt x="77153" y="145732"/>
                </a:lnTo>
                <a:lnTo>
                  <a:pt x="60008" y="162877"/>
                </a:lnTo>
                <a:lnTo>
                  <a:pt x="42862" y="180023"/>
                </a:lnTo>
                <a:lnTo>
                  <a:pt x="25717" y="205740"/>
                </a:lnTo>
                <a:lnTo>
                  <a:pt x="17145" y="222885"/>
                </a:lnTo>
                <a:lnTo>
                  <a:pt x="8572" y="240030"/>
                </a:lnTo>
                <a:lnTo>
                  <a:pt x="0" y="265748"/>
                </a:lnTo>
                <a:lnTo>
                  <a:pt x="0" y="282892"/>
                </a:lnTo>
                <a:lnTo>
                  <a:pt x="8572" y="291465"/>
                </a:lnTo>
                <a:lnTo>
                  <a:pt x="17145" y="308610"/>
                </a:lnTo>
                <a:lnTo>
                  <a:pt x="25717" y="317182"/>
                </a:lnTo>
                <a:lnTo>
                  <a:pt x="42862" y="325755"/>
                </a:lnTo>
                <a:lnTo>
                  <a:pt x="51435" y="334327"/>
                </a:lnTo>
                <a:lnTo>
                  <a:pt x="68580" y="334327"/>
                </a:lnTo>
                <a:lnTo>
                  <a:pt x="85725" y="325755"/>
                </a:lnTo>
                <a:lnTo>
                  <a:pt x="102870" y="325755"/>
                </a:lnTo>
                <a:lnTo>
                  <a:pt x="120015" y="317182"/>
                </a:lnTo>
                <a:lnTo>
                  <a:pt x="128587" y="300037"/>
                </a:lnTo>
                <a:lnTo>
                  <a:pt x="145733" y="282892"/>
                </a:lnTo>
                <a:lnTo>
                  <a:pt x="154305" y="265748"/>
                </a:lnTo>
                <a:lnTo>
                  <a:pt x="162878" y="240030"/>
                </a:lnTo>
                <a:lnTo>
                  <a:pt x="171450" y="222885"/>
                </a:lnTo>
                <a:lnTo>
                  <a:pt x="171450" y="197167"/>
                </a:lnTo>
                <a:lnTo>
                  <a:pt x="180022" y="171450"/>
                </a:lnTo>
                <a:lnTo>
                  <a:pt x="180022" y="154305"/>
                </a:lnTo>
                <a:lnTo>
                  <a:pt x="188595" y="128587"/>
                </a:lnTo>
                <a:lnTo>
                  <a:pt x="188595" y="111442"/>
                </a:lnTo>
                <a:lnTo>
                  <a:pt x="188595" y="85725"/>
                </a:lnTo>
                <a:lnTo>
                  <a:pt x="188595" y="68580"/>
                </a:lnTo>
                <a:lnTo>
                  <a:pt x="188595" y="51435"/>
                </a:lnTo>
                <a:lnTo>
                  <a:pt x="188595" y="42862"/>
                </a:lnTo>
                <a:lnTo>
                  <a:pt x="188595" y="25717"/>
                </a:lnTo>
                <a:lnTo>
                  <a:pt x="188595" y="17145"/>
                </a:lnTo>
                <a:lnTo>
                  <a:pt x="188595" y="8572"/>
                </a:lnTo>
                <a:lnTo>
                  <a:pt x="188595" y="8572"/>
                </a:lnTo>
                <a:lnTo>
                  <a:pt x="188595" y="0"/>
                </a:lnTo>
                <a:lnTo>
                  <a:pt x="188595" y="0"/>
                </a:lnTo>
                <a:lnTo>
                  <a:pt x="188595" y="0"/>
                </a:lnTo>
                <a:lnTo>
                  <a:pt x="188595" y="8572"/>
                </a:lnTo>
                <a:lnTo>
                  <a:pt x="188595" y="8572"/>
                </a:lnTo>
                <a:lnTo>
                  <a:pt x="188595" y="25717"/>
                </a:lnTo>
                <a:lnTo>
                  <a:pt x="180022" y="42862"/>
                </a:lnTo>
                <a:lnTo>
                  <a:pt x="180022" y="68580"/>
                </a:lnTo>
                <a:lnTo>
                  <a:pt x="180022" y="94297"/>
                </a:lnTo>
                <a:lnTo>
                  <a:pt x="180022" y="120015"/>
                </a:lnTo>
                <a:lnTo>
                  <a:pt x="180022" y="154305"/>
                </a:lnTo>
                <a:lnTo>
                  <a:pt x="180022" y="180023"/>
                </a:lnTo>
                <a:lnTo>
                  <a:pt x="180022" y="205740"/>
                </a:lnTo>
                <a:lnTo>
                  <a:pt x="180022" y="231457"/>
                </a:lnTo>
                <a:lnTo>
                  <a:pt x="188595" y="257175"/>
                </a:lnTo>
                <a:lnTo>
                  <a:pt x="188595" y="282892"/>
                </a:lnTo>
                <a:lnTo>
                  <a:pt x="188595" y="308610"/>
                </a:lnTo>
                <a:lnTo>
                  <a:pt x="197167" y="334327"/>
                </a:lnTo>
                <a:lnTo>
                  <a:pt x="197167" y="351473"/>
                </a:lnTo>
                <a:lnTo>
                  <a:pt x="197167" y="377190"/>
                </a:lnTo>
                <a:lnTo>
                  <a:pt x="205740" y="394335"/>
                </a:lnTo>
                <a:lnTo>
                  <a:pt x="205740" y="411480"/>
                </a:lnTo>
                <a:lnTo>
                  <a:pt x="205740" y="437198"/>
                </a:lnTo>
                <a:lnTo>
                  <a:pt x="205740" y="445770"/>
                </a:lnTo>
                <a:lnTo>
                  <a:pt x="205740" y="462915"/>
                </a:lnTo>
                <a:lnTo>
                  <a:pt x="205740" y="471487"/>
                </a:lnTo>
                <a:lnTo>
                  <a:pt x="214312" y="480060"/>
                </a:lnTo>
                <a:lnTo>
                  <a:pt x="214312" y="480060"/>
                </a:lnTo>
                <a:lnTo>
                  <a:pt x="214312" y="488632"/>
                </a:lnTo>
                <a:lnTo>
                  <a:pt x="214312" y="488632"/>
                </a:lnTo>
                <a:lnTo>
                  <a:pt x="214312" y="480060"/>
                </a:lnTo>
                <a:lnTo>
                  <a:pt x="214312" y="471487"/>
                </a:lnTo>
                <a:lnTo>
                  <a:pt x="214312" y="454342"/>
                </a:lnTo>
                <a:lnTo>
                  <a:pt x="214312" y="454342"/>
                </a:lnTo>
                <a:lnTo>
                  <a:pt x="214312" y="437198"/>
                </a:lnTo>
                <a:lnTo>
                  <a:pt x="214312" y="43719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5542D407-AE7A-4FAE-8EA2-3413569DCF23}"/>
              </a:ext>
            </a:extLst>
          </p:cNvPr>
          <p:cNvSpPr/>
          <p:nvPr/>
        </p:nvSpPr>
        <p:spPr>
          <a:xfrm>
            <a:off x="4211638" y="865188"/>
            <a:ext cx="1157287" cy="95250"/>
          </a:xfrm>
          <a:custGeom>
            <a:avLst/>
            <a:gdLst/>
            <a:ahLst/>
            <a:cxnLst/>
            <a:rect l="0" t="0" r="0" b="0"/>
            <a:pathLst>
              <a:path w="1157289" h="94299">
                <a:moveTo>
                  <a:pt x="8573" y="94298"/>
                </a:moveTo>
                <a:lnTo>
                  <a:pt x="8573" y="85725"/>
                </a:lnTo>
                <a:lnTo>
                  <a:pt x="0" y="85725"/>
                </a:lnTo>
                <a:lnTo>
                  <a:pt x="0" y="77153"/>
                </a:lnTo>
                <a:lnTo>
                  <a:pt x="0" y="77153"/>
                </a:lnTo>
                <a:lnTo>
                  <a:pt x="0" y="68580"/>
                </a:lnTo>
                <a:lnTo>
                  <a:pt x="0" y="68580"/>
                </a:lnTo>
                <a:lnTo>
                  <a:pt x="8573" y="68580"/>
                </a:lnTo>
                <a:lnTo>
                  <a:pt x="17145" y="60008"/>
                </a:lnTo>
                <a:lnTo>
                  <a:pt x="25717" y="60008"/>
                </a:lnTo>
                <a:lnTo>
                  <a:pt x="42862" y="51435"/>
                </a:lnTo>
                <a:lnTo>
                  <a:pt x="60008" y="51435"/>
                </a:lnTo>
                <a:lnTo>
                  <a:pt x="85725" y="42863"/>
                </a:lnTo>
                <a:lnTo>
                  <a:pt x="111442" y="42863"/>
                </a:lnTo>
                <a:lnTo>
                  <a:pt x="145733" y="34290"/>
                </a:lnTo>
                <a:lnTo>
                  <a:pt x="180023" y="34290"/>
                </a:lnTo>
                <a:lnTo>
                  <a:pt x="214312" y="25718"/>
                </a:lnTo>
                <a:lnTo>
                  <a:pt x="248602" y="25718"/>
                </a:lnTo>
                <a:lnTo>
                  <a:pt x="291465" y="25718"/>
                </a:lnTo>
                <a:lnTo>
                  <a:pt x="334327" y="17145"/>
                </a:lnTo>
                <a:lnTo>
                  <a:pt x="377190" y="17145"/>
                </a:lnTo>
                <a:lnTo>
                  <a:pt x="420052" y="17145"/>
                </a:lnTo>
                <a:lnTo>
                  <a:pt x="462915" y="17145"/>
                </a:lnTo>
                <a:lnTo>
                  <a:pt x="514350" y="17145"/>
                </a:lnTo>
                <a:lnTo>
                  <a:pt x="565785" y="17145"/>
                </a:lnTo>
                <a:lnTo>
                  <a:pt x="608647" y="17145"/>
                </a:lnTo>
                <a:lnTo>
                  <a:pt x="660083" y="17145"/>
                </a:lnTo>
                <a:lnTo>
                  <a:pt x="711517" y="17145"/>
                </a:lnTo>
                <a:lnTo>
                  <a:pt x="762952" y="8573"/>
                </a:lnTo>
                <a:lnTo>
                  <a:pt x="805815" y="8573"/>
                </a:lnTo>
                <a:lnTo>
                  <a:pt x="857250" y="8573"/>
                </a:lnTo>
                <a:lnTo>
                  <a:pt x="908685" y="8573"/>
                </a:lnTo>
                <a:lnTo>
                  <a:pt x="951547" y="8573"/>
                </a:lnTo>
                <a:lnTo>
                  <a:pt x="985838" y="8573"/>
                </a:lnTo>
                <a:lnTo>
                  <a:pt x="1028700" y="8573"/>
                </a:lnTo>
                <a:lnTo>
                  <a:pt x="1062990" y="8573"/>
                </a:lnTo>
                <a:lnTo>
                  <a:pt x="1088708" y="8573"/>
                </a:lnTo>
                <a:lnTo>
                  <a:pt x="1114425" y="8573"/>
                </a:lnTo>
                <a:lnTo>
                  <a:pt x="1131570" y="8573"/>
                </a:lnTo>
                <a:lnTo>
                  <a:pt x="1140142" y="8573"/>
                </a:lnTo>
                <a:lnTo>
                  <a:pt x="1148715" y="8573"/>
                </a:lnTo>
                <a:lnTo>
                  <a:pt x="1157288" y="0"/>
                </a:lnTo>
                <a:lnTo>
                  <a:pt x="1157288" y="0"/>
                </a:lnTo>
                <a:lnTo>
                  <a:pt x="1157288" y="0"/>
                </a:lnTo>
                <a:lnTo>
                  <a:pt x="1157288" y="0"/>
                </a:lnTo>
                <a:lnTo>
                  <a:pt x="1157288" y="0"/>
                </a:lnTo>
                <a:lnTo>
                  <a:pt x="1157288" y="0"/>
                </a:lnTo>
                <a:lnTo>
                  <a:pt x="1157288" y="0"/>
                </a:lnTo>
                <a:lnTo>
                  <a:pt x="1148715" y="8573"/>
                </a:lnTo>
                <a:lnTo>
                  <a:pt x="1148715" y="8573"/>
                </a:lnTo>
                <a:lnTo>
                  <a:pt x="1148715" y="8573"/>
                </a:lnTo>
                <a:lnTo>
                  <a:pt x="1148715" y="857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AB84445C-59BA-49E9-B1C5-D5A952DB52DA}"/>
              </a:ext>
            </a:extLst>
          </p:cNvPr>
          <p:cNvSpPr/>
          <p:nvPr/>
        </p:nvSpPr>
        <p:spPr>
          <a:xfrm>
            <a:off x="4451350" y="3325813"/>
            <a:ext cx="34925" cy="214312"/>
          </a:xfrm>
          <a:custGeom>
            <a:avLst/>
            <a:gdLst/>
            <a:ahLst/>
            <a:cxnLst/>
            <a:rect l="0" t="0" r="0" b="0"/>
            <a:pathLst>
              <a:path w="34291" h="214313">
                <a:moveTo>
                  <a:pt x="8572" y="0"/>
                </a:moveTo>
                <a:lnTo>
                  <a:pt x="8572" y="0"/>
                </a:lnTo>
                <a:lnTo>
                  <a:pt x="0" y="0"/>
                </a:lnTo>
                <a:lnTo>
                  <a:pt x="0" y="8572"/>
                </a:lnTo>
                <a:lnTo>
                  <a:pt x="0" y="8572"/>
                </a:lnTo>
                <a:lnTo>
                  <a:pt x="0" y="8572"/>
                </a:lnTo>
                <a:lnTo>
                  <a:pt x="0" y="8572"/>
                </a:lnTo>
                <a:lnTo>
                  <a:pt x="0" y="17145"/>
                </a:lnTo>
                <a:lnTo>
                  <a:pt x="0" y="17145"/>
                </a:lnTo>
                <a:lnTo>
                  <a:pt x="0" y="25717"/>
                </a:lnTo>
                <a:lnTo>
                  <a:pt x="0" y="34290"/>
                </a:lnTo>
                <a:lnTo>
                  <a:pt x="8572" y="51435"/>
                </a:lnTo>
                <a:lnTo>
                  <a:pt x="8572" y="60007"/>
                </a:lnTo>
                <a:lnTo>
                  <a:pt x="8572" y="77152"/>
                </a:lnTo>
                <a:lnTo>
                  <a:pt x="17145" y="85725"/>
                </a:lnTo>
                <a:lnTo>
                  <a:pt x="17145" y="102870"/>
                </a:lnTo>
                <a:lnTo>
                  <a:pt x="25718" y="111442"/>
                </a:lnTo>
                <a:lnTo>
                  <a:pt x="25718" y="128587"/>
                </a:lnTo>
                <a:lnTo>
                  <a:pt x="34290" y="145732"/>
                </a:lnTo>
                <a:lnTo>
                  <a:pt x="34290" y="162877"/>
                </a:lnTo>
                <a:lnTo>
                  <a:pt x="34290" y="180022"/>
                </a:lnTo>
                <a:lnTo>
                  <a:pt x="34290" y="197167"/>
                </a:lnTo>
                <a:lnTo>
                  <a:pt x="34290" y="197167"/>
                </a:lnTo>
                <a:lnTo>
                  <a:pt x="34290" y="214312"/>
                </a:lnTo>
                <a:lnTo>
                  <a:pt x="34290" y="21431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F89F99EB-899A-4EC0-9C38-8C2CD095BEB9}"/>
              </a:ext>
            </a:extLst>
          </p:cNvPr>
          <p:cNvSpPr/>
          <p:nvPr/>
        </p:nvSpPr>
        <p:spPr>
          <a:xfrm>
            <a:off x="4443413" y="3865563"/>
            <a:ext cx="25400" cy="214312"/>
          </a:xfrm>
          <a:custGeom>
            <a:avLst/>
            <a:gdLst/>
            <a:ahLst/>
            <a:cxnLst/>
            <a:rect l="0" t="0" r="0" b="0"/>
            <a:pathLst>
              <a:path w="25718" h="214314">
                <a:moveTo>
                  <a:pt x="8572" y="0"/>
                </a:moveTo>
                <a:lnTo>
                  <a:pt x="0" y="8573"/>
                </a:lnTo>
                <a:lnTo>
                  <a:pt x="0" y="25718"/>
                </a:lnTo>
                <a:lnTo>
                  <a:pt x="0" y="42863"/>
                </a:lnTo>
                <a:lnTo>
                  <a:pt x="0" y="60008"/>
                </a:lnTo>
                <a:lnTo>
                  <a:pt x="8572" y="85725"/>
                </a:lnTo>
                <a:lnTo>
                  <a:pt x="8572" y="102870"/>
                </a:lnTo>
                <a:lnTo>
                  <a:pt x="8572" y="128588"/>
                </a:lnTo>
                <a:lnTo>
                  <a:pt x="17144" y="145733"/>
                </a:lnTo>
                <a:lnTo>
                  <a:pt x="17144" y="162878"/>
                </a:lnTo>
                <a:lnTo>
                  <a:pt x="17144" y="188595"/>
                </a:lnTo>
                <a:lnTo>
                  <a:pt x="25717" y="205740"/>
                </a:lnTo>
                <a:lnTo>
                  <a:pt x="25717" y="205740"/>
                </a:lnTo>
                <a:lnTo>
                  <a:pt x="25717" y="214313"/>
                </a:lnTo>
                <a:lnTo>
                  <a:pt x="25717" y="21431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B399C1E1-3E07-41EE-A8E0-D6D255582304}"/>
              </a:ext>
            </a:extLst>
          </p:cNvPr>
          <p:cNvSpPr/>
          <p:nvPr/>
        </p:nvSpPr>
        <p:spPr>
          <a:xfrm>
            <a:off x="4468813" y="4278313"/>
            <a:ext cx="17462" cy="290512"/>
          </a:xfrm>
          <a:custGeom>
            <a:avLst/>
            <a:gdLst/>
            <a:ahLst/>
            <a:cxnLst/>
            <a:rect l="0" t="0" r="0" b="0"/>
            <a:pathLst>
              <a:path w="17146" h="291466">
                <a:moveTo>
                  <a:pt x="17145" y="0"/>
                </a:moveTo>
                <a:lnTo>
                  <a:pt x="17145" y="8573"/>
                </a:lnTo>
                <a:lnTo>
                  <a:pt x="17145" y="25718"/>
                </a:lnTo>
                <a:lnTo>
                  <a:pt x="8573" y="42863"/>
                </a:lnTo>
                <a:lnTo>
                  <a:pt x="8573" y="68580"/>
                </a:lnTo>
                <a:lnTo>
                  <a:pt x="8573" y="85725"/>
                </a:lnTo>
                <a:lnTo>
                  <a:pt x="8573" y="111443"/>
                </a:lnTo>
                <a:lnTo>
                  <a:pt x="8573" y="137160"/>
                </a:lnTo>
                <a:lnTo>
                  <a:pt x="8573" y="154305"/>
                </a:lnTo>
                <a:lnTo>
                  <a:pt x="8573" y="180023"/>
                </a:lnTo>
                <a:lnTo>
                  <a:pt x="8573" y="205740"/>
                </a:lnTo>
                <a:lnTo>
                  <a:pt x="8573" y="222885"/>
                </a:lnTo>
                <a:lnTo>
                  <a:pt x="8573" y="248603"/>
                </a:lnTo>
                <a:lnTo>
                  <a:pt x="8573" y="265748"/>
                </a:lnTo>
                <a:lnTo>
                  <a:pt x="8573" y="282893"/>
                </a:lnTo>
                <a:lnTo>
                  <a:pt x="8573" y="282893"/>
                </a:lnTo>
                <a:lnTo>
                  <a:pt x="0" y="291465"/>
                </a:lnTo>
                <a:lnTo>
                  <a:pt x="0" y="29146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D5A3E170-66AD-42EA-B878-4B60321C2C29}"/>
              </a:ext>
            </a:extLst>
          </p:cNvPr>
          <p:cNvSpPr/>
          <p:nvPr/>
        </p:nvSpPr>
        <p:spPr>
          <a:xfrm>
            <a:off x="4400550" y="4722813"/>
            <a:ext cx="42863" cy="549275"/>
          </a:xfrm>
          <a:custGeom>
            <a:avLst/>
            <a:gdLst/>
            <a:ahLst/>
            <a:cxnLst/>
            <a:rect l="0" t="0" r="0" b="0"/>
            <a:pathLst>
              <a:path w="42864" h="548642">
                <a:moveTo>
                  <a:pt x="42863" y="0"/>
                </a:moveTo>
                <a:lnTo>
                  <a:pt x="42863" y="17145"/>
                </a:lnTo>
                <a:lnTo>
                  <a:pt x="34290" y="34290"/>
                </a:lnTo>
                <a:lnTo>
                  <a:pt x="34290" y="51435"/>
                </a:lnTo>
                <a:lnTo>
                  <a:pt x="25717" y="77153"/>
                </a:lnTo>
                <a:lnTo>
                  <a:pt x="17145" y="102870"/>
                </a:lnTo>
                <a:lnTo>
                  <a:pt x="17145" y="128588"/>
                </a:lnTo>
                <a:lnTo>
                  <a:pt x="8572" y="154305"/>
                </a:lnTo>
                <a:lnTo>
                  <a:pt x="8572" y="180023"/>
                </a:lnTo>
                <a:lnTo>
                  <a:pt x="8572" y="205741"/>
                </a:lnTo>
                <a:lnTo>
                  <a:pt x="8572" y="240030"/>
                </a:lnTo>
                <a:lnTo>
                  <a:pt x="8572" y="265748"/>
                </a:lnTo>
                <a:lnTo>
                  <a:pt x="8572" y="291466"/>
                </a:lnTo>
                <a:lnTo>
                  <a:pt x="8572" y="317183"/>
                </a:lnTo>
                <a:lnTo>
                  <a:pt x="8572" y="342900"/>
                </a:lnTo>
                <a:lnTo>
                  <a:pt x="8572" y="377191"/>
                </a:lnTo>
                <a:lnTo>
                  <a:pt x="8572" y="402908"/>
                </a:lnTo>
                <a:lnTo>
                  <a:pt x="8572" y="420053"/>
                </a:lnTo>
                <a:lnTo>
                  <a:pt x="8572" y="445770"/>
                </a:lnTo>
                <a:lnTo>
                  <a:pt x="8572" y="471488"/>
                </a:lnTo>
                <a:lnTo>
                  <a:pt x="8572" y="497205"/>
                </a:lnTo>
                <a:lnTo>
                  <a:pt x="8572" y="514350"/>
                </a:lnTo>
                <a:lnTo>
                  <a:pt x="8572" y="531495"/>
                </a:lnTo>
                <a:lnTo>
                  <a:pt x="8572" y="531495"/>
                </a:lnTo>
                <a:lnTo>
                  <a:pt x="0" y="548641"/>
                </a:lnTo>
                <a:lnTo>
                  <a:pt x="0" y="548641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316ED62A-8107-4C12-8883-1B40410F5D40}"/>
              </a:ext>
            </a:extLst>
          </p:cNvPr>
          <p:cNvSpPr/>
          <p:nvPr/>
        </p:nvSpPr>
        <p:spPr>
          <a:xfrm>
            <a:off x="4503738" y="3429000"/>
            <a:ext cx="676275" cy="25400"/>
          </a:xfrm>
          <a:custGeom>
            <a:avLst/>
            <a:gdLst/>
            <a:ahLst/>
            <a:cxnLst/>
            <a:rect l="0" t="0" r="0" b="0"/>
            <a:pathLst>
              <a:path w="677228" h="25718">
                <a:moveTo>
                  <a:pt x="0" y="25717"/>
                </a:moveTo>
                <a:lnTo>
                  <a:pt x="0" y="25717"/>
                </a:lnTo>
                <a:lnTo>
                  <a:pt x="0" y="25717"/>
                </a:lnTo>
                <a:lnTo>
                  <a:pt x="0" y="25717"/>
                </a:lnTo>
                <a:lnTo>
                  <a:pt x="8572" y="25717"/>
                </a:lnTo>
                <a:lnTo>
                  <a:pt x="8572" y="25717"/>
                </a:lnTo>
                <a:lnTo>
                  <a:pt x="8572" y="25717"/>
                </a:lnTo>
                <a:lnTo>
                  <a:pt x="17145" y="25717"/>
                </a:lnTo>
                <a:lnTo>
                  <a:pt x="25718" y="17145"/>
                </a:lnTo>
                <a:lnTo>
                  <a:pt x="34290" y="17145"/>
                </a:lnTo>
                <a:lnTo>
                  <a:pt x="51435" y="17145"/>
                </a:lnTo>
                <a:lnTo>
                  <a:pt x="68580" y="17145"/>
                </a:lnTo>
                <a:lnTo>
                  <a:pt x="94297" y="8572"/>
                </a:lnTo>
                <a:lnTo>
                  <a:pt x="120015" y="8572"/>
                </a:lnTo>
                <a:lnTo>
                  <a:pt x="145733" y="8572"/>
                </a:lnTo>
                <a:lnTo>
                  <a:pt x="171450" y="8572"/>
                </a:lnTo>
                <a:lnTo>
                  <a:pt x="197168" y="0"/>
                </a:lnTo>
                <a:lnTo>
                  <a:pt x="222885" y="0"/>
                </a:lnTo>
                <a:lnTo>
                  <a:pt x="257175" y="0"/>
                </a:lnTo>
                <a:lnTo>
                  <a:pt x="282893" y="0"/>
                </a:lnTo>
                <a:lnTo>
                  <a:pt x="308610" y="0"/>
                </a:lnTo>
                <a:lnTo>
                  <a:pt x="325755" y="0"/>
                </a:lnTo>
                <a:lnTo>
                  <a:pt x="351472" y="0"/>
                </a:lnTo>
                <a:lnTo>
                  <a:pt x="368618" y="0"/>
                </a:lnTo>
                <a:lnTo>
                  <a:pt x="385762" y="0"/>
                </a:lnTo>
                <a:lnTo>
                  <a:pt x="411480" y="0"/>
                </a:lnTo>
                <a:lnTo>
                  <a:pt x="420052" y="8572"/>
                </a:lnTo>
                <a:lnTo>
                  <a:pt x="437198" y="8572"/>
                </a:lnTo>
                <a:lnTo>
                  <a:pt x="454343" y="17145"/>
                </a:lnTo>
                <a:lnTo>
                  <a:pt x="454343" y="17145"/>
                </a:lnTo>
                <a:lnTo>
                  <a:pt x="471487" y="17145"/>
                </a:lnTo>
                <a:lnTo>
                  <a:pt x="480060" y="25717"/>
                </a:lnTo>
                <a:lnTo>
                  <a:pt x="497205" y="25717"/>
                </a:lnTo>
                <a:lnTo>
                  <a:pt x="514350" y="25717"/>
                </a:lnTo>
                <a:lnTo>
                  <a:pt x="531495" y="25717"/>
                </a:lnTo>
                <a:lnTo>
                  <a:pt x="548640" y="25717"/>
                </a:lnTo>
                <a:lnTo>
                  <a:pt x="574357" y="25717"/>
                </a:lnTo>
                <a:lnTo>
                  <a:pt x="600075" y="25717"/>
                </a:lnTo>
                <a:lnTo>
                  <a:pt x="625793" y="25717"/>
                </a:lnTo>
                <a:lnTo>
                  <a:pt x="651510" y="17145"/>
                </a:lnTo>
                <a:lnTo>
                  <a:pt x="651510" y="17145"/>
                </a:lnTo>
                <a:lnTo>
                  <a:pt x="677227" y="17145"/>
                </a:lnTo>
                <a:lnTo>
                  <a:pt x="677227" y="1714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42FDD6C3-8126-4994-B69B-0619D3B845F0}"/>
              </a:ext>
            </a:extLst>
          </p:cNvPr>
          <p:cNvSpPr/>
          <p:nvPr/>
        </p:nvSpPr>
        <p:spPr>
          <a:xfrm>
            <a:off x="5386388" y="3429000"/>
            <a:ext cx="942975" cy="34925"/>
          </a:xfrm>
          <a:custGeom>
            <a:avLst/>
            <a:gdLst/>
            <a:ahLst/>
            <a:cxnLst/>
            <a:rect l="0" t="0" r="0" b="0"/>
            <a:pathLst>
              <a:path w="942976" h="34291">
                <a:moveTo>
                  <a:pt x="0" y="0"/>
                </a:moveTo>
                <a:lnTo>
                  <a:pt x="8572" y="0"/>
                </a:lnTo>
                <a:lnTo>
                  <a:pt x="17144" y="8572"/>
                </a:lnTo>
                <a:lnTo>
                  <a:pt x="25717" y="8572"/>
                </a:lnTo>
                <a:lnTo>
                  <a:pt x="42862" y="8572"/>
                </a:lnTo>
                <a:lnTo>
                  <a:pt x="60007" y="0"/>
                </a:lnTo>
                <a:lnTo>
                  <a:pt x="85725" y="0"/>
                </a:lnTo>
                <a:lnTo>
                  <a:pt x="111442" y="0"/>
                </a:lnTo>
                <a:lnTo>
                  <a:pt x="137159" y="0"/>
                </a:lnTo>
                <a:lnTo>
                  <a:pt x="171450" y="0"/>
                </a:lnTo>
                <a:lnTo>
                  <a:pt x="197167" y="8572"/>
                </a:lnTo>
                <a:lnTo>
                  <a:pt x="231457" y="8572"/>
                </a:lnTo>
                <a:lnTo>
                  <a:pt x="265747" y="8572"/>
                </a:lnTo>
                <a:lnTo>
                  <a:pt x="300037" y="8572"/>
                </a:lnTo>
                <a:lnTo>
                  <a:pt x="342900" y="8572"/>
                </a:lnTo>
                <a:lnTo>
                  <a:pt x="377189" y="8572"/>
                </a:lnTo>
                <a:lnTo>
                  <a:pt x="411480" y="8572"/>
                </a:lnTo>
                <a:lnTo>
                  <a:pt x="445769" y="8572"/>
                </a:lnTo>
                <a:lnTo>
                  <a:pt x="480059" y="8572"/>
                </a:lnTo>
                <a:lnTo>
                  <a:pt x="514350" y="8572"/>
                </a:lnTo>
                <a:lnTo>
                  <a:pt x="548639" y="8572"/>
                </a:lnTo>
                <a:lnTo>
                  <a:pt x="574357" y="8572"/>
                </a:lnTo>
                <a:lnTo>
                  <a:pt x="600075" y="8572"/>
                </a:lnTo>
                <a:lnTo>
                  <a:pt x="634364" y="17145"/>
                </a:lnTo>
                <a:lnTo>
                  <a:pt x="660082" y="17145"/>
                </a:lnTo>
                <a:lnTo>
                  <a:pt x="685800" y="17145"/>
                </a:lnTo>
                <a:lnTo>
                  <a:pt x="720089" y="17145"/>
                </a:lnTo>
                <a:lnTo>
                  <a:pt x="745807" y="25717"/>
                </a:lnTo>
                <a:lnTo>
                  <a:pt x="771525" y="25717"/>
                </a:lnTo>
                <a:lnTo>
                  <a:pt x="797242" y="25717"/>
                </a:lnTo>
                <a:lnTo>
                  <a:pt x="831532" y="34290"/>
                </a:lnTo>
                <a:lnTo>
                  <a:pt x="857250" y="34290"/>
                </a:lnTo>
                <a:lnTo>
                  <a:pt x="891539" y="34290"/>
                </a:lnTo>
                <a:lnTo>
                  <a:pt x="917257" y="34290"/>
                </a:lnTo>
                <a:lnTo>
                  <a:pt x="917257" y="34290"/>
                </a:lnTo>
                <a:lnTo>
                  <a:pt x="942975" y="34290"/>
                </a:lnTo>
                <a:lnTo>
                  <a:pt x="942975" y="3429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4BF111E7-D155-4418-8D2D-E41C5B12BE2F}"/>
              </a:ext>
            </a:extLst>
          </p:cNvPr>
          <p:cNvSpPr/>
          <p:nvPr/>
        </p:nvSpPr>
        <p:spPr>
          <a:xfrm>
            <a:off x="6551613" y="3454400"/>
            <a:ext cx="266700" cy="9525"/>
          </a:xfrm>
          <a:custGeom>
            <a:avLst/>
            <a:gdLst/>
            <a:ahLst/>
            <a:cxnLst/>
            <a:rect l="0" t="0" r="0" b="0"/>
            <a:pathLst>
              <a:path w="265749" h="8574">
                <a:moveTo>
                  <a:pt x="0" y="0"/>
                </a:moveTo>
                <a:lnTo>
                  <a:pt x="8573" y="0"/>
                </a:lnTo>
                <a:lnTo>
                  <a:pt x="25717" y="0"/>
                </a:lnTo>
                <a:lnTo>
                  <a:pt x="42863" y="0"/>
                </a:lnTo>
                <a:lnTo>
                  <a:pt x="68580" y="0"/>
                </a:lnTo>
                <a:lnTo>
                  <a:pt x="94298" y="0"/>
                </a:lnTo>
                <a:lnTo>
                  <a:pt x="120016" y="0"/>
                </a:lnTo>
                <a:lnTo>
                  <a:pt x="145733" y="8573"/>
                </a:lnTo>
                <a:lnTo>
                  <a:pt x="171450" y="8573"/>
                </a:lnTo>
                <a:lnTo>
                  <a:pt x="197167" y="8573"/>
                </a:lnTo>
                <a:lnTo>
                  <a:pt x="222885" y="8573"/>
                </a:lnTo>
                <a:lnTo>
                  <a:pt x="248603" y="8573"/>
                </a:lnTo>
                <a:lnTo>
                  <a:pt x="248603" y="8573"/>
                </a:lnTo>
                <a:lnTo>
                  <a:pt x="265748" y="8573"/>
                </a:lnTo>
                <a:lnTo>
                  <a:pt x="265748" y="857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8721E938-55C7-47BF-B93A-E62F9C9A0230}"/>
              </a:ext>
            </a:extLst>
          </p:cNvPr>
          <p:cNvSpPr/>
          <p:nvPr/>
        </p:nvSpPr>
        <p:spPr>
          <a:xfrm>
            <a:off x="7083425" y="3446463"/>
            <a:ext cx="428625" cy="60325"/>
          </a:xfrm>
          <a:custGeom>
            <a:avLst/>
            <a:gdLst/>
            <a:ahLst/>
            <a:cxnLst/>
            <a:rect l="0" t="0" r="0" b="0"/>
            <a:pathLst>
              <a:path w="428626" h="60008">
                <a:moveTo>
                  <a:pt x="0" y="0"/>
                </a:moveTo>
                <a:lnTo>
                  <a:pt x="8572" y="0"/>
                </a:lnTo>
                <a:lnTo>
                  <a:pt x="17146" y="0"/>
                </a:lnTo>
                <a:lnTo>
                  <a:pt x="42863" y="0"/>
                </a:lnTo>
                <a:lnTo>
                  <a:pt x="68580" y="0"/>
                </a:lnTo>
                <a:lnTo>
                  <a:pt x="102871" y="8572"/>
                </a:lnTo>
                <a:lnTo>
                  <a:pt x="128588" y="8572"/>
                </a:lnTo>
                <a:lnTo>
                  <a:pt x="145733" y="17145"/>
                </a:lnTo>
                <a:lnTo>
                  <a:pt x="180022" y="25717"/>
                </a:lnTo>
                <a:lnTo>
                  <a:pt x="197168" y="25717"/>
                </a:lnTo>
                <a:lnTo>
                  <a:pt x="231458" y="34290"/>
                </a:lnTo>
                <a:lnTo>
                  <a:pt x="257175" y="42862"/>
                </a:lnTo>
                <a:lnTo>
                  <a:pt x="274321" y="42862"/>
                </a:lnTo>
                <a:lnTo>
                  <a:pt x="300038" y="51435"/>
                </a:lnTo>
                <a:lnTo>
                  <a:pt x="325755" y="51435"/>
                </a:lnTo>
                <a:lnTo>
                  <a:pt x="342900" y="51435"/>
                </a:lnTo>
                <a:lnTo>
                  <a:pt x="368618" y="60007"/>
                </a:lnTo>
                <a:lnTo>
                  <a:pt x="385763" y="60007"/>
                </a:lnTo>
                <a:lnTo>
                  <a:pt x="402908" y="60007"/>
                </a:lnTo>
                <a:lnTo>
                  <a:pt x="420053" y="60007"/>
                </a:lnTo>
                <a:lnTo>
                  <a:pt x="420053" y="60007"/>
                </a:lnTo>
                <a:lnTo>
                  <a:pt x="428625" y="60007"/>
                </a:lnTo>
                <a:lnTo>
                  <a:pt x="428625" y="6000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905A6C8F-6F8B-4A95-B8D1-B48E7A5F9FFD}"/>
              </a:ext>
            </a:extLst>
          </p:cNvPr>
          <p:cNvSpPr/>
          <p:nvPr/>
        </p:nvSpPr>
        <p:spPr>
          <a:xfrm>
            <a:off x="7297738" y="3179763"/>
            <a:ext cx="403225" cy="609600"/>
          </a:xfrm>
          <a:custGeom>
            <a:avLst/>
            <a:gdLst/>
            <a:ahLst/>
            <a:cxnLst/>
            <a:rect l="0" t="0" r="0" b="0"/>
            <a:pathLst>
              <a:path w="402909" h="608649">
                <a:moveTo>
                  <a:pt x="171450" y="0"/>
                </a:moveTo>
                <a:lnTo>
                  <a:pt x="171450" y="8573"/>
                </a:lnTo>
                <a:lnTo>
                  <a:pt x="180022" y="8573"/>
                </a:lnTo>
                <a:lnTo>
                  <a:pt x="188595" y="17145"/>
                </a:lnTo>
                <a:lnTo>
                  <a:pt x="205740" y="25718"/>
                </a:lnTo>
                <a:lnTo>
                  <a:pt x="214312" y="42863"/>
                </a:lnTo>
                <a:lnTo>
                  <a:pt x="231458" y="51435"/>
                </a:lnTo>
                <a:lnTo>
                  <a:pt x="248602" y="77153"/>
                </a:lnTo>
                <a:lnTo>
                  <a:pt x="257175" y="94298"/>
                </a:lnTo>
                <a:lnTo>
                  <a:pt x="274320" y="120015"/>
                </a:lnTo>
                <a:lnTo>
                  <a:pt x="291465" y="137160"/>
                </a:lnTo>
                <a:lnTo>
                  <a:pt x="308609" y="162878"/>
                </a:lnTo>
                <a:lnTo>
                  <a:pt x="317183" y="188595"/>
                </a:lnTo>
                <a:lnTo>
                  <a:pt x="334327" y="214313"/>
                </a:lnTo>
                <a:lnTo>
                  <a:pt x="351472" y="248603"/>
                </a:lnTo>
                <a:lnTo>
                  <a:pt x="360045" y="265748"/>
                </a:lnTo>
                <a:lnTo>
                  <a:pt x="368617" y="291465"/>
                </a:lnTo>
                <a:lnTo>
                  <a:pt x="385762" y="317183"/>
                </a:lnTo>
                <a:lnTo>
                  <a:pt x="394334" y="334328"/>
                </a:lnTo>
                <a:lnTo>
                  <a:pt x="402908" y="360045"/>
                </a:lnTo>
                <a:lnTo>
                  <a:pt x="402908" y="377190"/>
                </a:lnTo>
                <a:lnTo>
                  <a:pt x="402908" y="385763"/>
                </a:lnTo>
                <a:lnTo>
                  <a:pt x="402908" y="394335"/>
                </a:lnTo>
                <a:lnTo>
                  <a:pt x="402908" y="411480"/>
                </a:lnTo>
                <a:lnTo>
                  <a:pt x="394334" y="420053"/>
                </a:lnTo>
                <a:lnTo>
                  <a:pt x="385762" y="420053"/>
                </a:lnTo>
                <a:lnTo>
                  <a:pt x="368617" y="428625"/>
                </a:lnTo>
                <a:lnTo>
                  <a:pt x="360045" y="437198"/>
                </a:lnTo>
                <a:lnTo>
                  <a:pt x="342900" y="437198"/>
                </a:lnTo>
                <a:lnTo>
                  <a:pt x="325755" y="445770"/>
                </a:lnTo>
                <a:lnTo>
                  <a:pt x="308609" y="445770"/>
                </a:lnTo>
                <a:lnTo>
                  <a:pt x="291465" y="454343"/>
                </a:lnTo>
                <a:lnTo>
                  <a:pt x="265747" y="462915"/>
                </a:lnTo>
                <a:lnTo>
                  <a:pt x="248602" y="471488"/>
                </a:lnTo>
                <a:lnTo>
                  <a:pt x="222884" y="471488"/>
                </a:lnTo>
                <a:lnTo>
                  <a:pt x="197167" y="480060"/>
                </a:lnTo>
                <a:lnTo>
                  <a:pt x="180022" y="488633"/>
                </a:lnTo>
                <a:lnTo>
                  <a:pt x="162877" y="497205"/>
                </a:lnTo>
                <a:lnTo>
                  <a:pt x="145733" y="505778"/>
                </a:lnTo>
                <a:lnTo>
                  <a:pt x="128587" y="514350"/>
                </a:lnTo>
                <a:lnTo>
                  <a:pt x="111442" y="522923"/>
                </a:lnTo>
                <a:lnTo>
                  <a:pt x="94297" y="531495"/>
                </a:lnTo>
                <a:lnTo>
                  <a:pt x="77152" y="548640"/>
                </a:lnTo>
                <a:lnTo>
                  <a:pt x="68580" y="557213"/>
                </a:lnTo>
                <a:lnTo>
                  <a:pt x="51434" y="565785"/>
                </a:lnTo>
                <a:lnTo>
                  <a:pt x="42862" y="582930"/>
                </a:lnTo>
                <a:lnTo>
                  <a:pt x="34290" y="591503"/>
                </a:lnTo>
                <a:lnTo>
                  <a:pt x="17145" y="600075"/>
                </a:lnTo>
                <a:lnTo>
                  <a:pt x="8572" y="608648"/>
                </a:lnTo>
                <a:lnTo>
                  <a:pt x="8572" y="608648"/>
                </a:lnTo>
                <a:lnTo>
                  <a:pt x="0" y="608648"/>
                </a:lnTo>
                <a:lnTo>
                  <a:pt x="0" y="60864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84FF00DE-85F8-4058-B59E-126613301B18}"/>
              </a:ext>
            </a:extLst>
          </p:cNvPr>
          <p:cNvSpPr/>
          <p:nvPr/>
        </p:nvSpPr>
        <p:spPr>
          <a:xfrm>
            <a:off x="4425950" y="3446463"/>
            <a:ext cx="334963" cy="454025"/>
          </a:xfrm>
          <a:custGeom>
            <a:avLst/>
            <a:gdLst/>
            <a:ahLst/>
            <a:cxnLst/>
            <a:rect l="0" t="0" r="0" b="0"/>
            <a:pathLst>
              <a:path w="334329" h="454343">
                <a:moveTo>
                  <a:pt x="188596" y="0"/>
                </a:moveTo>
                <a:lnTo>
                  <a:pt x="188596" y="0"/>
                </a:lnTo>
                <a:lnTo>
                  <a:pt x="197168" y="0"/>
                </a:lnTo>
                <a:lnTo>
                  <a:pt x="205740" y="0"/>
                </a:lnTo>
                <a:lnTo>
                  <a:pt x="222886" y="8572"/>
                </a:lnTo>
                <a:lnTo>
                  <a:pt x="231458" y="8572"/>
                </a:lnTo>
                <a:lnTo>
                  <a:pt x="248603" y="17145"/>
                </a:lnTo>
                <a:lnTo>
                  <a:pt x="265748" y="34290"/>
                </a:lnTo>
                <a:lnTo>
                  <a:pt x="282893" y="42862"/>
                </a:lnTo>
                <a:lnTo>
                  <a:pt x="291465" y="51435"/>
                </a:lnTo>
                <a:lnTo>
                  <a:pt x="308610" y="68580"/>
                </a:lnTo>
                <a:lnTo>
                  <a:pt x="317183" y="85725"/>
                </a:lnTo>
                <a:lnTo>
                  <a:pt x="325755" y="102870"/>
                </a:lnTo>
                <a:lnTo>
                  <a:pt x="325755" y="128587"/>
                </a:lnTo>
                <a:lnTo>
                  <a:pt x="334328" y="145732"/>
                </a:lnTo>
                <a:lnTo>
                  <a:pt x="334328" y="162877"/>
                </a:lnTo>
                <a:lnTo>
                  <a:pt x="334328" y="188595"/>
                </a:lnTo>
                <a:lnTo>
                  <a:pt x="325755" y="205740"/>
                </a:lnTo>
                <a:lnTo>
                  <a:pt x="317183" y="231457"/>
                </a:lnTo>
                <a:lnTo>
                  <a:pt x="308610" y="248602"/>
                </a:lnTo>
                <a:lnTo>
                  <a:pt x="291465" y="274320"/>
                </a:lnTo>
                <a:lnTo>
                  <a:pt x="274321" y="291465"/>
                </a:lnTo>
                <a:lnTo>
                  <a:pt x="257175" y="317182"/>
                </a:lnTo>
                <a:lnTo>
                  <a:pt x="231458" y="334327"/>
                </a:lnTo>
                <a:lnTo>
                  <a:pt x="214313" y="342900"/>
                </a:lnTo>
                <a:lnTo>
                  <a:pt x="188596" y="360045"/>
                </a:lnTo>
                <a:lnTo>
                  <a:pt x="162878" y="377190"/>
                </a:lnTo>
                <a:lnTo>
                  <a:pt x="137161" y="385762"/>
                </a:lnTo>
                <a:lnTo>
                  <a:pt x="111443" y="402907"/>
                </a:lnTo>
                <a:lnTo>
                  <a:pt x="94298" y="411480"/>
                </a:lnTo>
                <a:lnTo>
                  <a:pt x="68580" y="420052"/>
                </a:lnTo>
                <a:lnTo>
                  <a:pt x="51436" y="428625"/>
                </a:lnTo>
                <a:lnTo>
                  <a:pt x="34290" y="428625"/>
                </a:lnTo>
                <a:lnTo>
                  <a:pt x="17146" y="437197"/>
                </a:lnTo>
                <a:lnTo>
                  <a:pt x="8573" y="437197"/>
                </a:lnTo>
                <a:lnTo>
                  <a:pt x="0" y="445770"/>
                </a:lnTo>
                <a:lnTo>
                  <a:pt x="0" y="445770"/>
                </a:lnTo>
                <a:lnTo>
                  <a:pt x="0" y="445770"/>
                </a:lnTo>
                <a:lnTo>
                  <a:pt x="0" y="445770"/>
                </a:lnTo>
                <a:lnTo>
                  <a:pt x="0" y="454342"/>
                </a:lnTo>
                <a:lnTo>
                  <a:pt x="0" y="445770"/>
                </a:lnTo>
                <a:lnTo>
                  <a:pt x="0" y="445770"/>
                </a:lnTo>
                <a:lnTo>
                  <a:pt x="8573" y="445770"/>
                </a:lnTo>
                <a:lnTo>
                  <a:pt x="8573" y="44577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49242EA3-5839-4372-9C3F-7426A47F63AB}"/>
              </a:ext>
            </a:extLst>
          </p:cNvPr>
          <p:cNvSpPr/>
          <p:nvPr/>
        </p:nvSpPr>
        <p:spPr>
          <a:xfrm>
            <a:off x="4786313" y="3643313"/>
            <a:ext cx="206375" cy="463550"/>
          </a:xfrm>
          <a:custGeom>
            <a:avLst/>
            <a:gdLst/>
            <a:ahLst/>
            <a:cxnLst/>
            <a:rect l="0" t="0" r="0" b="0"/>
            <a:pathLst>
              <a:path w="205740" h="462916">
                <a:moveTo>
                  <a:pt x="180022" y="51435"/>
                </a:moveTo>
                <a:lnTo>
                  <a:pt x="180022" y="51435"/>
                </a:lnTo>
                <a:lnTo>
                  <a:pt x="188594" y="51435"/>
                </a:lnTo>
                <a:lnTo>
                  <a:pt x="188594" y="42863"/>
                </a:lnTo>
                <a:lnTo>
                  <a:pt x="188594" y="34290"/>
                </a:lnTo>
                <a:lnTo>
                  <a:pt x="180022" y="25718"/>
                </a:lnTo>
                <a:lnTo>
                  <a:pt x="171450" y="17145"/>
                </a:lnTo>
                <a:lnTo>
                  <a:pt x="171450" y="8573"/>
                </a:lnTo>
                <a:lnTo>
                  <a:pt x="154305" y="0"/>
                </a:lnTo>
                <a:lnTo>
                  <a:pt x="145732" y="0"/>
                </a:lnTo>
                <a:lnTo>
                  <a:pt x="128587" y="0"/>
                </a:lnTo>
                <a:lnTo>
                  <a:pt x="111442" y="0"/>
                </a:lnTo>
                <a:lnTo>
                  <a:pt x="94297" y="8573"/>
                </a:lnTo>
                <a:lnTo>
                  <a:pt x="77152" y="17145"/>
                </a:lnTo>
                <a:lnTo>
                  <a:pt x="51434" y="34290"/>
                </a:lnTo>
                <a:lnTo>
                  <a:pt x="42862" y="42863"/>
                </a:lnTo>
                <a:lnTo>
                  <a:pt x="25717" y="68580"/>
                </a:lnTo>
                <a:lnTo>
                  <a:pt x="8572" y="77153"/>
                </a:lnTo>
                <a:lnTo>
                  <a:pt x="0" y="102870"/>
                </a:lnTo>
                <a:lnTo>
                  <a:pt x="0" y="111443"/>
                </a:lnTo>
                <a:lnTo>
                  <a:pt x="0" y="128588"/>
                </a:lnTo>
                <a:lnTo>
                  <a:pt x="0" y="137160"/>
                </a:lnTo>
                <a:lnTo>
                  <a:pt x="0" y="145733"/>
                </a:lnTo>
                <a:lnTo>
                  <a:pt x="8572" y="154305"/>
                </a:lnTo>
                <a:lnTo>
                  <a:pt x="17144" y="162878"/>
                </a:lnTo>
                <a:lnTo>
                  <a:pt x="34289" y="162878"/>
                </a:lnTo>
                <a:lnTo>
                  <a:pt x="42862" y="171450"/>
                </a:lnTo>
                <a:lnTo>
                  <a:pt x="51434" y="162878"/>
                </a:lnTo>
                <a:lnTo>
                  <a:pt x="68579" y="162878"/>
                </a:lnTo>
                <a:lnTo>
                  <a:pt x="85725" y="154305"/>
                </a:lnTo>
                <a:lnTo>
                  <a:pt x="94297" y="145733"/>
                </a:lnTo>
                <a:lnTo>
                  <a:pt x="120014" y="137160"/>
                </a:lnTo>
                <a:lnTo>
                  <a:pt x="128587" y="128588"/>
                </a:lnTo>
                <a:lnTo>
                  <a:pt x="137159" y="111443"/>
                </a:lnTo>
                <a:lnTo>
                  <a:pt x="154305" y="94298"/>
                </a:lnTo>
                <a:lnTo>
                  <a:pt x="162877" y="77153"/>
                </a:lnTo>
                <a:lnTo>
                  <a:pt x="171450" y="68580"/>
                </a:lnTo>
                <a:lnTo>
                  <a:pt x="171450" y="51435"/>
                </a:lnTo>
                <a:lnTo>
                  <a:pt x="180022" y="42863"/>
                </a:lnTo>
                <a:lnTo>
                  <a:pt x="180022" y="25718"/>
                </a:lnTo>
                <a:lnTo>
                  <a:pt x="188594" y="17145"/>
                </a:lnTo>
                <a:lnTo>
                  <a:pt x="188594" y="8573"/>
                </a:lnTo>
                <a:lnTo>
                  <a:pt x="188594" y="0"/>
                </a:lnTo>
                <a:lnTo>
                  <a:pt x="188594" y="0"/>
                </a:lnTo>
                <a:lnTo>
                  <a:pt x="188594" y="0"/>
                </a:lnTo>
                <a:lnTo>
                  <a:pt x="188594" y="0"/>
                </a:lnTo>
                <a:lnTo>
                  <a:pt x="188594" y="0"/>
                </a:lnTo>
                <a:lnTo>
                  <a:pt x="188594" y="8573"/>
                </a:lnTo>
                <a:lnTo>
                  <a:pt x="188594" y="17145"/>
                </a:lnTo>
                <a:lnTo>
                  <a:pt x="188594" y="25718"/>
                </a:lnTo>
                <a:lnTo>
                  <a:pt x="188594" y="42863"/>
                </a:lnTo>
                <a:lnTo>
                  <a:pt x="188594" y="60008"/>
                </a:lnTo>
                <a:lnTo>
                  <a:pt x="188594" y="77153"/>
                </a:lnTo>
                <a:lnTo>
                  <a:pt x="188594" y="102870"/>
                </a:lnTo>
                <a:lnTo>
                  <a:pt x="197167" y="128588"/>
                </a:lnTo>
                <a:lnTo>
                  <a:pt x="197167" y="145733"/>
                </a:lnTo>
                <a:lnTo>
                  <a:pt x="188594" y="180023"/>
                </a:lnTo>
                <a:lnTo>
                  <a:pt x="188594" y="205740"/>
                </a:lnTo>
                <a:lnTo>
                  <a:pt x="188594" y="231458"/>
                </a:lnTo>
                <a:lnTo>
                  <a:pt x="188594" y="257175"/>
                </a:lnTo>
                <a:lnTo>
                  <a:pt x="188594" y="282893"/>
                </a:lnTo>
                <a:lnTo>
                  <a:pt x="180022" y="308610"/>
                </a:lnTo>
                <a:lnTo>
                  <a:pt x="180022" y="334328"/>
                </a:lnTo>
                <a:lnTo>
                  <a:pt x="180022" y="360045"/>
                </a:lnTo>
                <a:lnTo>
                  <a:pt x="171450" y="385763"/>
                </a:lnTo>
                <a:lnTo>
                  <a:pt x="171450" y="411480"/>
                </a:lnTo>
                <a:lnTo>
                  <a:pt x="171450" y="428625"/>
                </a:lnTo>
                <a:lnTo>
                  <a:pt x="171450" y="445770"/>
                </a:lnTo>
                <a:lnTo>
                  <a:pt x="171450" y="454343"/>
                </a:lnTo>
                <a:lnTo>
                  <a:pt x="171450" y="462915"/>
                </a:lnTo>
                <a:lnTo>
                  <a:pt x="171450" y="462915"/>
                </a:lnTo>
                <a:lnTo>
                  <a:pt x="171450" y="454343"/>
                </a:lnTo>
                <a:lnTo>
                  <a:pt x="180022" y="437198"/>
                </a:lnTo>
                <a:lnTo>
                  <a:pt x="188594" y="420053"/>
                </a:lnTo>
                <a:lnTo>
                  <a:pt x="188594" y="394335"/>
                </a:lnTo>
                <a:lnTo>
                  <a:pt x="197167" y="360045"/>
                </a:lnTo>
                <a:lnTo>
                  <a:pt x="197167" y="360045"/>
                </a:lnTo>
                <a:lnTo>
                  <a:pt x="205739" y="334328"/>
                </a:lnTo>
                <a:lnTo>
                  <a:pt x="205739" y="33432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0898096F-286D-45DD-9D83-84DE83450416}"/>
              </a:ext>
            </a:extLst>
          </p:cNvPr>
          <p:cNvSpPr/>
          <p:nvPr/>
        </p:nvSpPr>
        <p:spPr>
          <a:xfrm>
            <a:off x="5051425" y="3660775"/>
            <a:ext cx="146050" cy="325438"/>
          </a:xfrm>
          <a:custGeom>
            <a:avLst/>
            <a:gdLst/>
            <a:ahLst/>
            <a:cxnLst/>
            <a:rect l="0" t="0" r="0" b="0"/>
            <a:pathLst>
              <a:path w="145734" h="325756">
                <a:moveTo>
                  <a:pt x="17145" y="34290"/>
                </a:moveTo>
                <a:lnTo>
                  <a:pt x="17145" y="34290"/>
                </a:lnTo>
                <a:lnTo>
                  <a:pt x="25717" y="34290"/>
                </a:lnTo>
                <a:lnTo>
                  <a:pt x="25717" y="25718"/>
                </a:lnTo>
                <a:lnTo>
                  <a:pt x="25717" y="25718"/>
                </a:lnTo>
                <a:lnTo>
                  <a:pt x="25717" y="25718"/>
                </a:lnTo>
                <a:lnTo>
                  <a:pt x="25717" y="25718"/>
                </a:lnTo>
                <a:lnTo>
                  <a:pt x="25717" y="25718"/>
                </a:lnTo>
                <a:lnTo>
                  <a:pt x="25717" y="34290"/>
                </a:lnTo>
                <a:lnTo>
                  <a:pt x="25717" y="34290"/>
                </a:lnTo>
                <a:lnTo>
                  <a:pt x="17145" y="51435"/>
                </a:lnTo>
                <a:lnTo>
                  <a:pt x="17145" y="60008"/>
                </a:lnTo>
                <a:lnTo>
                  <a:pt x="17145" y="77153"/>
                </a:lnTo>
                <a:lnTo>
                  <a:pt x="8572" y="102870"/>
                </a:lnTo>
                <a:lnTo>
                  <a:pt x="8572" y="120015"/>
                </a:lnTo>
                <a:lnTo>
                  <a:pt x="0" y="145733"/>
                </a:lnTo>
                <a:lnTo>
                  <a:pt x="0" y="171450"/>
                </a:lnTo>
                <a:lnTo>
                  <a:pt x="0" y="197168"/>
                </a:lnTo>
                <a:lnTo>
                  <a:pt x="0" y="222885"/>
                </a:lnTo>
                <a:lnTo>
                  <a:pt x="0" y="240030"/>
                </a:lnTo>
                <a:lnTo>
                  <a:pt x="8572" y="265748"/>
                </a:lnTo>
                <a:lnTo>
                  <a:pt x="8572" y="282893"/>
                </a:lnTo>
                <a:lnTo>
                  <a:pt x="17145" y="291465"/>
                </a:lnTo>
                <a:lnTo>
                  <a:pt x="25717" y="308610"/>
                </a:lnTo>
                <a:lnTo>
                  <a:pt x="34290" y="317183"/>
                </a:lnTo>
                <a:lnTo>
                  <a:pt x="42862" y="325755"/>
                </a:lnTo>
                <a:lnTo>
                  <a:pt x="60008" y="325755"/>
                </a:lnTo>
                <a:lnTo>
                  <a:pt x="68580" y="325755"/>
                </a:lnTo>
                <a:lnTo>
                  <a:pt x="77153" y="325755"/>
                </a:lnTo>
                <a:lnTo>
                  <a:pt x="85725" y="317183"/>
                </a:lnTo>
                <a:lnTo>
                  <a:pt x="102870" y="308610"/>
                </a:lnTo>
                <a:lnTo>
                  <a:pt x="111442" y="291465"/>
                </a:lnTo>
                <a:lnTo>
                  <a:pt x="120015" y="274320"/>
                </a:lnTo>
                <a:lnTo>
                  <a:pt x="128587" y="257175"/>
                </a:lnTo>
                <a:lnTo>
                  <a:pt x="137160" y="231458"/>
                </a:lnTo>
                <a:lnTo>
                  <a:pt x="145733" y="205740"/>
                </a:lnTo>
                <a:lnTo>
                  <a:pt x="145733" y="180023"/>
                </a:lnTo>
                <a:lnTo>
                  <a:pt x="145733" y="145733"/>
                </a:lnTo>
                <a:lnTo>
                  <a:pt x="145733" y="120015"/>
                </a:lnTo>
                <a:lnTo>
                  <a:pt x="137160" y="102870"/>
                </a:lnTo>
                <a:lnTo>
                  <a:pt x="137160" y="77153"/>
                </a:lnTo>
                <a:lnTo>
                  <a:pt x="120015" y="60008"/>
                </a:lnTo>
                <a:lnTo>
                  <a:pt x="111442" y="42863"/>
                </a:lnTo>
                <a:lnTo>
                  <a:pt x="102870" y="34290"/>
                </a:lnTo>
                <a:lnTo>
                  <a:pt x="85725" y="17145"/>
                </a:lnTo>
                <a:lnTo>
                  <a:pt x="77153" y="8573"/>
                </a:lnTo>
                <a:lnTo>
                  <a:pt x="60008" y="8573"/>
                </a:lnTo>
                <a:lnTo>
                  <a:pt x="51435" y="0"/>
                </a:lnTo>
                <a:lnTo>
                  <a:pt x="34290" y="0"/>
                </a:lnTo>
                <a:lnTo>
                  <a:pt x="25717" y="8573"/>
                </a:lnTo>
                <a:lnTo>
                  <a:pt x="17145" y="8573"/>
                </a:lnTo>
                <a:lnTo>
                  <a:pt x="17145" y="8573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C1B43DCC-12AD-4C5F-9908-43B367D0F99D}"/>
              </a:ext>
            </a:extLst>
          </p:cNvPr>
          <p:cNvSpPr/>
          <p:nvPr/>
        </p:nvSpPr>
        <p:spPr>
          <a:xfrm>
            <a:off x="5249863" y="3608388"/>
            <a:ext cx="119062" cy="163512"/>
          </a:xfrm>
          <a:custGeom>
            <a:avLst/>
            <a:gdLst/>
            <a:ahLst/>
            <a:cxnLst/>
            <a:rect l="0" t="0" r="0" b="0"/>
            <a:pathLst>
              <a:path w="120017" h="162879">
                <a:moveTo>
                  <a:pt x="34291" y="34290"/>
                </a:moveTo>
                <a:lnTo>
                  <a:pt x="34291" y="34290"/>
                </a:lnTo>
                <a:lnTo>
                  <a:pt x="34291" y="34290"/>
                </a:lnTo>
                <a:lnTo>
                  <a:pt x="34291" y="34290"/>
                </a:lnTo>
                <a:lnTo>
                  <a:pt x="34291" y="34290"/>
                </a:lnTo>
                <a:lnTo>
                  <a:pt x="34291" y="34290"/>
                </a:lnTo>
                <a:lnTo>
                  <a:pt x="34291" y="34290"/>
                </a:lnTo>
                <a:lnTo>
                  <a:pt x="34291" y="34290"/>
                </a:lnTo>
                <a:lnTo>
                  <a:pt x="34291" y="34290"/>
                </a:lnTo>
                <a:lnTo>
                  <a:pt x="34291" y="42863"/>
                </a:lnTo>
                <a:lnTo>
                  <a:pt x="25718" y="42863"/>
                </a:lnTo>
                <a:lnTo>
                  <a:pt x="17145" y="51435"/>
                </a:lnTo>
                <a:lnTo>
                  <a:pt x="17145" y="60008"/>
                </a:lnTo>
                <a:lnTo>
                  <a:pt x="8573" y="68580"/>
                </a:lnTo>
                <a:lnTo>
                  <a:pt x="8573" y="77153"/>
                </a:lnTo>
                <a:lnTo>
                  <a:pt x="0" y="94298"/>
                </a:lnTo>
                <a:lnTo>
                  <a:pt x="0" y="102870"/>
                </a:lnTo>
                <a:lnTo>
                  <a:pt x="0" y="111443"/>
                </a:lnTo>
                <a:lnTo>
                  <a:pt x="0" y="120015"/>
                </a:lnTo>
                <a:lnTo>
                  <a:pt x="8573" y="128588"/>
                </a:lnTo>
                <a:lnTo>
                  <a:pt x="8573" y="137160"/>
                </a:lnTo>
                <a:lnTo>
                  <a:pt x="17145" y="145733"/>
                </a:lnTo>
                <a:lnTo>
                  <a:pt x="25718" y="154305"/>
                </a:lnTo>
                <a:lnTo>
                  <a:pt x="34291" y="154305"/>
                </a:lnTo>
                <a:lnTo>
                  <a:pt x="42863" y="162878"/>
                </a:lnTo>
                <a:lnTo>
                  <a:pt x="51436" y="162878"/>
                </a:lnTo>
                <a:lnTo>
                  <a:pt x="68580" y="154305"/>
                </a:lnTo>
                <a:lnTo>
                  <a:pt x="77153" y="154305"/>
                </a:lnTo>
                <a:lnTo>
                  <a:pt x="94298" y="145733"/>
                </a:lnTo>
                <a:lnTo>
                  <a:pt x="94298" y="137160"/>
                </a:lnTo>
                <a:lnTo>
                  <a:pt x="102870" y="128588"/>
                </a:lnTo>
                <a:lnTo>
                  <a:pt x="111443" y="120015"/>
                </a:lnTo>
                <a:lnTo>
                  <a:pt x="120016" y="102870"/>
                </a:lnTo>
                <a:lnTo>
                  <a:pt x="120016" y="94298"/>
                </a:lnTo>
                <a:lnTo>
                  <a:pt x="120016" y="77153"/>
                </a:lnTo>
                <a:lnTo>
                  <a:pt x="111443" y="68580"/>
                </a:lnTo>
                <a:lnTo>
                  <a:pt x="111443" y="51435"/>
                </a:lnTo>
                <a:lnTo>
                  <a:pt x="102870" y="42863"/>
                </a:lnTo>
                <a:lnTo>
                  <a:pt x="94298" y="34290"/>
                </a:lnTo>
                <a:lnTo>
                  <a:pt x="77153" y="25718"/>
                </a:lnTo>
                <a:lnTo>
                  <a:pt x="60008" y="17145"/>
                </a:lnTo>
                <a:lnTo>
                  <a:pt x="51436" y="8573"/>
                </a:lnTo>
                <a:lnTo>
                  <a:pt x="42863" y="8573"/>
                </a:lnTo>
                <a:lnTo>
                  <a:pt x="34291" y="0"/>
                </a:lnTo>
                <a:lnTo>
                  <a:pt x="34291" y="0"/>
                </a:lnTo>
                <a:lnTo>
                  <a:pt x="34291" y="0"/>
                </a:lnTo>
                <a:lnTo>
                  <a:pt x="34291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 spd="med"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>
            <a:extLst>
              <a:ext uri="{FF2B5EF4-FFF2-40B4-BE49-F238E27FC236}">
                <a16:creationId xmlns:a16="http://schemas.microsoft.com/office/drawing/2014/main" id="{8D64A5D8-1D7E-4EFC-BC64-6BF9E6A1AB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chemeClr val="bg1"/>
                </a:solidFill>
                <a:latin typeface="Comic Sans MS" panose="030F0702030302020204" pitchFamily="66" charset="0"/>
              </a:rPr>
              <a:t>Waning Crescent</a:t>
            </a:r>
          </a:p>
        </p:txBody>
      </p:sp>
      <p:pic>
        <p:nvPicPr>
          <p:cNvPr id="29701" name="Picture 5" descr="wan-cres">
            <a:extLst>
              <a:ext uri="{FF2B5EF4-FFF2-40B4-BE49-F238E27FC236}">
                <a16:creationId xmlns:a16="http://schemas.microsoft.com/office/drawing/2014/main" id="{5417AC75-F0DC-43FB-96B5-544C5E393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600" y="1371600"/>
            <a:ext cx="48514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04" name="Text Box 6">
            <a:extLst>
              <a:ext uri="{FF2B5EF4-FFF2-40B4-BE49-F238E27FC236}">
                <a16:creationId xmlns:a16="http://schemas.microsoft.com/office/drawing/2014/main" id="{D8550791-A101-4385-9E86-11247F03D2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057400"/>
            <a:ext cx="3352800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000" dirty="0">
                <a:solidFill>
                  <a:schemeClr val="bg1"/>
                </a:solidFill>
                <a:latin typeface="Comic Sans MS" panose="030F0702030302020204" pitchFamily="66" charset="0"/>
              </a:rPr>
              <a:t>During the waning crescent moon phase, we see a sliver of the lit Moon, now on the left side.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FD27ED4F-81C1-421D-9F19-298F9AA93A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8600"/>
            <a:ext cx="2743200" cy="3200400"/>
          </a:xfrm>
          <a:prstGeom prst="rect">
            <a:avLst/>
          </a:prstGeom>
          <a:solidFill>
            <a:schemeClr val="bg1"/>
          </a:solidFill>
          <a:ln w="3810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FFFFFF"/>
              </a:solidFill>
            </a:endParaRP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194F1E0A-B27C-4BFF-9905-E31A7A9A40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29000" y="274638"/>
            <a:ext cx="5257800" cy="1143000"/>
          </a:xfrm>
        </p:spPr>
        <p:txBody>
          <a:bodyPr/>
          <a:lstStyle/>
          <a:p>
            <a:pPr eaLnBrk="1" hangingPunct="1"/>
            <a:r>
              <a:rPr lang="en-US" altLang="en-US"/>
              <a:t>Waning Crescent </a:t>
            </a:r>
          </a:p>
        </p:txBody>
      </p:sp>
      <p:pic>
        <p:nvPicPr>
          <p:cNvPr id="103428" name="Picture 5">
            <a:extLst>
              <a:ext uri="{FF2B5EF4-FFF2-40B4-BE49-F238E27FC236}">
                <a16:creationId xmlns:a16="http://schemas.microsoft.com/office/drawing/2014/main" id="{8B87C759-4C89-4E64-B627-D599A5381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5"/>
          <a:stretch>
            <a:fillRect/>
          </a:stretch>
        </p:blipFill>
        <p:spPr bwMode="auto">
          <a:xfrm>
            <a:off x="342900" y="457200"/>
            <a:ext cx="18669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29" name="Picture 6">
            <a:extLst>
              <a:ext uri="{FF2B5EF4-FFF2-40B4-BE49-F238E27FC236}">
                <a16:creationId xmlns:a16="http://schemas.microsoft.com/office/drawing/2014/main" id="{4ADD12EE-23BF-4729-99C0-F62070BCF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362200"/>
            <a:ext cx="15049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30" name="Picture 14">
            <a:extLst>
              <a:ext uri="{FF2B5EF4-FFF2-40B4-BE49-F238E27FC236}">
                <a16:creationId xmlns:a16="http://schemas.microsoft.com/office/drawing/2014/main" id="{DBD9908B-1F92-4149-A399-D69324853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626262"/>
              </a:clrFrom>
              <a:clrTo>
                <a:srgbClr val="62626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819400"/>
            <a:ext cx="167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31" name="Picture 17">
            <a:extLst>
              <a:ext uri="{FF2B5EF4-FFF2-40B4-BE49-F238E27FC236}">
                <a16:creationId xmlns:a16="http://schemas.microsoft.com/office/drawing/2014/main" id="{BADF9922-8FF8-4208-9C45-15A0AEBCC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51125">
            <a:off x="4800600" y="3733800"/>
            <a:ext cx="109537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32" name="Picture 15">
            <a:extLst>
              <a:ext uri="{FF2B5EF4-FFF2-40B4-BE49-F238E27FC236}">
                <a16:creationId xmlns:a16="http://schemas.microsoft.com/office/drawing/2014/main" id="{C403404E-3791-4025-A41D-EC25DCBD3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71"/>
          <a:stretch>
            <a:fillRect/>
          </a:stretch>
        </p:blipFill>
        <p:spPr bwMode="auto">
          <a:xfrm>
            <a:off x="5562600" y="4572000"/>
            <a:ext cx="971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eform 1">
            <a:extLst>
              <a:ext uri="{FF2B5EF4-FFF2-40B4-BE49-F238E27FC236}">
                <a16:creationId xmlns:a16="http://schemas.microsoft.com/office/drawing/2014/main" id="{AFC68445-A285-4ED6-BB07-6421336E534A}"/>
              </a:ext>
            </a:extLst>
          </p:cNvPr>
          <p:cNvSpPr/>
          <p:nvPr/>
        </p:nvSpPr>
        <p:spPr>
          <a:xfrm>
            <a:off x="4221163" y="3575050"/>
            <a:ext cx="179387" cy="161925"/>
          </a:xfrm>
          <a:custGeom>
            <a:avLst/>
            <a:gdLst/>
            <a:ahLst/>
            <a:cxnLst/>
            <a:rect l="0" t="0" r="0" b="0"/>
            <a:pathLst>
              <a:path w="180023" h="162879">
                <a:moveTo>
                  <a:pt x="0" y="0"/>
                </a:moveTo>
                <a:lnTo>
                  <a:pt x="0" y="0"/>
                </a:lnTo>
                <a:lnTo>
                  <a:pt x="0" y="8573"/>
                </a:lnTo>
                <a:lnTo>
                  <a:pt x="8572" y="8573"/>
                </a:lnTo>
                <a:lnTo>
                  <a:pt x="8572" y="8573"/>
                </a:lnTo>
                <a:lnTo>
                  <a:pt x="8572" y="8573"/>
                </a:lnTo>
                <a:lnTo>
                  <a:pt x="8572" y="8573"/>
                </a:lnTo>
                <a:lnTo>
                  <a:pt x="8572" y="8573"/>
                </a:lnTo>
                <a:lnTo>
                  <a:pt x="8572" y="8573"/>
                </a:lnTo>
                <a:lnTo>
                  <a:pt x="8572" y="8573"/>
                </a:lnTo>
                <a:lnTo>
                  <a:pt x="8572" y="17145"/>
                </a:lnTo>
                <a:lnTo>
                  <a:pt x="17144" y="17145"/>
                </a:lnTo>
                <a:lnTo>
                  <a:pt x="25717" y="25718"/>
                </a:lnTo>
                <a:lnTo>
                  <a:pt x="34289" y="34290"/>
                </a:lnTo>
                <a:lnTo>
                  <a:pt x="42862" y="42863"/>
                </a:lnTo>
                <a:lnTo>
                  <a:pt x="51435" y="51435"/>
                </a:lnTo>
                <a:lnTo>
                  <a:pt x="60007" y="60008"/>
                </a:lnTo>
                <a:lnTo>
                  <a:pt x="77152" y="68580"/>
                </a:lnTo>
                <a:lnTo>
                  <a:pt x="85725" y="77153"/>
                </a:lnTo>
                <a:lnTo>
                  <a:pt x="94297" y="94298"/>
                </a:lnTo>
                <a:lnTo>
                  <a:pt x="111442" y="102870"/>
                </a:lnTo>
                <a:lnTo>
                  <a:pt x="128587" y="111443"/>
                </a:lnTo>
                <a:lnTo>
                  <a:pt x="137160" y="128588"/>
                </a:lnTo>
                <a:lnTo>
                  <a:pt x="154304" y="137160"/>
                </a:lnTo>
                <a:lnTo>
                  <a:pt x="162877" y="145733"/>
                </a:lnTo>
                <a:lnTo>
                  <a:pt x="180022" y="154305"/>
                </a:lnTo>
                <a:lnTo>
                  <a:pt x="180022" y="154305"/>
                </a:lnTo>
                <a:lnTo>
                  <a:pt x="180022" y="162878"/>
                </a:lnTo>
                <a:lnTo>
                  <a:pt x="180022" y="16287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590076D9-170B-47E5-B3BF-7441CDA48273}"/>
              </a:ext>
            </a:extLst>
          </p:cNvPr>
          <p:cNvSpPr/>
          <p:nvPr/>
        </p:nvSpPr>
        <p:spPr>
          <a:xfrm>
            <a:off x="4537075" y="3865563"/>
            <a:ext cx="120650" cy="95250"/>
          </a:xfrm>
          <a:custGeom>
            <a:avLst/>
            <a:gdLst/>
            <a:ahLst/>
            <a:cxnLst/>
            <a:rect l="0" t="0" r="0" b="0"/>
            <a:pathLst>
              <a:path w="120016" h="94299">
                <a:moveTo>
                  <a:pt x="0" y="0"/>
                </a:moveTo>
                <a:lnTo>
                  <a:pt x="0" y="0"/>
                </a:lnTo>
                <a:lnTo>
                  <a:pt x="0" y="8573"/>
                </a:lnTo>
                <a:lnTo>
                  <a:pt x="8572" y="17145"/>
                </a:lnTo>
                <a:lnTo>
                  <a:pt x="8572" y="25718"/>
                </a:lnTo>
                <a:lnTo>
                  <a:pt x="17145" y="25718"/>
                </a:lnTo>
                <a:lnTo>
                  <a:pt x="25718" y="34290"/>
                </a:lnTo>
                <a:lnTo>
                  <a:pt x="34290" y="42863"/>
                </a:lnTo>
                <a:lnTo>
                  <a:pt x="34290" y="51435"/>
                </a:lnTo>
                <a:lnTo>
                  <a:pt x="42862" y="60008"/>
                </a:lnTo>
                <a:lnTo>
                  <a:pt x="60007" y="60008"/>
                </a:lnTo>
                <a:lnTo>
                  <a:pt x="68580" y="68580"/>
                </a:lnTo>
                <a:lnTo>
                  <a:pt x="77153" y="77153"/>
                </a:lnTo>
                <a:lnTo>
                  <a:pt x="85725" y="77153"/>
                </a:lnTo>
                <a:lnTo>
                  <a:pt x="94297" y="85725"/>
                </a:lnTo>
                <a:lnTo>
                  <a:pt x="102870" y="94298"/>
                </a:lnTo>
                <a:lnTo>
                  <a:pt x="120015" y="94298"/>
                </a:lnTo>
                <a:lnTo>
                  <a:pt x="120015" y="94298"/>
                </a:lnTo>
                <a:lnTo>
                  <a:pt x="120015" y="94298"/>
                </a:lnTo>
                <a:lnTo>
                  <a:pt x="120015" y="9429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BFFF1F0F-661D-45FC-8599-C628E50C96D0}"/>
              </a:ext>
            </a:extLst>
          </p:cNvPr>
          <p:cNvSpPr/>
          <p:nvPr/>
        </p:nvSpPr>
        <p:spPr>
          <a:xfrm>
            <a:off x="4778375" y="4054475"/>
            <a:ext cx="196850" cy="163513"/>
          </a:xfrm>
          <a:custGeom>
            <a:avLst/>
            <a:gdLst/>
            <a:ahLst/>
            <a:cxnLst/>
            <a:rect l="0" t="0" r="0" b="0"/>
            <a:pathLst>
              <a:path w="197168" h="162879">
                <a:moveTo>
                  <a:pt x="0" y="0"/>
                </a:moveTo>
                <a:lnTo>
                  <a:pt x="8573" y="8573"/>
                </a:lnTo>
                <a:lnTo>
                  <a:pt x="8573" y="17145"/>
                </a:lnTo>
                <a:lnTo>
                  <a:pt x="17145" y="25718"/>
                </a:lnTo>
                <a:lnTo>
                  <a:pt x="25717" y="34290"/>
                </a:lnTo>
                <a:lnTo>
                  <a:pt x="34290" y="42863"/>
                </a:lnTo>
                <a:lnTo>
                  <a:pt x="42862" y="51435"/>
                </a:lnTo>
                <a:lnTo>
                  <a:pt x="60007" y="68580"/>
                </a:lnTo>
                <a:lnTo>
                  <a:pt x="68580" y="77153"/>
                </a:lnTo>
                <a:lnTo>
                  <a:pt x="94298" y="85725"/>
                </a:lnTo>
                <a:lnTo>
                  <a:pt x="102870" y="102870"/>
                </a:lnTo>
                <a:lnTo>
                  <a:pt x="120015" y="111443"/>
                </a:lnTo>
                <a:lnTo>
                  <a:pt x="137160" y="120015"/>
                </a:lnTo>
                <a:lnTo>
                  <a:pt x="145732" y="137160"/>
                </a:lnTo>
                <a:lnTo>
                  <a:pt x="162878" y="145733"/>
                </a:lnTo>
                <a:lnTo>
                  <a:pt x="180023" y="154305"/>
                </a:lnTo>
                <a:lnTo>
                  <a:pt x="188595" y="162878"/>
                </a:lnTo>
                <a:lnTo>
                  <a:pt x="188595" y="162878"/>
                </a:lnTo>
                <a:lnTo>
                  <a:pt x="197167" y="162878"/>
                </a:lnTo>
                <a:lnTo>
                  <a:pt x="197167" y="16287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5D5EC6F6-DC73-4BC4-9B93-5130B9438350}"/>
              </a:ext>
            </a:extLst>
          </p:cNvPr>
          <p:cNvSpPr/>
          <p:nvPr/>
        </p:nvSpPr>
        <p:spPr>
          <a:xfrm>
            <a:off x="5111750" y="4337050"/>
            <a:ext cx="180975" cy="188913"/>
          </a:xfrm>
          <a:custGeom>
            <a:avLst/>
            <a:gdLst/>
            <a:ahLst/>
            <a:cxnLst/>
            <a:rect l="0" t="0" r="0" b="0"/>
            <a:pathLst>
              <a:path w="180023" h="188596">
                <a:moveTo>
                  <a:pt x="0" y="0"/>
                </a:moveTo>
                <a:lnTo>
                  <a:pt x="0" y="8572"/>
                </a:lnTo>
                <a:lnTo>
                  <a:pt x="8572" y="8572"/>
                </a:lnTo>
                <a:lnTo>
                  <a:pt x="17145" y="17145"/>
                </a:lnTo>
                <a:lnTo>
                  <a:pt x="17145" y="25717"/>
                </a:lnTo>
                <a:lnTo>
                  <a:pt x="25717" y="34290"/>
                </a:lnTo>
                <a:lnTo>
                  <a:pt x="42862" y="42862"/>
                </a:lnTo>
                <a:lnTo>
                  <a:pt x="51434" y="60007"/>
                </a:lnTo>
                <a:lnTo>
                  <a:pt x="60007" y="68580"/>
                </a:lnTo>
                <a:lnTo>
                  <a:pt x="77152" y="77152"/>
                </a:lnTo>
                <a:lnTo>
                  <a:pt x="85725" y="94297"/>
                </a:lnTo>
                <a:lnTo>
                  <a:pt x="102870" y="102870"/>
                </a:lnTo>
                <a:lnTo>
                  <a:pt x="111442" y="120015"/>
                </a:lnTo>
                <a:lnTo>
                  <a:pt x="120014" y="128587"/>
                </a:lnTo>
                <a:lnTo>
                  <a:pt x="137159" y="145732"/>
                </a:lnTo>
                <a:lnTo>
                  <a:pt x="145732" y="162877"/>
                </a:lnTo>
                <a:lnTo>
                  <a:pt x="162877" y="171450"/>
                </a:lnTo>
                <a:lnTo>
                  <a:pt x="171450" y="180022"/>
                </a:lnTo>
                <a:lnTo>
                  <a:pt x="171450" y="180022"/>
                </a:lnTo>
                <a:lnTo>
                  <a:pt x="180022" y="188595"/>
                </a:lnTo>
                <a:lnTo>
                  <a:pt x="180022" y="18859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E3A2D488-7451-416E-86C9-9AD298F219CD}"/>
              </a:ext>
            </a:extLst>
          </p:cNvPr>
          <p:cNvSpPr/>
          <p:nvPr/>
        </p:nvSpPr>
        <p:spPr>
          <a:xfrm>
            <a:off x="4279900" y="3565525"/>
            <a:ext cx="128588" cy="42863"/>
          </a:xfrm>
          <a:custGeom>
            <a:avLst/>
            <a:gdLst/>
            <a:ahLst/>
            <a:cxnLst/>
            <a:rect l="0" t="0" r="0" b="0"/>
            <a:pathLst>
              <a:path w="128588" h="42863">
                <a:moveTo>
                  <a:pt x="0" y="42862"/>
                </a:moveTo>
                <a:lnTo>
                  <a:pt x="0" y="42862"/>
                </a:lnTo>
                <a:lnTo>
                  <a:pt x="0" y="42862"/>
                </a:lnTo>
                <a:lnTo>
                  <a:pt x="0" y="42862"/>
                </a:lnTo>
                <a:lnTo>
                  <a:pt x="0" y="42862"/>
                </a:lnTo>
                <a:lnTo>
                  <a:pt x="0" y="42862"/>
                </a:lnTo>
                <a:lnTo>
                  <a:pt x="0" y="42862"/>
                </a:lnTo>
                <a:lnTo>
                  <a:pt x="0" y="42862"/>
                </a:lnTo>
                <a:lnTo>
                  <a:pt x="0" y="42862"/>
                </a:lnTo>
                <a:lnTo>
                  <a:pt x="0" y="42862"/>
                </a:lnTo>
                <a:lnTo>
                  <a:pt x="0" y="42862"/>
                </a:lnTo>
                <a:lnTo>
                  <a:pt x="8572" y="34290"/>
                </a:lnTo>
                <a:lnTo>
                  <a:pt x="17145" y="34290"/>
                </a:lnTo>
                <a:lnTo>
                  <a:pt x="34290" y="34290"/>
                </a:lnTo>
                <a:lnTo>
                  <a:pt x="42862" y="25717"/>
                </a:lnTo>
                <a:lnTo>
                  <a:pt x="68580" y="25717"/>
                </a:lnTo>
                <a:lnTo>
                  <a:pt x="85725" y="17145"/>
                </a:lnTo>
                <a:lnTo>
                  <a:pt x="102870" y="17145"/>
                </a:lnTo>
                <a:lnTo>
                  <a:pt x="120015" y="8572"/>
                </a:lnTo>
                <a:lnTo>
                  <a:pt x="120015" y="8572"/>
                </a:lnTo>
                <a:lnTo>
                  <a:pt x="128587" y="0"/>
                </a:lnTo>
                <a:lnTo>
                  <a:pt x="128587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B048DAA3-61BC-4F73-86D2-4DB07CEFB152}"/>
              </a:ext>
            </a:extLst>
          </p:cNvPr>
          <p:cNvSpPr/>
          <p:nvPr/>
        </p:nvSpPr>
        <p:spPr>
          <a:xfrm>
            <a:off x="4511675" y="3565525"/>
            <a:ext cx="223838" cy="34925"/>
          </a:xfrm>
          <a:custGeom>
            <a:avLst/>
            <a:gdLst/>
            <a:ahLst/>
            <a:cxnLst/>
            <a:rect l="0" t="0" r="0" b="0"/>
            <a:pathLst>
              <a:path w="222886" h="34291">
                <a:moveTo>
                  <a:pt x="0" y="0"/>
                </a:moveTo>
                <a:lnTo>
                  <a:pt x="0" y="0"/>
                </a:lnTo>
                <a:lnTo>
                  <a:pt x="17146" y="8572"/>
                </a:lnTo>
                <a:lnTo>
                  <a:pt x="25718" y="8572"/>
                </a:lnTo>
                <a:lnTo>
                  <a:pt x="34290" y="17145"/>
                </a:lnTo>
                <a:lnTo>
                  <a:pt x="42863" y="17145"/>
                </a:lnTo>
                <a:lnTo>
                  <a:pt x="51436" y="17145"/>
                </a:lnTo>
                <a:lnTo>
                  <a:pt x="60008" y="25717"/>
                </a:lnTo>
                <a:lnTo>
                  <a:pt x="77153" y="25717"/>
                </a:lnTo>
                <a:lnTo>
                  <a:pt x="85725" y="25717"/>
                </a:lnTo>
                <a:lnTo>
                  <a:pt x="102871" y="34290"/>
                </a:lnTo>
                <a:lnTo>
                  <a:pt x="120015" y="34290"/>
                </a:lnTo>
                <a:lnTo>
                  <a:pt x="145733" y="34290"/>
                </a:lnTo>
                <a:lnTo>
                  <a:pt x="162878" y="34290"/>
                </a:lnTo>
                <a:lnTo>
                  <a:pt x="188596" y="34290"/>
                </a:lnTo>
                <a:lnTo>
                  <a:pt x="205740" y="25717"/>
                </a:lnTo>
                <a:lnTo>
                  <a:pt x="205740" y="25717"/>
                </a:lnTo>
                <a:lnTo>
                  <a:pt x="222885" y="25717"/>
                </a:lnTo>
                <a:lnTo>
                  <a:pt x="222885" y="2571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BAFB08CC-A2D7-4349-AC21-C8D37981BAD3}"/>
              </a:ext>
            </a:extLst>
          </p:cNvPr>
          <p:cNvSpPr/>
          <p:nvPr/>
        </p:nvSpPr>
        <p:spPr>
          <a:xfrm>
            <a:off x="4914900" y="3582988"/>
            <a:ext cx="506413" cy="34925"/>
          </a:xfrm>
          <a:custGeom>
            <a:avLst/>
            <a:gdLst/>
            <a:ahLst/>
            <a:cxnLst/>
            <a:rect l="0" t="0" r="0" b="0"/>
            <a:pathLst>
              <a:path w="505778" h="34291">
                <a:moveTo>
                  <a:pt x="0" y="0"/>
                </a:moveTo>
                <a:lnTo>
                  <a:pt x="8572" y="8572"/>
                </a:lnTo>
                <a:lnTo>
                  <a:pt x="17145" y="17145"/>
                </a:lnTo>
                <a:lnTo>
                  <a:pt x="34290" y="17145"/>
                </a:lnTo>
                <a:lnTo>
                  <a:pt x="42863" y="25717"/>
                </a:lnTo>
                <a:lnTo>
                  <a:pt x="51435" y="25717"/>
                </a:lnTo>
                <a:lnTo>
                  <a:pt x="68580" y="25717"/>
                </a:lnTo>
                <a:lnTo>
                  <a:pt x="77152" y="34290"/>
                </a:lnTo>
                <a:lnTo>
                  <a:pt x="94297" y="34290"/>
                </a:lnTo>
                <a:lnTo>
                  <a:pt x="111443" y="34290"/>
                </a:lnTo>
                <a:lnTo>
                  <a:pt x="128588" y="34290"/>
                </a:lnTo>
                <a:lnTo>
                  <a:pt x="154305" y="34290"/>
                </a:lnTo>
                <a:lnTo>
                  <a:pt x="171450" y="34290"/>
                </a:lnTo>
                <a:lnTo>
                  <a:pt x="188595" y="25717"/>
                </a:lnTo>
                <a:lnTo>
                  <a:pt x="205740" y="25717"/>
                </a:lnTo>
                <a:lnTo>
                  <a:pt x="222885" y="17145"/>
                </a:lnTo>
                <a:lnTo>
                  <a:pt x="240030" y="17145"/>
                </a:lnTo>
                <a:lnTo>
                  <a:pt x="248602" y="8572"/>
                </a:lnTo>
                <a:lnTo>
                  <a:pt x="265747" y="8572"/>
                </a:lnTo>
                <a:lnTo>
                  <a:pt x="282893" y="8572"/>
                </a:lnTo>
                <a:lnTo>
                  <a:pt x="300038" y="17145"/>
                </a:lnTo>
                <a:lnTo>
                  <a:pt x="308610" y="17145"/>
                </a:lnTo>
                <a:lnTo>
                  <a:pt x="325755" y="17145"/>
                </a:lnTo>
                <a:lnTo>
                  <a:pt x="334327" y="17145"/>
                </a:lnTo>
                <a:lnTo>
                  <a:pt x="342900" y="17145"/>
                </a:lnTo>
                <a:lnTo>
                  <a:pt x="342900" y="17145"/>
                </a:lnTo>
                <a:lnTo>
                  <a:pt x="360045" y="17145"/>
                </a:lnTo>
                <a:lnTo>
                  <a:pt x="368618" y="17145"/>
                </a:lnTo>
                <a:lnTo>
                  <a:pt x="377190" y="17145"/>
                </a:lnTo>
                <a:lnTo>
                  <a:pt x="394335" y="17145"/>
                </a:lnTo>
                <a:lnTo>
                  <a:pt x="411480" y="17145"/>
                </a:lnTo>
                <a:lnTo>
                  <a:pt x="428625" y="17145"/>
                </a:lnTo>
                <a:lnTo>
                  <a:pt x="445770" y="17145"/>
                </a:lnTo>
                <a:lnTo>
                  <a:pt x="462915" y="17145"/>
                </a:lnTo>
                <a:lnTo>
                  <a:pt x="480060" y="8572"/>
                </a:lnTo>
                <a:lnTo>
                  <a:pt x="497205" y="8572"/>
                </a:lnTo>
                <a:lnTo>
                  <a:pt x="497205" y="8572"/>
                </a:lnTo>
                <a:lnTo>
                  <a:pt x="505777" y="0"/>
                </a:lnTo>
                <a:lnTo>
                  <a:pt x="505777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D41F4780-02C4-4A79-B9AC-F3EC15056EE6}"/>
              </a:ext>
            </a:extLst>
          </p:cNvPr>
          <p:cNvSpPr/>
          <p:nvPr/>
        </p:nvSpPr>
        <p:spPr>
          <a:xfrm>
            <a:off x="5464175" y="3549650"/>
            <a:ext cx="530225" cy="33338"/>
          </a:xfrm>
          <a:custGeom>
            <a:avLst/>
            <a:gdLst/>
            <a:ahLst/>
            <a:cxnLst/>
            <a:rect l="0" t="0" r="0" b="0"/>
            <a:pathLst>
              <a:path w="531496" h="34291">
                <a:moveTo>
                  <a:pt x="0" y="25717"/>
                </a:moveTo>
                <a:lnTo>
                  <a:pt x="8573" y="25717"/>
                </a:lnTo>
                <a:lnTo>
                  <a:pt x="17145" y="25717"/>
                </a:lnTo>
                <a:lnTo>
                  <a:pt x="34290" y="25717"/>
                </a:lnTo>
                <a:lnTo>
                  <a:pt x="42862" y="34290"/>
                </a:lnTo>
                <a:lnTo>
                  <a:pt x="51435" y="34290"/>
                </a:lnTo>
                <a:lnTo>
                  <a:pt x="60007" y="25717"/>
                </a:lnTo>
                <a:lnTo>
                  <a:pt x="68580" y="25717"/>
                </a:lnTo>
                <a:lnTo>
                  <a:pt x="77153" y="25717"/>
                </a:lnTo>
                <a:lnTo>
                  <a:pt x="85725" y="25717"/>
                </a:lnTo>
                <a:lnTo>
                  <a:pt x="102870" y="25717"/>
                </a:lnTo>
                <a:lnTo>
                  <a:pt x="120015" y="25717"/>
                </a:lnTo>
                <a:lnTo>
                  <a:pt x="137160" y="17145"/>
                </a:lnTo>
                <a:lnTo>
                  <a:pt x="154305" y="17145"/>
                </a:lnTo>
                <a:lnTo>
                  <a:pt x="180023" y="17145"/>
                </a:lnTo>
                <a:lnTo>
                  <a:pt x="197167" y="17145"/>
                </a:lnTo>
                <a:lnTo>
                  <a:pt x="214312" y="17145"/>
                </a:lnTo>
                <a:lnTo>
                  <a:pt x="231457" y="17145"/>
                </a:lnTo>
                <a:lnTo>
                  <a:pt x="248603" y="8572"/>
                </a:lnTo>
                <a:lnTo>
                  <a:pt x="265748" y="8572"/>
                </a:lnTo>
                <a:lnTo>
                  <a:pt x="282892" y="0"/>
                </a:lnTo>
                <a:lnTo>
                  <a:pt x="308610" y="0"/>
                </a:lnTo>
                <a:lnTo>
                  <a:pt x="325755" y="0"/>
                </a:lnTo>
                <a:lnTo>
                  <a:pt x="334328" y="0"/>
                </a:lnTo>
                <a:lnTo>
                  <a:pt x="351473" y="0"/>
                </a:lnTo>
                <a:lnTo>
                  <a:pt x="368617" y="0"/>
                </a:lnTo>
                <a:lnTo>
                  <a:pt x="377190" y="0"/>
                </a:lnTo>
                <a:lnTo>
                  <a:pt x="394335" y="0"/>
                </a:lnTo>
                <a:lnTo>
                  <a:pt x="411480" y="0"/>
                </a:lnTo>
                <a:lnTo>
                  <a:pt x="428625" y="0"/>
                </a:lnTo>
                <a:lnTo>
                  <a:pt x="445770" y="8572"/>
                </a:lnTo>
                <a:lnTo>
                  <a:pt x="462915" y="8572"/>
                </a:lnTo>
                <a:lnTo>
                  <a:pt x="480060" y="8572"/>
                </a:lnTo>
                <a:lnTo>
                  <a:pt x="497205" y="8572"/>
                </a:lnTo>
                <a:lnTo>
                  <a:pt x="522923" y="8572"/>
                </a:lnTo>
                <a:lnTo>
                  <a:pt x="522923" y="8572"/>
                </a:lnTo>
                <a:lnTo>
                  <a:pt x="531495" y="8572"/>
                </a:lnTo>
                <a:lnTo>
                  <a:pt x="531495" y="857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E43FF606-FB37-4A2D-B799-6EA96F384486}"/>
              </a:ext>
            </a:extLst>
          </p:cNvPr>
          <p:cNvSpPr/>
          <p:nvPr/>
        </p:nvSpPr>
        <p:spPr>
          <a:xfrm>
            <a:off x="6235700" y="3557588"/>
            <a:ext cx="230188" cy="7937"/>
          </a:xfrm>
          <a:custGeom>
            <a:avLst/>
            <a:gdLst/>
            <a:ahLst/>
            <a:cxnLst/>
            <a:rect l="0" t="0" r="0" b="0"/>
            <a:pathLst>
              <a:path w="231458" h="8574">
                <a:moveTo>
                  <a:pt x="0" y="8573"/>
                </a:moveTo>
                <a:lnTo>
                  <a:pt x="0" y="8573"/>
                </a:lnTo>
                <a:lnTo>
                  <a:pt x="8573" y="8573"/>
                </a:lnTo>
                <a:lnTo>
                  <a:pt x="17145" y="8573"/>
                </a:lnTo>
                <a:lnTo>
                  <a:pt x="25717" y="8573"/>
                </a:lnTo>
                <a:lnTo>
                  <a:pt x="42862" y="8573"/>
                </a:lnTo>
                <a:lnTo>
                  <a:pt x="60007" y="8573"/>
                </a:lnTo>
                <a:lnTo>
                  <a:pt x="77153" y="8573"/>
                </a:lnTo>
                <a:lnTo>
                  <a:pt x="102870" y="8573"/>
                </a:lnTo>
                <a:lnTo>
                  <a:pt x="128587" y="8573"/>
                </a:lnTo>
                <a:lnTo>
                  <a:pt x="145732" y="8573"/>
                </a:lnTo>
                <a:lnTo>
                  <a:pt x="171450" y="8573"/>
                </a:lnTo>
                <a:lnTo>
                  <a:pt x="188595" y="8573"/>
                </a:lnTo>
                <a:lnTo>
                  <a:pt x="214312" y="8573"/>
                </a:lnTo>
                <a:lnTo>
                  <a:pt x="214312" y="8573"/>
                </a:lnTo>
                <a:lnTo>
                  <a:pt x="231457" y="0"/>
                </a:lnTo>
                <a:lnTo>
                  <a:pt x="231457" y="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CB465071-B87C-4330-99CC-DD47006D48CA}"/>
              </a:ext>
            </a:extLst>
          </p:cNvPr>
          <p:cNvSpPr/>
          <p:nvPr/>
        </p:nvSpPr>
        <p:spPr>
          <a:xfrm>
            <a:off x="6578600" y="3540125"/>
            <a:ext cx="368300" cy="17463"/>
          </a:xfrm>
          <a:custGeom>
            <a:avLst/>
            <a:gdLst/>
            <a:ahLst/>
            <a:cxnLst/>
            <a:rect l="0" t="0" r="0" b="0"/>
            <a:pathLst>
              <a:path w="368619" h="17146">
                <a:moveTo>
                  <a:pt x="0" y="0"/>
                </a:moveTo>
                <a:lnTo>
                  <a:pt x="8574" y="0"/>
                </a:lnTo>
                <a:lnTo>
                  <a:pt x="25718" y="0"/>
                </a:lnTo>
                <a:lnTo>
                  <a:pt x="42863" y="0"/>
                </a:lnTo>
                <a:lnTo>
                  <a:pt x="68581" y="0"/>
                </a:lnTo>
                <a:lnTo>
                  <a:pt x="94299" y="0"/>
                </a:lnTo>
                <a:lnTo>
                  <a:pt x="120016" y="0"/>
                </a:lnTo>
                <a:lnTo>
                  <a:pt x="145733" y="0"/>
                </a:lnTo>
                <a:lnTo>
                  <a:pt x="180024" y="0"/>
                </a:lnTo>
                <a:lnTo>
                  <a:pt x="205741" y="0"/>
                </a:lnTo>
                <a:lnTo>
                  <a:pt x="240031" y="0"/>
                </a:lnTo>
                <a:lnTo>
                  <a:pt x="265749" y="8573"/>
                </a:lnTo>
                <a:lnTo>
                  <a:pt x="300038" y="8573"/>
                </a:lnTo>
                <a:lnTo>
                  <a:pt x="325756" y="17145"/>
                </a:lnTo>
                <a:lnTo>
                  <a:pt x="351474" y="17145"/>
                </a:lnTo>
                <a:lnTo>
                  <a:pt x="351474" y="17145"/>
                </a:lnTo>
                <a:lnTo>
                  <a:pt x="368618" y="17145"/>
                </a:lnTo>
                <a:lnTo>
                  <a:pt x="368618" y="1714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72B6CCED-02B4-4E41-961D-A82725C10631}"/>
              </a:ext>
            </a:extLst>
          </p:cNvPr>
          <p:cNvSpPr/>
          <p:nvPr/>
        </p:nvSpPr>
        <p:spPr>
          <a:xfrm>
            <a:off x="7229475" y="3557588"/>
            <a:ext cx="120650" cy="7937"/>
          </a:xfrm>
          <a:custGeom>
            <a:avLst/>
            <a:gdLst/>
            <a:ahLst/>
            <a:cxnLst/>
            <a:rect l="0" t="0" r="0" b="0"/>
            <a:pathLst>
              <a:path w="120015" h="8574">
                <a:moveTo>
                  <a:pt x="0" y="0"/>
                </a:moveTo>
                <a:lnTo>
                  <a:pt x="0" y="0"/>
                </a:lnTo>
                <a:lnTo>
                  <a:pt x="8572" y="0"/>
                </a:lnTo>
                <a:lnTo>
                  <a:pt x="25717" y="0"/>
                </a:lnTo>
                <a:lnTo>
                  <a:pt x="42863" y="0"/>
                </a:lnTo>
                <a:lnTo>
                  <a:pt x="60007" y="0"/>
                </a:lnTo>
                <a:lnTo>
                  <a:pt x="77152" y="0"/>
                </a:lnTo>
                <a:lnTo>
                  <a:pt x="94297" y="8573"/>
                </a:lnTo>
                <a:lnTo>
                  <a:pt x="102870" y="8573"/>
                </a:lnTo>
                <a:lnTo>
                  <a:pt x="102870" y="8573"/>
                </a:lnTo>
                <a:lnTo>
                  <a:pt x="120014" y="8573"/>
                </a:lnTo>
                <a:lnTo>
                  <a:pt x="120014" y="8573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15A25F8-177B-465B-878B-6362D427B30A}"/>
              </a:ext>
            </a:extLst>
          </p:cNvPr>
          <p:cNvSpPr/>
          <p:nvPr/>
        </p:nvSpPr>
        <p:spPr>
          <a:xfrm>
            <a:off x="7512050" y="3557588"/>
            <a:ext cx="153988" cy="50800"/>
          </a:xfrm>
          <a:custGeom>
            <a:avLst/>
            <a:gdLst/>
            <a:ahLst/>
            <a:cxnLst/>
            <a:rect l="0" t="0" r="0" b="0"/>
            <a:pathLst>
              <a:path w="154306" h="51436">
                <a:moveTo>
                  <a:pt x="0" y="0"/>
                </a:moveTo>
                <a:lnTo>
                  <a:pt x="0" y="0"/>
                </a:lnTo>
                <a:lnTo>
                  <a:pt x="17146" y="8573"/>
                </a:lnTo>
                <a:lnTo>
                  <a:pt x="25718" y="8573"/>
                </a:lnTo>
                <a:lnTo>
                  <a:pt x="42863" y="8573"/>
                </a:lnTo>
                <a:lnTo>
                  <a:pt x="60008" y="8573"/>
                </a:lnTo>
                <a:lnTo>
                  <a:pt x="77153" y="17145"/>
                </a:lnTo>
                <a:lnTo>
                  <a:pt x="94297" y="25718"/>
                </a:lnTo>
                <a:lnTo>
                  <a:pt x="102871" y="34290"/>
                </a:lnTo>
                <a:lnTo>
                  <a:pt x="120015" y="42863"/>
                </a:lnTo>
                <a:lnTo>
                  <a:pt x="128588" y="42863"/>
                </a:lnTo>
                <a:lnTo>
                  <a:pt x="145733" y="51435"/>
                </a:lnTo>
                <a:lnTo>
                  <a:pt x="145733" y="51435"/>
                </a:lnTo>
                <a:lnTo>
                  <a:pt x="154305" y="51435"/>
                </a:lnTo>
                <a:lnTo>
                  <a:pt x="154305" y="51435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46F9442E-10EB-45F1-AF0A-0666C7826093}"/>
              </a:ext>
            </a:extLst>
          </p:cNvPr>
          <p:cNvSpPr/>
          <p:nvPr/>
        </p:nvSpPr>
        <p:spPr>
          <a:xfrm>
            <a:off x="7469188" y="3325813"/>
            <a:ext cx="317500" cy="523875"/>
          </a:xfrm>
          <a:custGeom>
            <a:avLst/>
            <a:gdLst/>
            <a:ahLst/>
            <a:cxnLst/>
            <a:rect l="0" t="0" r="0" b="0"/>
            <a:pathLst>
              <a:path w="317184" h="522923">
                <a:moveTo>
                  <a:pt x="68580" y="0"/>
                </a:moveTo>
                <a:lnTo>
                  <a:pt x="68580" y="0"/>
                </a:lnTo>
                <a:lnTo>
                  <a:pt x="60008" y="0"/>
                </a:lnTo>
                <a:lnTo>
                  <a:pt x="60008" y="0"/>
                </a:lnTo>
                <a:lnTo>
                  <a:pt x="60008" y="0"/>
                </a:lnTo>
                <a:lnTo>
                  <a:pt x="60008" y="0"/>
                </a:lnTo>
                <a:lnTo>
                  <a:pt x="60008" y="0"/>
                </a:lnTo>
                <a:lnTo>
                  <a:pt x="68580" y="8572"/>
                </a:lnTo>
                <a:lnTo>
                  <a:pt x="77152" y="17145"/>
                </a:lnTo>
                <a:lnTo>
                  <a:pt x="85725" y="34290"/>
                </a:lnTo>
                <a:lnTo>
                  <a:pt x="102870" y="51435"/>
                </a:lnTo>
                <a:lnTo>
                  <a:pt x="120015" y="77152"/>
                </a:lnTo>
                <a:lnTo>
                  <a:pt x="137159" y="102870"/>
                </a:lnTo>
                <a:lnTo>
                  <a:pt x="154305" y="128587"/>
                </a:lnTo>
                <a:lnTo>
                  <a:pt x="171450" y="154305"/>
                </a:lnTo>
                <a:lnTo>
                  <a:pt x="188595" y="188595"/>
                </a:lnTo>
                <a:lnTo>
                  <a:pt x="214312" y="214312"/>
                </a:lnTo>
                <a:lnTo>
                  <a:pt x="231458" y="240030"/>
                </a:lnTo>
                <a:lnTo>
                  <a:pt x="248602" y="274320"/>
                </a:lnTo>
                <a:lnTo>
                  <a:pt x="265747" y="300037"/>
                </a:lnTo>
                <a:lnTo>
                  <a:pt x="274320" y="317182"/>
                </a:lnTo>
                <a:lnTo>
                  <a:pt x="291465" y="342900"/>
                </a:lnTo>
                <a:lnTo>
                  <a:pt x="300037" y="360045"/>
                </a:lnTo>
                <a:lnTo>
                  <a:pt x="308609" y="368617"/>
                </a:lnTo>
                <a:lnTo>
                  <a:pt x="308609" y="377190"/>
                </a:lnTo>
                <a:lnTo>
                  <a:pt x="317183" y="385762"/>
                </a:lnTo>
                <a:lnTo>
                  <a:pt x="317183" y="385762"/>
                </a:lnTo>
                <a:lnTo>
                  <a:pt x="317183" y="394335"/>
                </a:lnTo>
                <a:lnTo>
                  <a:pt x="308609" y="394335"/>
                </a:lnTo>
                <a:lnTo>
                  <a:pt x="308609" y="394335"/>
                </a:lnTo>
                <a:lnTo>
                  <a:pt x="300037" y="394335"/>
                </a:lnTo>
                <a:lnTo>
                  <a:pt x="291465" y="394335"/>
                </a:lnTo>
                <a:lnTo>
                  <a:pt x="282892" y="394335"/>
                </a:lnTo>
                <a:lnTo>
                  <a:pt x="274320" y="385762"/>
                </a:lnTo>
                <a:lnTo>
                  <a:pt x="257175" y="385762"/>
                </a:lnTo>
                <a:lnTo>
                  <a:pt x="240030" y="385762"/>
                </a:lnTo>
                <a:lnTo>
                  <a:pt x="222884" y="385762"/>
                </a:lnTo>
                <a:lnTo>
                  <a:pt x="205740" y="385762"/>
                </a:lnTo>
                <a:lnTo>
                  <a:pt x="188595" y="385762"/>
                </a:lnTo>
                <a:lnTo>
                  <a:pt x="171450" y="385762"/>
                </a:lnTo>
                <a:lnTo>
                  <a:pt x="154305" y="394335"/>
                </a:lnTo>
                <a:lnTo>
                  <a:pt x="137159" y="402907"/>
                </a:lnTo>
                <a:lnTo>
                  <a:pt x="120015" y="402907"/>
                </a:lnTo>
                <a:lnTo>
                  <a:pt x="102870" y="411480"/>
                </a:lnTo>
                <a:lnTo>
                  <a:pt x="85725" y="420052"/>
                </a:lnTo>
                <a:lnTo>
                  <a:pt x="77152" y="437197"/>
                </a:lnTo>
                <a:lnTo>
                  <a:pt x="60008" y="445770"/>
                </a:lnTo>
                <a:lnTo>
                  <a:pt x="42862" y="462915"/>
                </a:lnTo>
                <a:lnTo>
                  <a:pt x="34290" y="480060"/>
                </a:lnTo>
                <a:lnTo>
                  <a:pt x="17145" y="497205"/>
                </a:lnTo>
                <a:lnTo>
                  <a:pt x="8572" y="514350"/>
                </a:lnTo>
                <a:lnTo>
                  <a:pt x="8572" y="514350"/>
                </a:lnTo>
                <a:lnTo>
                  <a:pt x="0" y="522922"/>
                </a:lnTo>
                <a:lnTo>
                  <a:pt x="0" y="52292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1E9EE79C-610D-433D-A1BD-EC3597255782}"/>
              </a:ext>
            </a:extLst>
          </p:cNvPr>
          <p:cNvSpPr/>
          <p:nvPr/>
        </p:nvSpPr>
        <p:spPr>
          <a:xfrm>
            <a:off x="4614863" y="3600450"/>
            <a:ext cx="206375" cy="479425"/>
          </a:xfrm>
          <a:custGeom>
            <a:avLst/>
            <a:gdLst/>
            <a:ahLst/>
            <a:cxnLst/>
            <a:rect l="0" t="0" r="0" b="0"/>
            <a:pathLst>
              <a:path w="205740" h="480061">
                <a:moveTo>
                  <a:pt x="102869" y="77152"/>
                </a:moveTo>
                <a:lnTo>
                  <a:pt x="102869" y="77152"/>
                </a:lnTo>
                <a:lnTo>
                  <a:pt x="102869" y="77152"/>
                </a:lnTo>
                <a:lnTo>
                  <a:pt x="94297" y="68580"/>
                </a:lnTo>
                <a:lnTo>
                  <a:pt x="94297" y="60007"/>
                </a:lnTo>
                <a:lnTo>
                  <a:pt x="85725" y="51435"/>
                </a:lnTo>
                <a:lnTo>
                  <a:pt x="85725" y="42862"/>
                </a:lnTo>
                <a:lnTo>
                  <a:pt x="85725" y="34290"/>
                </a:lnTo>
                <a:lnTo>
                  <a:pt x="77152" y="25717"/>
                </a:lnTo>
                <a:lnTo>
                  <a:pt x="77152" y="17145"/>
                </a:lnTo>
                <a:lnTo>
                  <a:pt x="77152" y="17145"/>
                </a:lnTo>
                <a:lnTo>
                  <a:pt x="77152" y="8572"/>
                </a:lnTo>
                <a:lnTo>
                  <a:pt x="77152" y="8572"/>
                </a:lnTo>
                <a:lnTo>
                  <a:pt x="77152" y="0"/>
                </a:lnTo>
                <a:lnTo>
                  <a:pt x="77152" y="0"/>
                </a:lnTo>
                <a:lnTo>
                  <a:pt x="77152" y="0"/>
                </a:lnTo>
                <a:lnTo>
                  <a:pt x="77152" y="0"/>
                </a:lnTo>
                <a:lnTo>
                  <a:pt x="77152" y="0"/>
                </a:lnTo>
                <a:lnTo>
                  <a:pt x="77152" y="8572"/>
                </a:lnTo>
                <a:lnTo>
                  <a:pt x="77152" y="8572"/>
                </a:lnTo>
                <a:lnTo>
                  <a:pt x="85725" y="17145"/>
                </a:lnTo>
                <a:lnTo>
                  <a:pt x="85725" y="25717"/>
                </a:lnTo>
                <a:lnTo>
                  <a:pt x="94297" y="34290"/>
                </a:lnTo>
                <a:lnTo>
                  <a:pt x="102869" y="34290"/>
                </a:lnTo>
                <a:lnTo>
                  <a:pt x="111442" y="51435"/>
                </a:lnTo>
                <a:lnTo>
                  <a:pt x="120014" y="60007"/>
                </a:lnTo>
                <a:lnTo>
                  <a:pt x="128587" y="68580"/>
                </a:lnTo>
                <a:lnTo>
                  <a:pt x="137159" y="85725"/>
                </a:lnTo>
                <a:lnTo>
                  <a:pt x="154304" y="94297"/>
                </a:lnTo>
                <a:lnTo>
                  <a:pt x="162877" y="111442"/>
                </a:lnTo>
                <a:lnTo>
                  <a:pt x="171450" y="128587"/>
                </a:lnTo>
                <a:lnTo>
                  <a:pt x="180022" y="145732"/>
                </a:lnTo>
                <a:lnTo>
                  <a:pt x="188594" y="171450"/>
                </a:lnTo>
                <a:lnTo>
                  <a:pt x="197167" y="188595"/>
                </a:lnTo>
                <a:lnTo>
                  <a:pt x="205739" y="205740"/>
                </a:lnTo>
                <a:lnTo>
                  <a:pt x="205739" y="231457"/>
                </a:lnTo>
                <a:lnTo>
                  <a:pt x="205739" y="248602"/>
                </a:lnTo>
                <a:lnTo>
                  <a:pt x="205739" y="274320"/>
                </a:lnTo>
                <a:lnTo>
                  <a:pt x="205739" y="291465"/>
                </a:lnTo>
                <a:lnTo>
                  <a:pt x="197167" y="317182"/>
                </a:lnTo>
                <a:lnTo>
                  <a:pt x="188594" y="334327"/>
                </a:lnTo>
                <a:lnTo>
                  <a:pt x="180022" y="351472"/>
                </a:lnTo>
                <a:lnTo>
                  <a:pt x="171450" y="377190"/>
                </a:lnTo>
                <a:lnTo>
                  <a:pt x="154304" y="394335"/>
                </a:lnTo>
                <a:lnTo>
                  <a:pt x="145732" y="402907"/>
                </a:lnTo>
                <a:lnTo>
                  <a:pt x="128587" y="420052"/>
                </a:lnTo>
                <a:lnTo>
                  <a:pt x="111442" y="428625"/>
                </a:lnTo>
                <a:lnTo>
                  <a:pt x="94297" y="445770"/>
                </a:lnTo>
                <a:lnTo>
                  <a:pt x="77152" y="454342"/>
                </a:lnTo>
                <a:lnTo>
                  <a:pt x="68579" y="462915"/>
                </a:lnTo>
                <a:lnTo>
                  <a:pt x="51434" y="462915"/>
                </a:lnTo>
                <a:lnTo>
                  <a:pt x="42862" y="471487"/>
                </a:lnTo>
                <a:lnTo>
                  <a:pt x="25717" y="471487"/>
                </a:lnTo>
                <a:lnTo>
                  <a:pt x="17144" y="471487"/>
                </a:lnTo>
                <a:lnTo>
                  <a:pt x="17144" y="480060"/>
                </a:lnTo>
                <a:lnTo>
                  <a:pt x="8572" y="480060"/>
                </a:lnTo>
                <a:lnTo>
                  <a:pt x="0" y="480060"/>
                </a:lnTo>
                <a:lnTo>
                  <a:pt x="0" y="480060"/>
                </a:lnTo>
                <a:lnTo>
                  <a:pt x="0" y="480060"/>
                </a:lnTo>
                <a:lnTo>
                  <a:pt x="0" y="480060"/>
                </a:lnTo>
                <a:lnTo>
                  <a:pt x="0" y="480060"/>
                </a:lnTo>
                <a:lnTo>
                  <a:pt x="0" y="480060"/>
                </a:lnTo>
                <a:lnTo>
                  <a:pt x="0" y="480060"/>
                </a:lnTo>
                <a:lnTo>
                  <a:pt x="8572" y="480060"/>
                </a:lnTo>
                <a:lnTo>
                  <a:pt x="8572" y="480060"/>
                </a:lnTo>
                <a:lnTo>
                  <a:pt x="8572" y="480060"/>
                </a:lnTo>
                <a:lnTo>
                  <a:pt x="8572" y="480060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BBBB09ED-9D12-4228-9677-5510F90BCCE2}"/>
              </a:ext>
            </a:extLst>
          </p:cNvPr>
          <p:cNvSpPr/>
          <p:nvPr/>
        </p:nvSpPr>
        <p:spPr>
          <a:xfrm>
            <a:off x="4975225" y="3721100"/>
            <a:ext cx="196850" cy="342900"/>
          </a:xfrm>
          <a:custGeom>
            <a:avLst/>
            <a:gdLst/>
            <a:ahLst/>
            <a:cxnLst/>
            <a:rect l="0" t="0" r="0" b="0"/>
            <a:pathLst>
              <a:path w="197169" h="342901">
                <a:moveTo>
                  <a:pt x="17145" y="8572"/>
                </a:moveTo>
                <a:lnTo>
                  <a:pt x="17145" y="8572"/>
                </a:lnTo>
                <a:lnTo>
                  <a:pt x="17145" y="8572"/>
                </a:lnTo>
                <a:lnTo>
                  <a:pt x="17145" y="8572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17145" y="17145"/>
                </a:lnTo>
                <a:lnTo>
                  <a:pt x="25718" y="25717"/>
                </a:lnTo>
                <a:lnTo>
                  <a:pt x="25718" y="25717"/>
                </a:lnTo>
                <a:lnTo>
                  <a:pt x="25718" y="25717"/>
                </a:lnTo>
                <a:lnTo>
                  <a:pt x="25718" y="25717"/>
                </a:lnTo>
                <a:lnTo>
                  <a:pt x="25718" y="25717"/>
                </a:lnTo>
                <a:lnTo>
                  <a:pt x="25718" y="25717"/>
                </a:lnTo>
                <a:lnTo>
                  <a:pt x="25718" y="25717"/>
                </a:lnTo>
                <a:lnTo>
                  <a:pt x="25718" y="25717"/>
                </a:lnTo>
                <a:lnTo>
                  <a:pt x="25718" y="25717"/>
                </a:lnTo>
                <a:lnTo>
                  <a:pt x="25718" y="25717"/>
                </a:lnTo>
                <a:lnTo>
                  <a:pt x="25718" y="25717"/>
                </a:lnTo>
                <a:lnTo>
                  <a:pt x="25718" y="25717"/>
                </a:lnTo>
                <a:lnTo>
                  <a:pt x="25718" y="25717"/>
                </a:lnTo>
                <a:lnTo>
                  <a:pt x="25718" y="25717"/>
                </a:lnTo>
                <a:lnTo>
                  <a:pt x="25718" y="25717"/>
                </a:lnTo>
                <a:lnTo>
                  <a:pt x="25718" y="25717"/>
                </a:lnTo>
                <a:lnTo>
                  <a:pt x="25718" y="25717"/>
                </a:lnTo>
                <a:lnTo>
                  <a:pt x="25718" y="25717"/>
                </a:lnTo>
                <a:lnTo>
                  <a:pt x="25718" y="25717"/>
                </a:lnTo>
                <a:lnTo>
                  <a:pt x="25718" y="25717"/>
                </a:lnTo>
                <a:lnTo>
                  <a:pt x="25718" y="25717"/>
                </a:lnTo>
                <a:lnTo>
                  <a:pt x="34290" y="25717"/>
                </a:lnTo>
                <a:lnTo>
                  <a:pt x="34290" y="25717"/>
                </a:lnTo>
                <a:lnTo>
                  <a:pt x="34290" y="25717"/>
                </a:lnTo>
                <a:lnTo>
                  <a:pt x="34290" y="17145"/>
                </a:lnTo>
                <a:lnTo>
                  <a:pt x="34290" y="17145"/>
                </a:lnTo>
                <a:lnTo>
                  <a:pt x="34290" y="17145"/>
                </a:lnTo>
                <a:lnTo>
                  <a:pt x="34290" y="17145"/>
                </a:lnTo>
                <a:lnTo>
                  <a:pt x="34290" y="17145"/>
                </a:lnTo>
                <a:lnTo>
                  <a:pt x="34290" y="17145"/>
                </a:lnTo>
                <a:lnTo>
                  <a:pt x="34290" y="8572"/>
                </a:lnTo>
                <a:lnTo>
                  <a:pt x="34290" y="8572"/>
                </a:lnTo>
                <a:lnTo>
                  <a:pt x="34290" y="8572"/>
                </a:lnTo>
                <a:lnTo>
                  <a:pt x="34290" y="8572"/>
                </a:lnTo>
                <a:lnTo>
                  <a:pt x="34290" y="8572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34290" y="0"/>
                </a:lnTo>
                <a:lnTo>
                  <a:pt x="25718" y="8572"/>
                </a:lnTo>
                <a:lnTo>
                  <a:pt x="25718" y="8572"/>
                </a:lnTo>
                <a:lnTo>
                  <a:pt x="25718" y="17145"/>
                </a:lnTo>
                <a:lnTo>
                  <a:pt x="25718" y="17145"/>
                </a:lnTo>
                <a:lnTo>
                  <a:pt x="25718" y="25717"/>
                </a:lnTo>
                <a:lnTo>
                  <a:pt x="25718" y="25717"/>
                </a:lnTo>
                <a:lnTo>
                  <a:pt x="17145" y="34290"/>
                </a:lnTo>
                <a:lnTo>
                  <a:pt x="17145" y="42862"/>
                </a:lnTo>
                <a:lnTo>
                  <a:pt x="8573" y="51435"/>
                </a:lnTo>
                <a:lnTo>
                  <a:pt x="8573" y="68580"/>
                </a:lnTo>
                <a:lnTo>
                  <a:pt x="8573" y="77152"/>
                </a:lnTo>
                <a:lnTo>
                  <a:pt x="0" y="85725"/>
                </a:lnTo>
                <a:lnTo>
                  <a:pt x="0" y="102870"/>
                </a:lnTo>
                <a:lnTo>
                  <a:pt x="0" y="111442"/>
                </a:lnTo>
                <a:lnTo>
                  <a:pt x="0" y="128587"/>
                </a:lnTo>
                <a:lnTo>
                  <a:pt x="0" y="145732"/>
                </a:lnTo>
                <a:lnTo>
                  <a:pt x="0" y="154305"/>
                </a:lnTo>
                <a:lnTo>
                  <a:pt x="0" y="171450"/>
                </a:lnTo>
                <a:lnTo>
                  <a:pt x="0" y="188595"/>
                </a:lnTo>
                <a:lnTo>
                  <a:pt x="8573" y="197167"/>
                </a:lnTo>
                <a:lnTo>
                  <a:pt x="8573" y="214312"/>
                </a:lnTo>
                <a:lnTo>
                  <a:pt x="17145" y="222885"/>
                </a:lnTo>
                <a:lnTo>
                  <a:pt x="25718" y="240030"/>
                </a:lnTo>
                <a:lnTo>
                  <a:pt x="25718" y="257175"/>
                </a:lnTo>
                <a:lnTo>
                  <a:pt x="34290" y="265747"/>
                </a:lnTo>
                <a:lnTo>
                  <a:pt x="51436" y="274320"/>
                </a:lnTo>
                <a:lnTo>
                  <a:pt x="60008" y="282892"/>
                </a:lnTo>
                <a:lnTo>
                  <a:pt x="68581" y="291465"/>
                </a:lnTo>
                <a:lnTo>
                  <a:pt x="77153" y="300037"/>
                </a:lnTo>
                <a:lnTo>
                  <a:pt x="85725" y="308610"/>
                </a:lnTo>
                <a:lnTo>
                  <a:pt x="102870" y="308610"/>
                </a:lnTo>
                <a:lnTo>
                  <a:pt x="111443" y="317182"/>
                </a:lnTo>
                <a:lnTo>
                  <a:pt x="120015" y="317182"/>
                </a:lnTo>
                <a:lnTo>
                  <a:pt x="128588" y="317182"/>
                </a:lnTo>
                <a:lnTo>
                  <a:pt x="145733" y="317182"/>
                </a:lnTo>
                <a:lnTo>
                  <a:pt x="154306" y="317182"/>
                </a:lnTo>
                <a:lnTo>
                  <a:pt x="162878" y="308610"/>
                </a:lnTo>
                <a:lnTo>
                  <a:pt x="171450" y="308610"/>
                </a:lnTo>
                <a:lnTo>
                  <a:pt x="180023" y="300037"/>
                </a:lnTo>
                <a:lnTo>
                  <a:pt x="188595" y="291465"/>
                </a:lnTo>
                <a:lnTo>
                  <a:pt x="188595" y="291465"/>
                </a:lnTo>
                <a:lnTo>
                  <a:pt x="197168" y="282892"/>
                </a:lnTo>
                <a:lnTo>
                  <a:pt x="197168" y="274320"/>
                </a:lnTo>
                <a:lnTo>
                  <a:pt x="197168" y="265747"/>
                </a:lnTo>
                <a:lnTo>
                  <a:pt x="197168" y="248602"/>
                </a:lnTo>
                <a:lnTo>
                  <a:pt x="197168" y="240030"/>
                </a:lnTo>
                <a:lnTo>
                  <a:pt x="197168" y="231457"/>
                </a:lnTo>
                <a:lnTo>
                  <a:pt x="197168" y="222885"/>
                </a:lnTo>
                <a:lnTo>
                  <a:pt x="188595" y="205740"/>
                </a:lnTo>
                <a:lnTo>
                  <a:pt x="180023" y="197167"/>
                </a:lnTo>
                <a:lnTo>
                  <a:pt x="171450" y="180022"/>
                </a:lnTo>
                <a:lnTo>
                  <a:pt x="162878" y="171450"/>
                </a:lnTo>
                <a:lnTo>
                  <a:pt x="154306" y="171450"/>
                </a:lnTo>
                <a:lnTo>
                  <a:pt x="137161" y="162877"/>
                </a:lnTo>
                <a:lnTo>
                  <a:pt x="128588" y="162877"/>
                </a:lnTo>
                <a:lnTo>
                  <a:pt x="111443" y="162877"/>
                </a:lnTo>
                <a:lnTo>
                  <a:pt x="102870" y="171450"/>
                </a:lnTo>
                <a:lnTo>
                  <a:pt x="85725" y="171450"/>
                </a:lnTo>
                <a:lnTo>
                  <a:pt x="77153" y="180022"/>
                </a:lnTo>
                <a:lnTo>
                  <a:pt x="68581" y="188595"/>
                </a:lnTo>
                <a:lnTo>
                  <a:pt x="60008" y="197167"/>
                </a:lnTo>
                <a:lnTo>
                  <a:pt x="51436" y="205740"/>
                </a:lnTo>
                <a:lnTo>
                  <a:pt x="34290" y="214312"/>
                </a:lnTo>
                <a:lnTo>
                  <a:pt x="34290" y="231457"/>
                </a:lnTo>
                <a:lnTo>
                  <a:pt x="25718" y="240030"/>
                </a:lnTo>
                <a:lnTo>
                  <a:pt x="25718" y="248602"/>
                </a:lnTo>
                <a:lnTo>
                  <a:pt x="25718" y="265747"/>
                </a:lnTo>
                <a:lnTo>
                  <a:pt x="25718" y="274320"/>
                </a:lnTo>
                <a:lnTo>
                  <a:pt x="25718" y="282892"/>
                </a:lnTo>
                <a:lnTo>
                  <a:pt x="25718" y="291465"/>
                </a:lnTo>
                <a:lnTo>
                  <a:pt x="25718" y="308610"/>
                </a:lnTo>
                <a:lnTo>
                  <a:pt x="25718" y="317182"/>
                </a:lnTo>
                <a:lnTo>
                  <a:pt x="25718" y="325755"/>
                </a:lnTo>
                <a:lnTo>
                  <a:pt x="34290" y="334327"/>
                </a:lnTo>
                <a:lnTo>
                  <a:pt x="42863" y="334327"/>
                </a:lnTo>
                <a:lnTo>
                  <a:pt x="51436" y="342900"/>
                </a:lnTo>
                <a:lnTo>
                  <a:pt x="51436" y="342900"/>
                </a:lnTo>
                <a:lnTo>
                  <a:pt x="60008" y="342900"/>
                </a:lnTo>
                <a:lnTo>
                  <a:pt x="60008" y="342900"/>
                </a:lnTo>
                <a:lnTo>
                  <a:pt x="60008" y="334327"/>
                </a:lnTo>
                <a:lnTo>
                  <a:pt x="60008" y="334327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49892EA2-83FF-4C6D-9EC2-14A4EF75B363}"/>
              </a:ext>
            </a:extLst>
          </p:cNvPr>
          <p:cNvSpPr/>
          <p:nvPr/>
        </p:nvSpPr>
        <p:spPr>
          <a:xfrm>
            <a:off x="5121275" y="3789363"/>
            <a:ext cx="196850" cy="307975"/>
          </a:xfrm>
          <a:custGeom>
            <a:avLst/>
            <a:gdLst/>
            <a:ahLst/>
            <a:cxnLst/>
            <a:rect l="0" t="0" r="0" b="0"/>
            <a:pathLst>
              <a:path w="197168" h="308611">
                <a:moveTo>
                  <a:pt x="60007" y="8572"/>
                </a:moveTo>
                <a:lnTo>
                  <a:pt x="60007" y="8572"/>
                </a:lnTo>
                <a:lnTo>
                  <a:pt x="51435" y="17145"/>
                </a:lnTo>
                <a:lnTo>
                  <a:pt x="42862" y="25717"/>
                </a:lnTo>
                <a:lnTo>
                  <a:pt x="42862" y="34290"/>
                </a:lnTo>
                <a:lnTo>
                  <a:pt x="34290" y="42862"/>
                </a:lnTo>
                <a:lnTo>
                  <a:pt x="34290" y="42862"/>
                </a:lnTo>
                <a:lnTo>
                  <a:pt x="25717" y="51435"/>
                </a:lnTo>
                <a:lnTo>
                  <a:pt x="17145" y="68580"/>
                </a:lnTo>
                <a:lnTo>
                  <a:pt x="17145" y="77152"/>
                </a:lnTo>
                <a:lnTo>
                  <a:pt x="8573" y="94297"/>
                </a:lnTo>
                <a:lnTo>
                  <a:pt x="8573" y="102870"/>
                </a:lnTo>
                <a:lnTo>
                  <a:pt x="8573" y="120015"/>
                </a:lnTo>
                <a:lnTo>
                  <a:pt x="0" y="137160"/>
                </a:lnTo>
                <a:lnTo>
                  <a:pt x="0" y="154305"/>
                </a:lnTo>
                <a:lnTo>
                  <a:pt x="0" y="171450"/>
                </a:lnTo>
                <a:lnTo>
                  <a:pt x="8573" y="188595"/>
                </a:lnTo>
                <a:lnTo>
                  <a:pt x="8573" y="205740"/>
                </a:lnTo>
                <a:lnTo>
                  <a:pt x="8573" y="222885"/>
                </a:lnTo>
                <a:lnTo>
                  <a:pt x="17145" y="240030"/>
                </a:lnTo>
                <a:lnTo>
                  <a:pt x="25717" y="248602"/>
                </a:lnTo>
                <a:lnTo>
                  <a:pt x="34290" y="265747"/>
                </a:lnTo>
                <a:lnTo>
                  <a:pt x="51435" y="274320"/>
                </a:lnTo>
                <a:lnTo>
                  <a:pt x="60007" y="282892"/>
                </a:lnTo>
                <a:lnTo>
                  <a:pt x="68580" y="291465"/>
                </a:lnTo>
                <a:lnTo>
                  <a:pt x="77153" y="300037"/>
                </a:lnTo>
                <a:lnTo>
                  <a:pt x="94298" y="300037"/>
                </a:lnTo>
                <a:lnTo>
                  <a:pt x="102870" y="308610"/>
                </a:lnTo>
                <a:lnTo>
                  <a:pt x="111442" y="308610"/>
                </a:lnTo>
                <a:lnTo>
                  <a:pt x="128587" y="308610"/>
                </a:lnTo>
                <a:lnTo>
                  <a:pt x="137160" y="300037"/>
                </a:lnTo>
                <a:lnTo>
                  <a:pt x="145732" y="300037"/>
                </a:lnTo>
                <a:lnTo>
                  <a:pt x="162878" y="291465"/>
                </a:lnTo>
                <a:lnTo>
                  <a:pt x="171450" y="282892"/>
                </a:lnTo>
                <a:lnTo>
                  <a:pt x="180023" y="274320"/>
                </a:lnTo>
                <a:lnTo>
                  <a:pt x="188595" y="265747"/>
                </a:lnTo>
                <a:lnTo>
                  <a:pt x="188595" y="257175"/>
                </a:lnTo>
                <a:lnTo>
                  <a:pt x="197167" y="248602"/>
                </a:lnTo>
                <a:lnTo>
                  <a:pt x="197167" y="240030"/>
                </a:lnTo>
                <a:lnTo>
                  <a:pt x="197167" y="231457"/>
                </a:lnTo>
                <a:lnTo>
                  <a:pt x="197167" y="222885"/>
                </a:lnTo>
                <a:lnTo>
                  <a:pt x="197167" y="214312"/>
                </a:lnTo>
                <a:lnTo>
                  <a:pt x="197167" y="197167"/>
                </a:lnTo>
                <a:lnTo>
                  <a:pt x="188595" y="188595"/>
                </a:lnTo>
                <a:lnTo>
                  <a:pt x="188595" y="180022"/>
                </a:lnTo>
                <a:lnTo>
                  <a:pt x="180023" y="162877"/>
                </a:lnTo>
                <a:lnTo>
                  <a:pt x="180023" y="154305"/>
                </a:lnTo>
                <a:lnTo>
                  <a:pt x="171450" y="137160"/>
                </a:lnTo>
                <a:lnTo>
                  <a:pt x="162878" y="120015"/>
                </a:lnTo>
                <a:lnTo>
                  <a:pt x="154305" y="102870"/>
                </a:lnTo>
                <a:lnTo>
                  <a:pt x="145732" y="85725"/>
                </a:lnTo>
                <a:lnTo>
                  <a:pt x="137160" y="68580"/>
                </a:lnTo>
                <a:lnTo>
                  <a:pt x="128587" y="51435"/>
                </a:lnTo>
                <a:lnTo>
                  <a:pt x="120015" y="42862"/>
                </a:lnTo>
                <a:lnTo>
                  <a:pt x="102870" y="25717"/>
                </a:lnTo>
                <a:lnTo>
                  <a:pt x="94298" y="17145"/>
                </a:lnTo>
                <a:lnTo>
                  <a:pt x="94298" y="17145"/>
                </a:lnTo>
                <a:lnTo>
                  <a:pt x="85725" y="8572"/>
                </a:lnTo>
                <a:lnTo>
                  <a:pt x="77153" y="8572"/>
                </a:lnTo>
                <a:lnTo>
                  <a:pt x="68580" y="0"/>
                </a:lnTo>
                <a:lnTo>
                  <a:pt x="60007" y="0"/>
                </a:lnTo>
                <a:lnTo>
                  <a:pt x="51435" y="0"/>
                </a:lnTo>
                <a:lnTo>
                  <a:pt x="51435" y="0"/>
                </a:lnTo>
                <a:lnTo>
                  <a:pt x="42862" y="0"/>
                </a:lnTo>
                <a:lnTo>
                  <a:pt x="34290" y="0"/>
                </a:lnTo>
                <a:lnTo>
                  <a:pt x="34290" y="8572"/>
                </a:lnTo>
                <a:lnTo>
                  <a:pt x="25717" y="8572"/>
                </a:lnTo>
                <a:lnTo>
                  <a:pt x="17145" y="17145"/>
                </a:lnTo>
                <a:lnTo>
                  <a:pt x="8573" y="25717"/>
                </a:lnTo>
                <a:lnTo>
                  <a:pt x="8573" y="34290"/>
                </a:lnTo>
                <a:lnTo>
                  <a:pt x="8573" y="42862"/>
                </a:lnTo>
                <a:lnTo>
                  <a:pt x="8573" y="42862"/>
                </a:lnTo>
                <a:lnTo>
                  <a:pt x="8573" y="42862"/>
                </a:lnTo>
                <a:lnTo>
                  <a:pt x="8573" y="42862"/>
                </a:lnTo>
                <a:lnTo>
                  <a:pt x="8573" y="42862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9B0A5380-4582-4239-B4FB-898E5D85B487}"/>
              </a:ext>
            </a:extLst>
          </p:cNvPr>
          <p:cNvSpPr/>
          <p:nvPr/>
        </p:nvSpPr>
        <p:spPr>
          <a:xfrm>
            <a:off x="5232400" y="3763963"/>
            <a:ext cx="136525" cy="128587"/>
          </a:xfrm>
          <a:custGeom>
            <a:avLst/>
            <a:gdLst/>
            <a:ahLst/>
            <a:cxnLst/>
            <a:rect l="0" t="0" r="0" b="0"/>
            <a:pathLst>
              <a:path w="137162" h="128589">
                <a:moveTo>
                  <a:pt x="77153" y="17145"/>
                </a:moveTo>
                <a:lnTo>
                  <a:pt x="77153" y="17145"/>
                </a:lnTo>
                <a:lnTo>
                  <a:pt x="68581" y="17145"/>
                </a:lnTo>
                <a:lnTo>
                  <a:pt x="68581" y="25718"/>
                </a:lnTo>
                <a:lnTo>
                  <a:pt x="60008" y="25718"/>
                </a:lnTo>
                <a:lnTo>
                  <a:pt x="60008" y="34290"/>
                </a:lnTo>
                <a:lnTo>
                  <a:pt x="51436" y="42863"/>
                </a:lnTo>
                <a:lnTo>
                  <a:pt x="51436" y="42863"/>
                </a:lnTo>
                <a:lnTo>
                  <a:pt x="42863" y="51435"/>
                </a:lnTo>
                <a:lnTo>
                  <a:pt x="42863" y="51435"/>
                </a:lnTo>
                <a:lnTo>
                  <a:pt x="42863" y="60008"/>
                </a:lnTo>
                <a:lnTo>
                  <a:pt x="34290" y="68580"/>
                </a:lnTo>
                <a:lnTo>
                  <a:pt x="34290" y="77153"/>
                </a:lnTo>
                <a:lnTo>
                  <a:pt x="34290" y="85725"/>
                </a:lnTo>
                <a:lnTo>
                  <a:pt x="34290" y="94298"/>
                </a:lnTo>
                <a:lnTo>
                  <a:pt x="34290" y="94298"/>
                </a:lnTo>
                <a:lnTo>
                  <a:pt x="42863" y="102870"/>
                </a:lnTo>
                <a:lnTo>
                  <a:pt x="42863" y="111443"/>
                </a:lnTo>
                <a:lnTo>
                  <a:pt x="42863" y="111443"/>
                </a:lnTo>
                <a:lnTo>
                  <a:pt x="51436" y="120015"/>
                </a:lnTo>
                <a:lnTo>
                  <a:pt x="60008" y="120015"/>
                </a:lnTo>
                <a:lnTo>
                  <a:pt x="60008" y="120015"/>
                </a:lnTo>
                <a:lnTo>
                  <a:pt x="68581" y="128588"/>
                </a:lnTo>
                <a:lnTo>
                  <a:pt x="68581" y="128588"/>
                </a:lnTo>
                <a:lnTo>
                  <a:pt x="85725" y="128588"/>
                </a:lnTo>
                <a:lnTo>
                  <a:pt x="94298" y="120015"/>
                </a:lnTo>
                <a:lnTo>
                  <a:pt x="94298" y="120015"/>
                </a:lnTo>
                <a:lnTo>
                  <a:pt x="102870" y="111443"/>
                </a:lnTo>
                <a:lnTo>
                  <a:pt x="111443" y="111443"/>
                </a:lnTo>
                <a:lnTo>
                  <a:pt x="111443" y="111443"/>
                </a:lnTo>
                <a:lnTo>
                  <a:pt x="120015" y="102870"/>
                </a:lnTo>
                <a:lnTo>
                  <a:pt x="120015" y="102870"/>
                </a:lnTo>
                <a:lnTo>
                  <a:pt x="128588" y="94298"/>
                </a:lnTo>
                <a:lnTo>
                  <a:pt x="128588" y="94298"/>
                </a:lnTo>
                <a:lnTo>
                  <a:pt x="137161" y="85725"/>
                </a:lnTo>
                <a:lnTo>
                  <a:pt x="137161" y="77153"/>
                </a:lnTo>
                <a:lnTo>
                  <a:pt x="137161" y="68580"/>
                </a:lnTo>
                <a:lnTo>
                  <a:pt x="137161" y="60008"/>
                </a:lnTo>
                <a:lnTo>
                  <a:pt x="137161" y="51435"/>
                </a:lnTo>
                <a:lnTo>
                  <a:pt x="137161" y="42863"/>
                </a:lnTo>
                <a:lnTo>
                  <a:pt x="137161" y="42863"/>
                </a:lnTo>
                <a:lnTo>
                  <a:pt x="137161" y="34290"/>
                </a:lnTo>
                <a:lnTo>
                  <a:pt x="128588" y="25718"/>
                </a:lnTo>
                <a:lnTo>
                  <a:pt x="120015" y="17145"/>
                </a:lnTo>
                <a:lnTo>
                  <a:pt x="120015" y="8573"/>
                </a:lnTo>
                <a:lnTo>
                  <a:pt x="111443" y="8573"/>
                </a:lnTo>
                <a:lnTo>
                  <a:pt x="102870" y="8573"/>
                </a:lnTo>
                <a:lnTo>
                  <a:pt x="94298" y="0"/>
                </a:lnTo>
                <a:lnTo>
                  <a:pt x="77153" y="0"/>
                </a:lnTo>
                <a:lnTo>
                  <a:pt x="68581" y="8573"/>
                </a:lnTo>
                <a:lnTo>
                  <a:pt x="60008" y="8573"/>
                </a:lnTo>
                <a:lnTo>
                  <a:pt x="51436" y="17145"/>
                </a:lnTo>
                <a:lnTo>
                  <a:pt x="42863" y="17145"/>
                </a:lnTo>
                <a:lnTo>
                  <a:pt x="34290" y="25718"/>
                </a:lnTo>
                <a:lnTo>
                  <a:pt x="25718" y="42863"/>
                </a:lnTo>
                <a:lnTo>
                  <a:pt x="17145" y="51435"/>
                </a:lnTo>
                <a:lnTo>
                  <a:pt x="17145" y="60008"/>
                </a:lnTo>
                <a:lnTo>
                  <a:pt x="8573" y="77153"/>
                </a:lnTo>
                <a:lnTo>
                  <a:pt x="8573" y="85725"/>
                </a:lnTo>
                <a:lnTo>
                  <a:pt x="0" y="102870"/>
                </a:lnTo>
                <a:lnTo>
                  <a:pt x="0" y="111443"/>
                </a:lnTo>
                <a:lnTo>
                  <a:pt x="8573" y="120015"/>
                </a:lnTo>
                <a:lnTo>
                  <a:pt x="8573" y="128588"/>
                </a:lnTo>
                <a:lnTo>
                  <a:pt x="8573" y="128588"/>
                </a:lnTo>
                <a:lnTo>
                  <a:pt x="8573" y="128588"/>
                </a:lnTo>
                <a:lnTo>
                  <a:pt x="8573" y="128588"/>
                </a:lnTo>
              </a:path>
            </a:pathLst>
          </a:cu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 spd="med"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5">
            <a:extLst>
              <a:ext uri="{FF2B5EF4-FFF2-40B4-BE49-F238E27FC236}">
                <a16:creationId xmlns:a16="http://schemas.microsoft.com/office/drawing/2014/main" id="{988AED6A-B104-47DC-8BF3-2F483B76AC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67588" name="moon phases intro eclipse.asx">
            <a:hlinkClick r:id="" action="ppaction://media"/>
            <a:extLst>
              <a:ext uri="{FF2B5EF4-FFF2-40B4-BE49-F238E27FC236}">
                <a16:creationId xmlns:a16="http://schemas.microsoft.com/office/drawing/2014/main" id="{A1F806D4-BC09-41BB-944F-75966F89FAAF}"/>
              </a:ext>
            </a:extLst>
          </p:cNvPr>
          <p:cNvPicPr>
            <a:picLocks noGrp="1" noRot="1" noChangeAspect="1" noChangeArrowheads="1"/>
          </p:cNvPicPr>
          <p:nvPr>
            <p:ph idx="1"/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547" fill="hold"/>
                                        <p:tgtEl>
                                          <p:spTgt spid="675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758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75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75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588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BAAC445B-4406-4827-AF80-BA4AE98CF3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F9957B0D-BDB7-4130-B764-29DDD34C8B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5476" name="Rectangle 4">
            <a:extLst>
              <a:ext uri="{FF2B5EF4-FFF2-40B4-BE49-F238E27FC236}">
                <a16:creationId xmlns:a16="http://schemas.microsoft.com/office/drawing/2014/main" id="{9897C2AD-684E-431D-8C69-15FAD76B5B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04800"/>
            <a:ext cx="5105400" cy="618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0" b="1">
                <a:solidFill>
                  <a:schemeClr val="tx2"/>
                </a:solidFill>
                <a:latin typeface="Comic Sans MS" panose="030F0702030302020204" pitchFamily="66" charset="0"/>
              </a:rPr>
              <a:t>The Phases </a:t>
            </a:r>
            <a:br>
              <a:rPr lang="en-US" altLang="en-US" sz="10000" b="1">
                <a:solidFill>
                  <a:schemeClr val="tx2"/>
                </a:solidFill>
                <a:latin typeface="Comic Sans MS" panose="030F0702030302020204" pitchFamily="66" charset="0"/>
              </a:rPr>
            </a:br>
            <a:r>
              <a:rPr lang="en-US" altLang="en-US" sz="10000" b="1">
                <a:solidFill>
                  <a:schemeClr val="tx2"/>
                </a:solidFill>
                <a:latin typeface="Comic Sans MS" panose="030F0702030302020204" pitchFamily="66" charset="0"/>
              </a:rPr>
              <a:t>of the Moon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220F5FA2-5E55-42D0-982F-03E5542089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Moon’s Orbit</a:t>
            </a:r>
          </a:p>
        </p:txBody>
      </p:sp>
      <p:pic>
        <p:nvPicPr>
          <p:cNvPr id="106499" name="Picture 3">
            <a:extLst>
              <a:ext uri="{FF2B5EF4-FFF2-40B4-BE49-F238E27FC236}">
                <a16:creationId xmlns:a16="http://schemas.microsoft.com/office/drawing/2014/main" id="{4C04E85C-273E-4C1A-ABDF-C2B3C06E6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362200"/>
            <a:ext cx="15049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0" name="Picture 4">
            <a:extLst>
              <a:ext uri="{FF2B5EF4-FFF2-40B4-BE49-F238E27FC236}">
                <a16:creationId xmlns:a16="http://schemas.microsoft.com/office/drawing/2014/main" id="{0C7D4883-B198-41B5-A575-27D159F094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124200"/>
            <a:ext cx="97313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01" name="Picture 5">
            <a:extLst>
              <a:ext uri="{FF2B5EF4-FFF2-40B4-BE49-F238E27FC236}">
                <a16:creationId xmlns:a16="http://schemas.microsoft.com/office/drawing/2014/main" id="{059D41E3-3BEB-496C-80AC-E68AB50B4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626262"/>
              </a:clrFrom>
              <a:clrTo>
                <a:srgbClr val="62626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819400"/>
            <a:ext cx="167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84921E-6 C 0.00087 0.15055 -0.09931 0.27289 -0.22222 0.27243 C -0.34462 0.27336 -0.44462 0.15032 -0.44427 -0.00093 C -0.44462 -0.15079 -0.34479 -0.27336 -0.22188 -0.27313 C -0.09948 -0.27336 0.00087 -0.15079 1.94444E-6 2.84921E-6 Z " pathEditMode="relative" rAng="5400000" ptsTypes="fffff">
                                      <p:cBhvr>
                                        <p:cTn id="6" dur="2000" spd="-1000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8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>
            <a:extLst>
              <a:ext uri="{FF2B5EF4-FFF2-40B4-BE49-F238E27FC236}">
                <a16:creationId xmlns:a16="http://schemas.microsoft.com/office/drawing/2014/main" id="{84AE3E60-3D74-46DC-9E9D-5E56FC0F3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124200"/>
            <a:ext cx="97313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3" name="Rectangle 3">
            <a:extLst>
              <a:ext uri="{FF2B5EF4-FFF2-40B4-BE49-F238E27FC236}">
                <a16:creationId xmlns:a16="http://schemas.microsoft.com/office/drawing/2014/main" id="{2CA5ADD9-3B35-44FA-A924-D74FFD072B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New Moon</a:t>
            </a:r>
          </a:p>
        </p:txBody>
      </p:sp>
      <p:pic>
        <p:nvPicPr>
          <p:cNvPr id="107524" name="Picture 4">
            <a:extLst>
              <a:ext uri="{FF2B5EF4-FFF2-40B4-BE49-F238E27FC236}">
                <a16:creationId xmlns:a16="http://schemas.microsoft.com/office/drawing/2014/main" id="{8EAD896D-5A1B-48FD-828D-F0C6300C1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362200"/>
            <a:ext cx="15049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25" name="Picture 5">
            <a:extLst>
              <a:ext uri="{FF2B5EF4-FFF2-40B4-BE49-F238E27FC236}">
                <a16:creationId xmlns:a16="http://schemas.microsoft.com/office/drawing/2014/main" id="{A24D012E-2F47-4C66-AD60-AD98B2A8F5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626262"/>
              </a:clrFrom>
              <a:clrTo>
                <a:srgbClr val="62626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819400"/>
            <a:ext cx="167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6" name="Text Box 6">
            <a:extLst>
              <a:ext uri="{FF2B5EF4-FFF2-40B4-BE49-F238E27FC236}">
                <a16:creationId xmlns:a16="http://schemas.microsoft.com/office/drawing/2014/main" id="{153A1E87-8C3C-41E1-8B5E-E26C9BF0A3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1447800"/>
            <a:ext cx="29876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/>
              <a:t>Light Half</a:t>
            </a:r>
          </a:p>
        </p:txBody>
      </p:sp>
      <p:sp>
        <p:nvSpPr>
          <p:cNvPr id="61447" name="Text Box 7">
            <a:extLst>
              <a:ext uri="{FF2B5EF4-FFF2-40B4-BE49-F238E27FC236}">
                <a16:creationId xmlns:a16="http://schemas.microsoft.com/office/drawing/2014/main" id="{48EBFDFA-5933-4522-A421-ACA0098BC1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6019800"/>
            <a:ext cx="29876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/>
              <a:t>Dark Half</a:t>
            </a:r>
          </a:p>
        </p:txBody>
      </p:sp>
      <p:sp>
        <p:nvSpPr>
          <p:cNvPr id="61448" name="Line 8">
            <a:extLst>
              <a:ext uri="{FF2B5EF4-FFF2-40B4-BE49-F238E27FC236}">
                <a16:creationId xmlns:a16="http://schemas.microsoft.com/office/drawing/2014/main" id="{A45D9B1B-0524-49C6-ABA6-9248849C62D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48200" y="3962400"/>
            <a:ext cx="1447800" cy="1905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49" name="Line 9">
            <a:extLst>
              <a:ext uri="{FF2B5EF4-FFF2-40B4-BE49-F238E27FC236}">
                <a16:creationId xmlns:a16="http://schemas.microsoft.com/office/drawing/2014/main" id="{A39BBA9F-C799-478C-A4BD-723F5970E48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86600" y="2133600"/>
            <a:ext cx="533400" cy="990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61450" name="Picture 10">
            <a:extLst>
              <a:ext uri="{FF2B5EF4-FFF2-40B4-BE49-F238E27FC236}">
                <a16:creationId xmlns:a16="http://schemas.microsoft.com/office/drawing/2014/main" id="{B068C79F-6E3A-45A4-B018-1E8FFEDFB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71"/>
          <a:stretch>
            <a:fillRect/>
          </a:stretch>
        </p:blipFill>
        <p:spPr bwMode="auto">
          <a:xfrm>
            <a:off x="6096000" y="3124200"/>
            <a:ext cx="971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1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1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1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614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614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614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614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21 0.00555 C 0.00521 0.17368 -0.10139 0.31082 -0.23229 0.31082 C -0.36337 0.31082 -0.46979 0.17368 -0.46979 0.00555 C -0.46979 -0.16328 -0.36337 -0.29972 -0.23229 -0.29972 C -0.10139 -0.29972 0.00521 -0.16328 0.00521 0.00555 Z " pathEditMode="relative" rAng="5400000" ptsTypes="fffff">
                                      <p:cBhvr>
                                        <p:cTn id="40" dur="2000" spd="-100000" fill="hold"/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6" grpId="0"/>
      <p:bldP spid="61446" grpId="1"/>
      <p:bldP spid="61447" grpId="0"/>
      <p:bldP spid="61447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>
            <a:extLst>
              <a:ext uri="{FF2B5EF4-FFF2-40B4-BE49-F238E27FC236}">
                <a16:creationId xmlns:a16="http://schemas.microsoft.com/office/drawing/2014/main" id="{ACA5F597-9431-43D6-AA1E-B4C8D1E45B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108547" name="Picture 3">
            <a:extLst>
              <a:ext uri="{FF2B5EF4-FFF2-40B4-BE49-F238E27FC236}">
                <a16:creationId xmlns:a16="http://schemas.microsoft.com/office/drawing/2014/main" id="{CF6B1242-E728-4F5E-93A7-AE9A359114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362200"/>
            <a:ext cx="15049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8" name="Picture 4">
            <a:extLst>
              <a:ext uri="{FF2B5EF4-FFF2-40B4-BE49-F238E27FC236}">
                <a16:creationId xmlns:a16="http://schemas.microsoft.com/office/drawing/2014/main" id="{67F7303A-EED0-45B5-815F-05BE50499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626262"/>
              </a:clrFrom>
              <a:clrTo>
                <a:srgbClr val="62626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819400"/>
            <a:ext cx="167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9" name="Rectangle 5">
            <a:extLst>
              <a:ext uri="{FF2B5EF4-FFF2-40B4-BE49-F238E27FC236}">
                <a16:creationId xmlns:a16="http://schemas.microsoft.com/office/drawing/2014/main" id="{ED089686-C3B7-4562-B186-33635406B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8600"/>
            <a:ext cx="2743200" cy="3200400"/>
          </a:xfrm>
          <a:prstGeom prst="rect">
            <a:avLst/>
          </a:prstGeom>
          <a:solidFill>
            <a:schemeClr val="bg1"/>
          </a:solidFill>
          <a:ln w="3810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omic Sans MS" panose="030F0702030302020204" pitchFamily="66" charset="0"/>
            </a:endParaRPr>
          </a:p>
        </p:txBody>
      </p:sp>
      <p:pic>
        <p:nvPicPr>
          <p:cNvPr id="62470" name="Picture 6">
            <a:extLst>
              <a:ext uri="{FF2B5EF4-FFF2-40B4-BE49-F238E27FC236}">
                <a16:creationId xmlns:a16="http://schemas.microsoft.com/office/drawing/2014/main" id="{56A047C4-4FCC-4BBA-9657-D2E2ACB2E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0"/>
          <a:stretch>
            <a:fillRect/>
          </a:stretch>
        </p:blipFill>
        <p:spPr bwMode="auto">
          <a:xfrm>
            <a:off x="838200" y="228600"/>
            <a:ext cx="2133600" cy="306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1" name="Picture 7">
            <a:extLst>
              <a:ext uri="{FF2B5EF4-FFF2-40B4-BE49-F238E27FC236}">
                <a16:creationId xmlns:a16="http://schemas.microsoft.com/office/drawing/2014/main" id="{B603BCFE-2DB7-4681-A622-985980E70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506647">
            <a:off x="4772025" y="2085975"/>
            <a:ext cx="109537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2" name="Picture 8">
            <a:extLst>
              <a:ext uri="{FF2B5EF4-FFF2-40B4-BE49-F238E27FC236}">
                <a16:creationId xmlns:a16="http://schemas.microsoft.com/office/drawing/2014/main" id="{ACA5CD76-19E0-4AC3-BB2D-A0998AB7F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71"/>
          <a:stretch>
            <a:fillRect/>
          </a:stretch>
        </p:blipFill>
        <p:spPr bwMode="auto">
          <a:xfrm>
            <a:off x="6096000" y="3124200"/>
            <a:ext cx="971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3" name="Text Box 9">
            <a:extLst>
              <a:ext uri="{FF2B5EF4-FFF2-40B4-BE49-F238E27FC236}">
                <a16:creationId xmlns:a16="http://schemas.microsoft.com/office/drawing/2014/main" id="{E0E9B228-85F2-4672-A130-3EFBB64AE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886200"/>
            <a:ext cx="2987675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/>
              <a:t>How the Moon looks from Earth</a:t>
            </a:r>
          </a:p>
        </p:txBody>
      </p:sp>
      <p:sp>
        <p:nvSpPr>
          <p:cNvPr id="62474" name="Text Box 10">
            <a:extLst>
              <a:ext uri="{FF2B5EF4-FFF2-40B4-BE49-F238E27FC236}">
                <a16:creationId xmlns:a16="http://schemas.microsoft.com/office/drawing/2014/main" id="{BBE37DE7-B8C4-4A88-8DA6-A0D69941C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5257800"/>
            <a:ext cx="26670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/>
              <a:t>Part seen on Earth</a:t>
            </a:r>
          </a:p>
        </p:txBody>
      </p:sp>
      <p:sp>
        <p:nvSpPr>
          <p:cNvPr id="62475" name="Line 11">
            <a:extLst>
              <a:ext uri="{FF2B5EF4-FFF2-40B4-BE49-F238E27FC236}">
                <a16:creationId xmlns:a16="http://schemas.microsoft.com/office/drawing/2014/main" id="{314D7E28-A179-4D73-97E8-80CC16D336F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19800" y="3124200"/>
            <a:ext cx="1524000" cy="2057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0.0111 C 0.00504 -0.01804 0.00521 -0.04718 0.00104 -0.07239 C -0.00312 -0.0976 -0.01163 -0.11864 -0.02031 -0.13992 C -0.02899 -0.16119 -0.04219 -0.18617 -0.05087 -0.20028 C -0.05955 -0.21439 -0.06857 -0.22086 -0.07222 -0.22502 " pathEditMode="relative" rAng="0" ptsTypes="aaaaA">
                                      <p:cBhvr>
                                        <p:cTn id="6" dur="10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54" y="-118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2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2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2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2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2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2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9" grpId="0" animBg="1"/>
      <p:bldP spid="62473" grpId="0"/>
      <p:bldP spid="6247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A82B7A12-C7DF-44C7-8B29-3FCB8107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8600"/>
            <a:ext cx="2743200" cy="3200400"/>
          </a:xfrm>
          <a:prstGeom prst="rect">
            <a:avLst/>
          </a:prstGeom>
          <a:solidFill>
            <a:schemeClr val="bg1"/>
          </a:solidFill>
          <a:ln w="3810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8CD21085-7F32-447C-B965-A3543A19FB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29000" y="274638"/>
            <a:ext cx="5257800" cy="1143000"/>
          </a:xfrm>
        </p:spPr>
        <p:txBody>
          <a:bodyPr/>
          <a:lstStyle/>
          <a:p>
            <a:pPr eaLnBrk="1" hangingPunct="1"/>
            <a:r>
              <a:rPr lang="en-US" altLang="en-US"/>
              <a:t>New Moon</a:t>
            </a:r>
          </a:p>
        </p:txBody>
      </p:sp>
      <p:pic>
        <p:nvPicPr>
          <p:cNvPr id="109572" name="Picture 4">
            <a:extLst>
              <a:ext uri="{FF2B5EF4-FFF2-40B4-BE49-F238E27FC236}">
                <a16:creationId xmlns:a16="http://schemas.microsoft.com/office/drawing/2014/main" id="{312F9A2F-8FA5-4674-8CA5-34E731F1C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362200"/>
            <a:ext cx="15049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3" name="Picture 5">
            <a:extLst>
              <a:ext uri="{FF2B5EF4-FFF2-40B4-BE49-F238E27FC236}">
                <a16:creationId xmlns:a16="http://schemas.microsoft.com/office/drawing/2014/main" id="{13F8DF78-DD91-409F-AA73-4D3284492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626262"/>
              </a:clrFrom>
              <a:clrTo>
                <a:srgbClr val="62626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819400"/>
            <a:ext cx="167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4" name="Picture 6">
            <a:extLst>
              <a:ext uri="{FF2B5EF4-FFF2-40B4-BE49-F238E27FC236}">
                <a16:creationId xmlns:a16="http://schemas.microsoft.com/office/drawing/2014/main" id="{E712CD0E-BA69-412A-9B17-97EA56D62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124200"/>
            <a:ext cx="141922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5" name="Picture 7">
            <a:extLst>
              <a:ext uri="{FF2B5EF4-FFF2-40B4-BE49-F238E27FC236}">
                <a16:creationId xmlns:a16="http://schemas.microsoft.com/office/drawing/2014/main" id="{1D1B1617-0309-493A-A7B5-AD9D5C9AF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71"/>
          <a:stretch>
            <a:fillRect/>
          </a:stretch>
        </p:blipFill>
        <p:spPr bwMode="auto">
          <a:xfrm>
            <a:off x="6096000" y="3048000"/>
            <a:ext cx="971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04DD2D6E-E168-4619-A90D-ED7A60622F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8600"/>
            <a:ext cx="2743200" cy="3200400"/>
          </a:xfrm>
          <a:prstGeom prst="rect">
            <a:avLst/>
          </a:prstGeom>
          <a:solidFill>
            <a:schemeClr val="bg1"/>
          </a:solidFill>
          <a:ln w="3810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A8957D78-11D6-41DE-B422-4C8293890F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33800" y="0"/>
            <a:ext cx="5181600" cy="1143000"/>
          </a:xfrm>
        </p:spPr>
        <p:txBody>
          <a:bodyPr/>
          <a:lstStyle/>
          <a:p>
            <a:pPr eaLnBrk="1" hangingPunct="1"/>
            <a:r>
              <a:rPr lang="en-US" altLang="en-US"/>
              <a:t>Waxing Crescent</a:t>
            </a:r>
          </a:p>
        </p:txBody>
      </p:sp>
      <p:pic>
        <p:nvPicPr>
          <p:cNvPr id="110596" name="Picture 4">
            <a:extLst>
              <a:ext uri="{FF2B5EF4-FFF2-40B4-BE49-F238E27FC236}">
                <a16:creationId xmlns:a16="http://schemas.microsoft.com/office/drawing/2014/main" id="{6205EEF4-E1A5-40DE-89DE-178DF5222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9" r="4950"/>
          <a:stretch>
            <a:fillRect/>
          </a:stretch>
        </p:blipFill>
        <p:spPr bwMode="auto">
          <a:xfrm>
            <a:off x="838200" y="304800"/>
            <a:ext cx="2133600" cy="298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597" name="Picture 5">
            <a:extLst>
              <a:ext uri="{FF2B5EF4-FFF2-40B4-BE49-F238E27FC236}">
                <a16:creationId xmlns:a16="http://schemas.microsoft.com/office/drawing/2014/main" id="{6EBEEC68-DF8D-46BD-9C3F-71A66AD53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362200"/>
            <a:ext cx="15049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598" name="Picture 6">
            <a:extLst>
              <a:ext uri="{FF2B5EF4-FFF2-40B4-BE49-F238E27FC236}">
                <a16:creationId xmlns:a16="http://schemas.microsoft.com/office/drawing/2014/main" id="{A60DAACF-E3B6-4892-87E2-0E82FF3C8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626262"/>
              </a:clrFrom>
              <a:clrTo>
                <a:srgbClr val="62626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819400"/>
            <a:ext cx="167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599" name="Picture 7">
            <a:extLst>
              <a:ext uri="{FF2B5EF4-FFF2-40B4-BE49-F238E27FC236}">
                <a16:creationId xmlns:a16="http://schemas.microsoft.com/office/drawing/2014/main" id="{1098BA31-7C49-4052-A83C-EDAE65B75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314166">
            <a:off x="4800600" y="2133600"/>
            <a:ext cx="109537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600" name="Picture 8">
            <a:extLst>
              <a:ext uri="{FF2B5EF4-FFF2-40B4-BE49-F238E27FC236}">
                <a16:creationId xmlns:a16="http://schemas.microsoft.com/office/drawing/2014/main" id="{39E77EB3-6D1D-4089-A735-600853C5E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71"/>
          <a:stretch>
            <a:fillRect/>
          </a:stretch>
        </p:blipFill>
        <p:spPr bwMode="auto">
          <a:xfrm>
            <a:off x="5562600" y="1600200"/>
            <a:ext cx="971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DAD645DB-15C8-420F-A1EA-7BE7C017F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8600"/>
            <a:ext cx="2743200" cy="3200400"/>
          </a:xfrm>
          <a:prstGeom prst="rect">
            <a:avLst/>
          </a:prstGeom>
          <a:solidFill>
            <a:schemeClr val="bg1"/>
          </a:solidFill>
          <a:ln w="3810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7B85C289-3887-42F1-9EB8-F32F6EDD0B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14800" y="0"/>
            <a:ext cx="5715000" cy="1143000"/>
          </a:xfrm>
        </p:spPr>
        <p:txBody>
          <a:bodyPr/>
          <a:lstStyle/>
          <a:p>
            <a:pPr eaLnBrk="1" hangingPunct="1"/>
            <a:r>
              <a:rPr lang="en-US" altLang="en-US"/>
              <a:t>First Quarter</a:t>
            </a:r>
          </a:p>
        </p:txBody>
      </p:sp>
      <p:pic>
        <p:nvPicPr>
          <p:cNvPr id="111620" name="Picture 4">
            <a:extLst>
              <a:ext uri="{FF2B5EF4-FFF2-40B4-BE49-F238E27FC236}">
                <a16:creationId xmlns:a16="http://schemas.microsoft.com/office/drawing/2014/main" id="{75C1402C-45D9-489D-8026-755C89E19D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82"/>
          <a:stretch>
            <a:fillRect/>
          </a:stretch>
        </p:blipFill>
        <p:spPr bwMode="auto">
          <a:xfrm>
            <a:off x="873125" y="457200"/>
            <a:ext cx="209867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1" name="Picture 5">
            <a:extLst>
              <a:ext uri="{FF2B5EF4-FFF2-40B4-BE49-F238E27FC236}">
                <a16:creationId xmlns:a16="http://schemas.microsoft.com/office/drawing/2014/main" id="{A00BBDE4-E03D-4FF8-832F-465AA9AFD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362200"/>
            <a:ext cx="15049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2" name="Picture 6">
            <a:extLst>
              <a:ext uri="{FF2B5EF4-FFF2-40B4-BE49-F238E27FC236}">
                <a16:creationId xmlns:a16="http://schemas.microsoft.com/office/drawing/2014/main" id="{E08C0401-9D76-4E5E-9D57-EEAAD5CCE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626262"/>
              </a:clrFrom>
              <a:clrTo>
                <a:srgbClr val="62626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819400"/>
            <a:ext cx="167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3" name="Picture 7">
            <a:extLst>
              <a:ext uri="{FF2B5EF4-FFF2-40B4-BE49-F238E27FC236}">
                <a16:creationId xmlns:a16="http://schemas.microsoft.com/office/drawing/2014/main" id="{707B3720-04FE-4926-9015-CB91C213F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752600"/>
            <a:ext cx="109537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4" name="Picture 8">
            <a:extLst>
              <a:ext uri="{FF2B5EF4-FFF2-40B4-BE49-F238E27FC236}">
                <a16:creationId xmlns:a16="http://schemas.microsoft.com/office/drawing/2014/main" id="{6A6CEE3E-56AD-4C39-BC7C-3F3AA5A008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71"/>
          <a:stretch>
            <a:fillRect/>
          </a:stretch>
        </p:blipFill>
        <p:spPr bwMode="auto">
          <a:xfrm>
            <a:off x="4038600" y="1066800"/>
            <a:ext cx="971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>
            <a:extLst>
              <a:ext uri="{FF2B5EF4-FFF2-40B4-BE49-F238E27FC236}">
                <a16:creationId xmlns:a16="http://schemas.microsoft.com/office/drawing/2014/main" id="{F40CD73B-4104-4BD6-A6A1-3DE3D6E7F7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8600"/>
            <a:ext cx="2743200" cy="3200400"/>
          </a:xfrm>
          <a:prstGeom prst="rect">
            <a:avLst/>
          </a:prstGeom>
          <a:solidFill>
            <a:schemeClr val="bg1"/>
          </a:solidFill>
          <a:ln w="3810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1CEFCCA3-CDBB-49FA-A00C-0B133B64BE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71800" y="274638"/>
            <a:ext cx="5715000" cy="1143000"/>
          </a:xfrm>
        </p:spPr>
        <p:txBody>
          <a:bodyPr/>
          <a:lstStyle/>
          <a:p>
            <a:pPr eaLnBrk="1" hangingPunct="1"/>
            <a:r>
              <a:rPr lang="en-US" altLang="en-US"/>
              <a:t>Waxing Gibbous</a:t>
            </a:r>
          </a:p>
        </p:txBody>
      </p:sp>
      <p:pic>
        <p:nvPicPr>
          <p:cNvPr id="112644" name="Picture 4">
            <a:extLst>
              <a:ext uri="{FF2B5EF4-FFF2-40B4-BE49-F238E27FC236}">
                <a16:creationId xmlns:a16="http://schemas.microsoft.com/office/drawing/2014/main" id="{0059BCE6-D536-47FB-8845-82EEB88A2A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38" y="381000"/>
            <a:ext cx="2278062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45" name="Picture 5">
            <a:extLst>
              <a:ext uri="{FF2B5EF4-FFF2-40B4-BE49-F238E27FC236}">
                <a16:creationId xmlns:a16="http://schemas.microsoft.com/office/drawing/2014/main" id="{E7267F73-DCC6-4451-880E-ED84AA99A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362200"/>
            <a:ext cx="15049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46" name="Picture 6">
            <a:extLst>
              <a:ext uri="{FF2B5EF4-FFF2-40B4-BE49-F238E27FC236}">
                <a16:creationId xmlns:a16="http://schemas.microsoft.com/office/drawing/2014/main" id="{4B00B08A-1427-4834-9DB9-BA7C1214D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626262"/>
              </a:clrFrom>
              <a:clrTo>
                <a:srgbClr val="62626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819400"/>
            <a:ext cx="167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47" name="Oval 7">
            <a:extLst>
              <a:ext uri="{FF2B5EF4-FFF2-40B4-BE49-F238E27FC236}">
                <a16:creationId xmlns:a16="http://schemas.microsoft.com/office/drawing/2014/main" id="{BC851AA3-9C0E-4607-8234-73755C1544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1524000"/>
            <a:ext cx="1447800" cy="15240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omic Sans MS" panose="030F0702030302020204" pitchFamily="66" charset="0"/>
            </a:endParaRPr>
          </a:p>
        </p:txBody>
      </p:sp>
      <p:pic>
        <p:nvPicPr>
          <p:cNvPr id="112648" name="Picture 8">
            <a:extLst>
              <a:ext uri="{FF2B5EF4-FFF2-40B4-BE49-F238E27FC236}">
                <a16:creationId xmlns:a16="http://schemas.microsoft.com/office/drawing/2014/main" id="{17D3021C-F80D-4463-A2C6-C8377E745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85349">
            <a:off x="3276600" y="2209800"/>
            <a:ext cx="109537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49" name="Picture 9">
            <a:extLst>
              <a:ext uri="{FF2B5EF4-FFF2-40B4-BE49-F238E27FC236}">
                <a16:creationId xmlns:a16="http://schemas.microsoft.com/office/drawing/2014/main" id="{74B921E7-C98F-41E7-A4EA-1F276DFE4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71"/>
          <a:stretch>
            <a:fillRect/>
          </a:stretch>
        </p:blipFill>
        <p:spPr bwMode="auto">
          <a:xfrm>
            <a:off x="2667000" y="1676400"/>
            <a:ext cx="971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>
            <a:extLst>
              <a:ext uri="{FF2B5EF4-FFF2-40B4-BE49-F238E27FC236}">
                <a16:creationId xmlns:a16="http://schemas.microsoft.com/office/drawing/2014/main" id="{70F925EB-C76B-443F-A0F1-91485AC4D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8600"/>
            <a:ext cx="2743200" cy="3200400"/>
          </a:xfrm>
          <a:prstGeom prst="rect">
            <a:avLst/>
          </a:prstGeom>
          <a:solidFill>
            <a:schemeClr val="bg1"/>
          </a:solidFill>
          <a:ln w="3810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113667" name="Rectangle 3">
            <a:extLst>
              <a:ext uri="{FF2B5EF4-FFF2-40B4-BE49-F238E27FC236}">
                <a16:creationId xmlns:a16="http://schemas.microsoft.com/office/drawing/2014/main" id="{F4BB6845-AC29-4119-857F-C812091E35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43200" y="274638"/>
            <a:ext cx="5943600" cy="1143000"/>
          </a:xfrm>
        </p:spPr>
        <p:txBody>
          <a:bodyPr/>
          <a:lstStyle/>
          <a:p>
            <a:pPr eaLnBrk="1" hangingPunct="1"/>
            <a:r>
              <a:rPr lang="en-US" altLang="en-US"/>
              <a:t>Full Moon</a:t>
            </a:r>
          </a:p>
        </p:txBody>
      </p:sp>
      <p:pic>
        <p:nvPicPr>
          <p:cNvPr id="113668" name="Picture 4">
            <a:extLst>
              <a:ext uri="{FF2B5EF4-FFF2-40B4-BE49-F238E27FC236}">
                <a16:creationId xmlns:a16="http://schemas.microsoft.com/office/drawing/2014/main" id="{95464FDA-0653-4722-84FB-6C692C0EC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7" r="5728"/>
          <a:stretch>
            <a:fillRect/>
          </a:stretch>
        </p:blipFill>
        <p:spPr bwMode="auto">
          <a:xfrm>
            <a:off x="304800" y="304800"/>
            <a:ext cx="2590800" cy="295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9" name="Picture 5">
            <a:extLst>
              <a:ext uri="{FF2B5EF4-FFF2-40B4-BE49-F238E27FC236}">
                <a16:creationId xmlns:a16="http://schemas.microsoft.com/office/drawing/2014/main" id="{51815F3D-AAD6-4190-81DE-B36831D3B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362200"/>
            <a:ext cx="15049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70" name="Picture 6">
            <a:extLst>
              <a:ext uri="{FF2B5EF4-FFF2-40B4-BE49-F238E27FC236}">
                <a16:creationId xmlns:a16="http://schemas.microsoft.com/office/drawing/2014/main" id="{06BE87A6-4D93-48FA-8A60-565BBF7E2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626262"/>
              </a:clrFrom>
              <a:clrTo>
                <a:srgbClr val="62626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819400"/>
            <a:ext cx="167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671" name="Oval 7">
            <a:extLst>
              <a:ext uri="{FF2B5EF4-FFF2-40B4-BE49-F238E27FC236}">
                <a16:creationId xmlns:a16="http://schemas.microsoft.com/office/drawing/2014/main" id="{26AEFB69-6D58-418D-84BE-38E4698799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3048000"/>
            <a:ext cx="1981200" cy="13716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omic Sans MS" panose="030F0702030302020204" pitchFamily="66" charset="0"/>
            </a:endParaRPr>
          </a:p>
        </p:txBody>
      </p:sp>
      <p:pic>
        <p:nvPicPr>
          <p:cNvPr id="113672" name="Picture 8">
            <a:extLst>
              <a:ext uri="{FF2B5EF4-FFF2-40B4-BE49-F238E27FC236}">
                <a16:creationId xmlns:a16="http://schemas.microsoft.com/office/drawing/2014/main" id="{E6CF6314-9B7C-47BC-9408-060A337B8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124200"/>
            <a:ext cx="141922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73" name="Picture 9">
            <a:extLst>
              <a:ext uri="{FF2B5EF4-FFF2-40B4-BE49-F238E27FC236}">
                <a16:creationId xmlns:a16="http://schemas.microsoft.com/office/drawing/2014/main" id="{298A2A56-6A2E-47B1-B627-48CA25DCD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71"/>
          <a:stretch>
            <a:fillRect/>
          </a:stretch>
        </p:blipFill>
        <p:spPr bwMode="auto">
          <a:xfrm>
            <a:off x="1828800" y="3200400"/>
            <a:ext cx="971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>
            <a:extLst>
              <a:ext uri="{FF2B5EF4-FFF2-40B4-BE49-F238E27FC236}">
                <a16:creationId xmlns:a16="http://schemas.microsoft.com/office/drawing/2014/main" id="{A0693402-794A-4711-BFF6-4618A02DEC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8600"/>
            <a:ext cx="2743200" cy="3200400"/>
          </a:xfrm>
          <a:prstGeom prst="rect">
            <a:avLst/>
          </a:prstGeom>
          <a:solidFill>
            <a:schemeClr val="bg1"/>
          </a:solidFill>
          <a:ln w="3810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114691" name="Rectangle 3">
            <a:extLst>
              <a:ext uri="{FF2B5EF4-FFF2-40B4-BE49-F238E27FC236}">
                <a16:creationId xmlns:a16="http://schemas.microsoft.com/office/drawing/2014/main" id="{1A986814-1364-43A0-BFF3-A5A5849E7D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76600" y="274638"/>
            <a:ext cx="5410200" cy="1143000"/>
          </a:xfrm>
        </p:spPr>
        <p:txBody>
          <a:bodyPr/>
          <a:lstStyle/>
          <a:p>
            <a:pPr eaLnBrk="1" hangingPunct="1"/>
            <a:r>
              <a:rPr lang="en-US" altLang="en-US"/>
              <a:t>Waning Gibbous</a:t>
            </a:r>
          </a:p>
        </p:txBody>
      </p:sp>
      <p:pic>
        <p:nvPicPr>
          <p:cNvPr id="114692" name="Picture 4">
            <a:extLst>
              <a:ext uri="{FF2B5EF4-FFF2-40B4-BE49-F238E27FC236}">
                <a16:creationId xmlns:a16="http://schemas.microsoft.com/office/drawing/2014/main" id="{41E0B79B-A21E-4D8D-8DED-C0E7EC4D7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3"/>
          <a:stretch>
            <a:fillRect/>
          </a:stretch>
        </p:blipFill>
        <p:spPr bwMode="auto">
          <a:xfrm>
            <a:off x="381000" y="457200"/>
            <a:ext cx="23368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3" name="Picture 5">
            <a:extLst>
              <a:ext uri="{FF2B5EF4-FFF2-40B4-BE49-F238E27FC236}">
                <a16:creationId xmlns:a16="http://schemas.microsoft.com/office/drawing/2014/main" id="{5E4CAF76-6AED-469B-92D5-F8CB681DC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362200"/>
            <a:ext cx="15049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4" name="Picture 6">
            <a:extLst>
              <a:ext uri="{FF2B5EF4-FFF2-40B4-BE49-F238E27FC236}">
                <a16:creationId xmlns:a16="http://schemas.microsoft.com/office/drawing/2014/main" id="{8A9C1637-BDD3-4AA8-9348-FC62F3D58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626262"/>
              </a:clrFrom>
              <a:clrTo>
                <a:srgbClr val="62626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819400"/>
            <a:ext cx="167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5" name="Picture 7">
            <a:extLst>
              <a:ext uri="{FF2B5EF4-FFF2-40B4-BE49-F238E27FC236}">
                <a16:creationId xmlns:a16="http://schemas.microsoft.com/office/drawing/2014/main" id="{AF67DADB-1583-448E-820D-1AA0CFE07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86005">
            <a:off x="3124200" y="3810000"/>
            <a:ext cx="109537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6" name="Picture 8">
            <a:extLst>
              <a:ext uri="{FF2B5EF4-FFF2-40B4-BE49-F238E27FC236}">
                <a16:creationId xmlns:a16="http://schemas.microsoft.com/office/drawing/2014/main" id="{2FE28F7E-4AFE-4500-93FD-415D60623D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71"/>
          <a:stretch>
            <a:fillRect/>
          </a:stretch>
        </p:blipFill>
        <p:spPr bwMode="auto">
          <a:xfrm>
            <a:off x="2362200" y="4800600"/>
            <a:ext cx="971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>
            <a:extLst>
              <a:ext uri="{FF2B5EF4-FFF2-40B4-BE49-F238E27FC236}">
                <a16:creationId xmlns:a16="http://schemas.microsoft.com/office/drawing/2014/main" id="{B35C6B91-00F3-4802-B114-09198EB67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8600"/>
            <a:ext cx="2743200" cy="3200400"/>
          </a:xfrm>
          <a:prstGeom prst="rect">
            <a:avLst/>
          </a:prstGeom>
          <a:solidFill>
            <a:schemeClr val="bg1"/>
          </a:solidFill>
          <a:ln w="3810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115715" name="Rectangle 3">
            <a:extLst>
              <a:ext uri="{FF2B5EF4-FFF2-40B4-BE49-F238E27FC236}">
                <a16:creationId xmlns:a16="http://schemas.microsoft.com/office/drawing/2014/main" id="{A50BA664-C20B-40F8-8CE6-53B67FA057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52800" y="274638"/>
            <a:ext cx="5334000" cy="1143000"/>
          </a:xfrm>
        </p:spPr>
        <p:txBody>
          <a:bodyPr/>
          <a:lstStyle/>
          <a:p>
            <a:pPr eaLnBrk="1" hangingPunct="1"/>
            <a:r>
              <a:rPr lang="en-US" altLang="en-US"/>
              <a:t>Last Quarter</a:t>
            </a:r>
          </a:p>
        </p:txBody>
      </p:sp>
      <p:pic>
        <p:nvPicPr>
          <p:cNvPr id="115716" name="Picture 4">
            <a:extLst>
              <a:ext uri="{FF2B5EF4-FFF2-40B4-BE49-F238E27FC236}">
                <a16:creationId xmlns:a16="http://schemas.microsoft.com/office/drawing/2014/main" id="{FBFA5766-BD97-4706-8AA4-0A406546E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90"/>
          <a:stretch>
            <a:fillRect/>
          </a:stretch>
        </p:blipFill>
        <p:spPr bwMode="auto">
          <a:xfrm>
            <a:off x="381000" y="420688"/>
            <a:ext cx="2314575" cy="262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7" name="Picture 5">
            <a:extLst>
              <a:ext uri="{FF2B5EF4-FFF2-40B4-BE49-F238E27FC236}">
                <a16:creationId xmlns:a16="http://schemas.microsoft.com/office/drawing/2014/main" id="{FA4BCFFC-E915-4EBE-8297-BD32864FB9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362200"/>
            <a:ext cx="15049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8" name="Picture 6">
            <a:extLst>
              <a:ext uri="{FF2B5EF4-FFF2-40B4-BE49-F238E27FC236}">
                <a16:creationId xmlns:a16="http://schemas.microsoft.com/office/drawing/2014/main" id="{5934AE14-2DCF-4A61-8A0D-34E0922E7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626262"/>
              </a:clrFrom>
              <a:clrTo>
                <a:srgbClr val="62626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819400"/>
            <a:ext cx="167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9" name="Picture 7">
            <a:extLst>
              <a:ext uri="{FF2B5EF4-FFF2-40B4-BE49-F238E27FC236}">
                <a16:creationId xmlns:a16="http://schemas.microsoft.com/office/drawing/2014/main" id="{94A9A393-5F5D-4FBF-A2D2-92F402CBA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038600"/>
            <a:ext cx="109537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20" name="Picture 8">
            <a:extLst>
              <a:ext uri="{FF2B5EF4-FFF2-40B4-BE49-F238E27FC236}">
                <a16:creationId xmlns:a16="http://schemas.microsoft.com/office/drawing/2014/main" id="{85FC794D-8321-4F0E-8098-5E187B9EA9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71"/>
          <a:stretch>
            <a:fillRect/>
          </a:stretch>
        </p:blipFill>
        <p:spPr bwMode="auto">
          <a:xfrm>
            <a:off x="4057650" y="5257800"/>
            <a:ext cx="971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>
            <a:extLst>
              <a:ext uri="{FF2B5EF4-FFF2-40B4-BE49-F238E27FC236}">
                <a16:creationId xmlns:a16="http://schemas.microsoft.com/office/drawing/2014/main" id="{67FEBAA7-89A8-4464-A6D7-4D9AC0694F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8600"/>
            <a:ext cx="2743200" cy="3200400"/>
          </a:xfrm>
          <a:prstGeom prst="rect">
            <a:avLst/>
          </a:prstGeom>
          <a:solidFill>
            <a:schemeClr val="bg1"/>
          </a:solidFill>
          <a:ln w="3810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D9486565-A90D-4003-841F-449539CC3D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29000" y="274638"/>
            <a:ext cx="5257800" cy="1143000"/>
          </a:xfrm>
        </p:spPr>
        <p:txBody>
          <a:bodyPr/>
          <a:lstStyle/>
          <a:p>
            <a:pPr eaLnBrk="1" hangingPunct="1"/>
            <a:r>
              <a:rPr lang="en-US" altLang="en-US"/>
              <a:t>Waning Crescent </a:t>
            </a:r>
          </a:p>
        </p:txBody>
      </p:sp>
      <p:pic>
        <p:nvPicPr>
          <p:cNvPr id="116740" name="Picture 4">
            <a:extLst>
              <a:ext uri="{FF2B5EF4-FFF2-40B4-BE49-F238E27FC236}">
                <a16:creationId xmlns:a16="http://schemas.microsoft.com/office/drawing/2014/main" id="{CB55AEBC-6334-4E7E-991A-AE49EF9EC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5"/>
          <a:stretch>
            <a:fillRect/>
          </a:stretch>
        </p:blipFill>
        <p:spPr bwMode="auto">
          <a:xfrm>
            <a:off x="342900" y="457200"/>
            <a:ext cx="18669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1" name="Picture 5">
            <a:extLst>
              <a:ext uri="{FF2B5EF4-FFF2-40B4-BE49-F238E27FC236}">
                <a16:creationId xmlns:a16="http://schemas.microsoft.com/office/drawing/2014/main" id="{A30F24E3-1148-4B81-92F2-9F82B6C95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362200"/>
            <a:ext cx="15049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2" name="Picture 6">
            <a:extLst>
              <a:ext uri="{FF2B5EF4-FFF2-40B4-BE49-F238E27FC236}">
                <a16:creationId xmlns:a16="http://schemas.microsoft.com/office/drawing/2014/main" id="{C9ECFBDF-ADA7-4A37-80DD-796908C52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626262"/>
              </a:clrFrom>
              <a:clrTo>
                <a:srgbClr val="62626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819400"/>
            <a:ext cx="167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3" name="Picture 7">
            <a:extLst>
              <a:ext uri="{FF2B5EF4-FFF2-40B4-BE49-F238E27FC236}">
                <a16:creationId xmlns:a16="http://schemas.microsoft.com/office/drawing/2014/main" id="{0B69D301-07D4-4734-B558-48DD73E96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51125">
            <a:off x="4800600" y="3733800"/>
            <a:ext cx="109537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4" name="Picture 8">
            <a:extLst>
              <a:ext uri="{FF2B5EF4-FFF2-40B4-BE49-F238E27FC236}">
                <a16:creationId xmlns:a16="http://schemas.microsoft.com/office/drawing/2014/main" id="{EF914C55-FEA1-4C8A-9B17-206373EF1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71"/>
          <a:stretch>
            <a:fillRect/>
          </a:stretch>
        </p:blipFill>
        <p:spPr bwMode="auto">
          <a:xfrm>
            <a:off x="5562600" y="4572000"/>
            <a:ext cx="971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>
            <a:extLst>
              <a:ext uri="{FF2B5EF4-FFF2-40B4-BE49-F238E27FC236}">
                <a16:creationId xmlns:a16="http://schemas.microsoft.com/office/drawing/2014/main" id="{8C3F039B-739D-4DEF-AA10-0FC8A17861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New Moon</a:t>
            </a:r>
          </a:p>
        </p:txBody>
      </p:sp>
      <p:pic>
        <p:nvPicPr>
          <p:cNvPr id="117763" name="Picture 3">
            <a:extLst>
              <a:ext uri="{FF2B5EF4-FFF2-40B4-BE49-F238E27FC236}">
                <a16:creationId xmlns:a16="http://schemas.microsoft.com/office/drawing/2014/main" id="{F330FB1A-AA44-4AEF-B02C-C4A3653738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362200"/>
            <a:ext cx="15049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764" name="Rectangle 4">
            <a:extLst>
              <a:ext uri="{FF2B5EF4-FFF2-40B4-BE49-F238E27FC236}">
                <a16:creationId xmlns:a16="http://schemas.microsoft.com/office/drawing/2014/main" id="{9B18AAF5-8EC1-4E52-AE17-3116B93D2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8600"/>
            <a:ext cx="2743200" cy="3200400"/>
          </a:xfrm>
          <a:prstGeom prst="rect">
            <a:avLst/>
          </a:prstGeom>
          <a:solidFill>
            <a:schemeClr val="bg1"/>
          </a:solidFill>
          <a:ln w="3810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omic Sans MS" panose="030F0702030302020204" pitchFamily="66" charset="0"/>
            </a:endParaRPr>
          </a:p>
        </p:txBody>
      </p:sp>
      <p:pic>
        <p:nvPicPr>
          <p:cNvPr id="117765" name="Picture 5">
            <a:extLst>
              <a:ext uri="{FF2B5EF4-FFF2-40B4-BE49-F238E27FC236}">
                <a16:creationId xmlns:a16="http://schemas.microsoft.com/office/drawing/2014/main" id="{B4BD36B9-E25A-4AA6-99C1-8374233FE4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626262"/>
              </a:clrFrom>
              <a:clrTo>
                <a:srgbClr val="62626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819400"/>
            <a:ext cx="167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66" name="Picture 6">
            <a:extLst>
              <a:ext uri="{FF2B5EF4-FFF2-40B4-BE49-F238E27FC236}">
                <a16:creationId xmlns:a16="http://schemas.microsoft.com/office/drawing/2014/main" id="{600E6461-CD0D-455E-B872-D4C080C82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124200"/>
            <a:ext cx="141922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67" name="Picture 7">
            <a:extLst>
              <a:ext uri="{FF2B5EF4-FFF2-40B4-BE49-F238E27FC236}">
                <a16:creationId xmlns:a16="http://schemas.microsoft.com/office/drawing/2014/main" id="{9A5D30D5-1644-4FE3-A1C1-09D58B1C5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71"/>
          <a:stretch>
            <a:fillRect/>
          </a:stretch>
        </p:blipFill>
        <p:spPr bwMode="auto">
          <a:xfrm>
            <a:off x="6096000" y="3124200"/>
            <a:ext cx="971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336699"/>
        </a:dk1>
        <a:lt1>
          <a:srgbClr val="FFFF99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82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Default Design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336699"/>
        </a:dk1>
        <a:lt1>
          <a:srgbClr val="FFFF99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82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Default Design">
  <a:themeElements>
    <a:clrScheme name="Default Design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336699"/>
        </a:dk1>
        <a:lt1>
          <a:srgbClr val="FFFF99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82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Default Design">
  <a:themeElements>
    <a:clrScheme name="Default Design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336699"/>
        </a:dk1>
        <a:lt1>
          <a:srgbClr val="FFFF99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82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Default Design">
  <a:themeElements>
    <a:clrScheme name="Default Design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336699"/>
        </a:dk1>
        <a:lt1>
          <a:srgbClr val="FFFF99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82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7688</TotalTime>
  <Words>566</Words>
  <Application>Microsoft Office PowerPoint</Application>
  <PresentationFormat>Presentación en pantalla (4:3)</PresentationFormat>
  <Paragraphs>78</Paragraphs>
  <Slides>38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7</vt:i4>
      </vt:variant>
      <vt:variant>
        <vt:lpstr>Títulos de diapositiva</vt:lpstr>
      </vt:variant>
      <vt:variant>
        <vt:i4>38</vt:i4>
      </vt:variant>
    </vt:vector>
  </HeadingPairs>
  <TitlesOfParts>
    <vt:vector size="47" baseType="lpstr">
      <vt:lpstr>Arial</vt:lpstr>
      <vt:lpstr>Comic Sans MS</vt:lpstr>
      <vt:lpstr>Default Design</vt:lpstr>
      <vt:lpstr>1_Default Design</vt:lpstr>
      <vt:lpstr>2_Default Design</vt:lpstr>
      <vt:lpstr>3_Default Design</vt:lpstr>
      <vt:lpstr>4_Default Design</vt:lpstr>
      <vt:lpstr>5_Default Design</vt:lpstr>
      <vt:lpstr>6_Default Design</vt:lpstr>
      <vt:lpstr>Different  Phases of the Moon </vt:lpstr>
      <vt:lpstr>What will we learn? </vt:lpstr>
      <vt:lpstr>Key Vocabulary</vt:lpstr>
      <vt:lpstr>Our Planet Earth has 1 MOON!</vt:lpstr>
      <vt:lpstr>Other Planets have many moons!</vt:lpstr>
      <vt:lpstr>What Causes the different  phases of the moon?</vt:lpstr>
      <vt:lpstr>Different Phases of the Moon </vt:lpstr>
      <vt:lpstr>Shadow on the Moon</vt:lpstr>
      <vt:lpstr>New Moon </vt:lpstr>
      <vt:lpstr>New Moon</vt:lpstr>
      <vt:lpstr>Waxing Crescent</vt:lpstr>
      <vt:lpstr>Waxing CrescentWaxinCrescen</vt:lpstr>
      <vt:lpstr>First Quarter</vt:lpstr>
      <vt:lpstr>First Quarter</vt:lpstr>
      <vt:lpstr>Waxing Gibbous</vt:lpstr>
      <vt:lpstr>Waxing Gibbous</vt:lpstr>
      <vt:lpstr>Full Moon </vt:lpstr>
      <vt:lpstr>Full Moon</vt:lpstr>
      <vt:lpstr>Waning Gibbous</vt:lpstr>
      <vt:lpstr>Waning Gibbous</vt:lpstr>
      <vt:lpstr>Third (Last) Quarter</vt:lpstr>
      <vt:lpstr>Last Quarter</vt:lpstr>
      <vt:lpstr>Waning Crescent</vt:lpstr>
      <vt:lpstr>Waning Crescent </vt:lpstr>
      <vt:lpstr>Presentación de PowerPoint</vt:lpstr>
      <vt:lpstr>Presentación de PowerPoint</vt:lpstr>
      <vt:lpstr>The Moon’s Orbit</vt:lpstr>
      <vt:lpstr>New Moon</vt:lpstr>
      <vt:lpstr>Presentación de PowerPoint</vt:lpstr>
      <vt:lpstr>New Moon</vt:lpstr>
      <vt:lpstr>Waxing Crescent</vt:lpstr>
      <vt:lpstr>First Quarter</vt:lpstr>
      <vt:lpstr>Waxing Gibbous</vt:lpstr>
      <vt:lpstr>Full Moon</vt:lpstr>
      <vt:lpstr>Waning Gibbous</vt:lpstr>
      <vt:lpstr>Last Quarter</vt:lpstr>
      <vt:lpstr>Waning Crescent </vt:lpstr>
      <vt:lpstr>New Moon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Different  Phases of the Moon</dc:title>
  <dc:creator>Westfield State College</dc:creator>
  <cp:lastModifiedBy>Maria Sanz</cp:lastModifiedBy>
  <cp:revision>40</cp:revision>
  <dcterms:created xsi:type="dcterms:W3CDTF">2007-02-08T14:01:22Z</dcterms:created>
  <dcterms:modified xsi:type="dcterms:W3CDTF">2019-08-13T09:56:54Z</dcterms:modified>
</cp:coreProperties>
</file>