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49" r:id="rId2"/>
  </p:sldMasterIdLst>
  <p:notesMasterIdLst>
    <p:notesMasterId r:id="rId15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8" r:id="rId13"/>
    <p:sldId id="270" r:id="rId14"/>
  </p:sldIdLst>
  <p:sldSz cx="9144000" cy="6858000" type="screen4x3"/>
  <p:notesSz cx="6858000" cy="9144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Times New Roman" panose="02020603050405020304" pitchFamily="18" charset="0"/>
        <a:ea typeface="+mn-ea"/>
        <a:cs typeface="Arial Unicode MS" panose="020B0604020202020204" pitchFamily="34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Times New Roman" panose="02020603050405020304" pitchFamily="18" charset="0"/>
        <a:ea typeface="+mn-ea"/>
        <a:cs typeface="Arial Unicode MS" panose="020B0604020202020204" pitchFamily="34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Times New Roman" panose="02020603050405020304" pitchFamily="18" charset="0"/>
        <a:ea typeface="+mn-ea"/>
        <a:cs typeface="Arial Unicode MS" panose="020B0604020202020204" pitchFamily="34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Times New Roman" panose="02020603050405020304" pitchFamily="18" charset="0"/>
        <a:ea typeface="+mn-ea"/>
        <a:cs typeface="Arial Unicode MS" panose="020B0604020202020204" pitchFamily="34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Times New Roman" panose="02020603050405020304" pitchFamily="18" charset="0"/>
        <a:ea typeface="+mn-ea"/>
        <a:cs typeface="Arial Unicode MS" panose="020B0604020202020204" pitchFamily="34" charset="-128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Times New Roman" panose="02020603050405020304" pitchFamily="18" charset="0"/>
        <a:ea typeface="+mn-ea"/>
        <a:cs typeface="Arial Unicode MS" panose="020B0604020202020204" pitchFamily="34" charset="-128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Times New Roman" panose="02020603050405020304" pitchFamily="18" charset="0"/>
        <a:ea typeface="+mn-ea"/>
        <a:cs typeface="Arial Unicode MS" panose="020B0604020202020204" pitchFamily="34" charset="-128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Times New Roman" panose="02020603050405020304" pitchFamily="18" charset="0"/>
        <a:ea typeface="+mn-ea"/>
        <a:cs typeface="Arial Unicode MS" panose="020B0604020202020204" pitchFamily="34" charset="-128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Times New Roman" panose="02020603050405020304" pitchFamily="18" charset="0"/>
        <a:ea typeface="+mn-ea"/>
        <a:cs typeface="Arial Unicode MS" panose="020B0604020202020204" pitchFamily="34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62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0" y="303213"/>
            <a:ext cx="1588" cy="158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503238" y="4316413"/>
            <a:ext cx="5856287" cy="405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s-ES" altLang="es-ES" noProof="0"/>
          </a:p>
        </p:txBody>
      </p:sp>
    </p:spTree>
    <p:extLst>
      <p:ext uri="{BB962C8B-B14F-4D97-AF65-F5344CB8AC3E}">
        <p14:creationId xmlns:p14="http://schemas.microsoft.com/office/powerpoint/2010/main" val="31783850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3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503238" y="4316413"/>
            <a:ext cx="5856287" cy="4060825"/>
          </a:xfrm>
          <a:noFill/>
        </p:spPr>
        <p:txBody>
          <a:bodyPr wrap="none" anchor="ctr"/>
          <a:lstStyle/>
          <a:p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1480966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1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503238" y="4316413"/>
            <a:ext cx="5856287" cy="4060825"/>
          </a:xfrm>
          <a:noFill/>
        </p:spPr>
        <p:txBody>
          <a:bodyPr wrap="none" anchor="ctr"/>
          <a:lstStyle/>
          <a:p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9565730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503238" y="4316413"/>
            <a:ext cx="5856287" cy="4060825"/>
          </a:xfrm>
          <a:noFill/>
        </p:spPr>
        <p:txBody>
          <a:bodyPr wrap="none" anchor="ctr"/>
          <a:lstStyle/>
          <a:p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5410532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503238" y="4316413"/>
            <a:ext cx="5856287" cy="4060825"/>
          </a:xfrm>
          <a:noFill/>
        </p:spPr>
        <p:txBody>
          <a:bodyPr wrap="none" anchor="ctr"/>
          <a:lstStyle/>
          <a:p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6406223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5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503238" y="4316413"/>
            <a:ext cx="5856287" cy="4060825"/>
          </a:xfrm>
          <a:noFill/>
        </p:spPr>
        <p:txBody>
          <a:bodyPr wrap="none" anchor="ctr"/>
          <a:lstStyle/>
          <a:p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7509879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503238" y="4316413"/>
            <a:ext cx="5856287" cy="4060825"/>
          </a:xfrm>
          <a:noFill/>
        </p:spPr>
        <p:txBody>
          <a:bodyPr wrap="none" anchor="ctr"/>
          <a:lstStyle/>
          <a:p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9178924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503238" y="4316413"/>
            <a:ext cx="5856287" cy="4060825"/>
          </a:xfrm>
          <a:noFill/>
        </p:spPr>
        <p:txBody>
          <a:bodyPr wrap="none" anchor="ctr"/>
          <a:lstStyle/>
          <a:p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4429876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503238" y="4316413"/>
            <a:ext cx="5856287" cy="4060825"/>
          </a:xfrm>
          <a:noFill/>
        </p:spPr>
        <p:txBody>
          <a:bodyPr wrap="none" anchor="ctr"/>
          <a:lstStyle/>
          <a:p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8597385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503238" y="4316413"/>
            <a:ext cx="5856287" cy="4060825"/>
          </a:xfrm>
          <a:noFill/>
        </p:spPr>
        <p:txBody>
          <a:bodyPr wrap="none" anchor="ctr"/>
          <a:lstStyle/>
          <a:p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0188637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503238" y="4316413"/>
            <a:ext cx="5856287" cy="4060825"/>
          </a:xfrm>
          <a:noFill/>
        </p:spPr>
        <p:txBody>
          <a:bodyPr wrap="none" anchor="ctr"/>
          <a:lstStyle/>
          <a:p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303492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503238" y="4316413"/>
            <a:ext cx="5856287" cy="4060825"/>
          </a:xfrm>
          <a:noFill/>
        </p:spPr>
        <p:txBody>
          <a:bodyPr wrap="none" anchor="ctr"/>
          <a:lstStyle/>
          <a:p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8734735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503238" y="4316413"/>
            <a:ext cx="5856287" cy="4060825"/>
          </a:xfrm>
          <a:noFill/>
        </p:spPr>
        <p:txBody>
          <a:bodyPr wrap="none" anchor="ctr"/>
          <a:lstStyle/>
          <a:p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6597922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279389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</p:spTree>
    <p:extLst>
      <p:ext uri="{BB962C8B-B14F-4D97-AF65-F5344CB8AC3E}">
        <p14:creationId xmlns:p14="http://schemas.microsoft.com/office/powerpoint/2010/main" val="37773073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9665438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4037013" cy="4113213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6613" y="1905000"/>
            <a:ext cx="4038600" cy="4113213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</p:spTree>
    <p:extLst>
      <p:ext uri="{BB962C8B-B14F-4D97-AF65-F5344CB8AC3E}">
        <p14:creationId xmlns:p14="http://schemas.microsoft.com/office/powerpoint/2010/main" val="22468605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</p:spTree>
    <p:extLst>
      <p:ext uri="{BB962C8B-B14F-4D97-AF65-F5344CB8AC3E}">
        <p14:creationId xmlns:p14="http://schemas.microsoft.com/office/powerpoint/2010/main" val="32748539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1388492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29075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40264761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1169856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</p:spTree>
    <p:extLst>
      <p:ext uri="{BB962C8B-B14F-4D97-AF65-F5344CB8AC3E}">
        <p14:creationId xmlns:p14="http://schemas.microsoft.com/office/powerpoint/2010/main" val="13929926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92100"/>
            <a:ext cx="2055813" cy="5726113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92100"/>
            <a:ext cx="6019800" cy="5726113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</p:spTree>
    <p:extLst>
      <p:ext uri="{BB962C8B-B14F-4D97-AF65-F5344CB8AC3E}">
        <p14:creationId xmlns:p14="http://schemas.microsoft.com/office/powerpoint/2010/main" val="34533142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ítulo, 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92100"/>
            <a:ext cx="8228013" cy="138271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sz="half" idx="1"/>
          </p:nvPr>
        </p:nvSpPr>
        <p:spPr>
          <a:xfrm>
            <a:off x="457200" y="1905000"/>
            <a:ext cx="4037013" cy="4113213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6613" y="1905000"/>
            <a:ext cx="4038600" cy="4113213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</p:spTree>
    <p:extLst>
      <p:ext uri="{BB962C8B-B14F-4D97-AF65-F5344CB8AC3E}">
        <p14:creationId xmlns:p14="http://schemas.microsoft.com/office/powerpoint/2010/main" val="19134556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38189032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</p:spTree>
    <p:extLst>
      <p:ext uri="{BB962C8B-B14F-4D97-AF65-F5344CB8AC3E}">
        <p14:creationId xmlns:p14="http://schemas.microsoft.com/office/powerpoint/2010/main" val="17211692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3550577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71513" y="1906588"/>
            <a:ext cx="3827462" cy="4318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51375" y="1906588"/>
            <a:ext cx="3827463" cy="4318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</p:spTree>
    <p:extLst>
      <p:ext uri="{BB962C8B-B14F-4D97-AF65-F5344CB8AC3E}">
        <p14:creationId xmlns:p14="http://schemas.microsoft.com/office/powerpoint/2010/main" val="16648115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</p:spTree>
    <p:extLst>
      <p:ext uri="{BB962C8B-B14F-4D97-AF65-F5344CB8AC3E}">
        <p14:creationId xmlns:p14="http://schemas.microsoft.com/office/powerpoint/2010/main" val="179839616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41523008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53929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1282466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43478476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</p:spTree>
    <p:extLst>
      <p:ext uri="{BB962C8B-B14F-4D97-AF65-F5344CB8AC3E}">
        <p14:creationId xmlns:p14="http://schemas.microsoft.com/office/powerpoint/2010/main" val="372075280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27800" y="1906588"/>
            <a:ext cx="1951038" cy="43180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71513" y="1906588"/>
            <a:ext cx="5703887" cy="43180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</p:spTree>
    <p:extLst>
      <p:ext uri="{BB962C8B-B14F-4D97-AF65-F5344CB8AC3E}">
        <p14:creationId xmlns:p14="http://schemas.microsoft.com/office/powerpoint/2010/main" val="2378538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5800" y="1989138"/>
            <a:ext cx="7770813" cy="143827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138751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Box 1"/>
          <p:cNvSpPr txBox="1">
            <a:spLocks noChangeArrowheads="1"/>
          </p:cNvSpPr>
          <p:nvPr/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 Unicode MS" panose="020B0604020202020204" pitchFamily="34" charset="-128"/>
              </a:defRPr>
            </a:lvl1pPr>
            <a:lvl2pPr marL="742950" indent="-285750"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 Unicode MS" panose="020B0604020202020204" pitchFamily="34" charset="-128"/>
              </a:defRPr>
            </a:lvl2pPr>
            <a:lvl3pPr marL="1143000" indent="-228600"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 Unicode MS" panose="020B0604020202020204" pitchFamily="34" charset="-128"/>
              </a:defRPr>
            </a:lvl3pPr>
            <a:lvl4pPr marL="1600200" indent="-228600"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 Unicode MS" panose="020B0604020202020204" pitchFamily="34" charset="-128"/>
              </a:defRPr>
            </a:lvl4pPr>
            <a:lvl5pPr marL="2057400" indent="-228600"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 Unicode MS" panose="020B060402020202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 Unicode MS" panose="020B060402020202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 Unicode MS" panose="020B060402020202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 Unicode MS" panose="020B060402020202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 Unicode MS" panose="020B0604020202020204" pitchFamily="34" charset="-128"/>
              </a:defRPr>
            </a:lvl9pPr>
          </a:lstStyle>
          <a:p>
            <a:pPr>
              <a:defRPr/>
            </a:pPr>
            <a:endParaRPr lang="es-ES" altLang="es-ES"/>
          </a:p>
        </p:txBody>
      </p:sp>
      <p:sp>
        <p:nvSpPr>
          <p:cNvPr id="1027" name="Text Box 2"/>
          <p:cNvSpPr txBox="1">
            <a:spLocks noChangeArrowheads="1"/>
          </p:cNvSpPr>
          <p:nvPr/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 Unicode MS" panose="020B0604020202020204" pitchFamily="34" charset="-128"/>
              </a:defRPr>
            </a:lvl1pPr>
            <a:lvl2pPr marL="742950" indent="-285750"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 Unicode MS" panose="020B0604020202020204" pitchFamily="34" charset="-128"/>
              </a:defRPr>
            </a:lvl2pPr>
            <a:lvl3pPr marL="1143000" indent="-228600"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 Unicode MS" panose="020B0604020202020204" pitchFamily="34" charset="-128"/>
              </a:defRPr>
            </a:lvl3pPr>
            <a:lvl4pPr marL="1600200" indent="-228600"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 Unicode MS" panose="020B0604020202020204" pitchFamily="34" charset="-128"/>
              </a:defRPr>
            </a:lvl4pPr>
            <a:lvl5pPr marL="2057400" indent="-228600"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 Unicode MS" panose="020B060402020202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 Unicode MS" panose="020B060402020202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 Unicode MS" panose="020B060402020202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 Unicode MS" panose="020B060402020202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 Unicode MS" panose="020B0604020202020204" pitchFamily="34" charset="-128"/>
              </a:defRPr>
            </a:lvl9pPr>
          </a:lstStyle>
          <a:p>
            <a:pPr>
              <a:defRPr/>
            </a:pPr>
            <a:endParaRPr lang="es-ES" altLang="es-ES"/>
          </a:p>
        </p:txBody>
      </p:sp>
      <p:sp>
        <p:nvSpPr>
          <p:cNvPr id="2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92100"/>
            <a:ext cx="8228013" cy="1382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s-ES"/>
              <a:t>Click to edit the title text format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05000"/>
            <a:ext cx="8228013" cy="4113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s-ES"/>
              <a:t>Click to edit the outline text format</a:t>
            </a:r>
          </a:p>
          <a:p>
            <a:pPr lvl="1"/>
            <a:r>
              <a:rPr lang="en-GB" altLang="es-ES"/>
              <a:t>Second Outline Level</a:t>
            </a:r>
          </a:p>
          <a:p>
            <a:pPr lvl="2"/>
            <a:r>
              <a:rPr lang="en-GB" altLang="es-ES"/>
              <a:t>Third Outline Level</a:t>
            </a:r>
          </a:p>
          <a:p>
            <a:pPr lvl="3"/>
            <a:r>
              <a:rPr lang="en-GB" altLang="es-ES"/>
              <a:t>Fourth Outline Level</a:t>
            </a:r>
          </a:p>
          <a:p>
            <a:pPr lvl="4"/>
            <a:r>
              <a:rPr lang="en-GB" altLang="es-ES"/>
              <a:t>Fifth Outline Level</a:t>
            </a:r>
          </a:p>
          <a:p>
            <a:pPr lvl="4"/>
            <a:r>
              <a:rPr lang="en-GB" altLang="es-ES"/>
              <a:t>Sixth Outline Level</a:t>
            </a:r>
          </a:p>
          <a:p>
            <a:pPr lvl="4"/>
            <a:r>
              <a:rPr lang="en-GB" altLang="es-ES"/>
              <a:t>Seventh Outline Level</a:t>
            </a:r>
          </a:p>
          <a:p>
            <a:pPr lvl="4"/>
            <a:r>
              <a:rPr lang="en-GB" altLang="es-ES"/>
              <a:t>Eighth Outline Level</a:t>
            </a:r>
          </a:p>
          <a:p>
            <a:pPr lvl="4"/>
            <a:r>
              <a:rPr lang="en-GB" altLang="es-ES"/>
              <a:t>Ninth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buClr>
          <a:srgbClr val="FFFFFF"/>
        </a:buClr>
        <a:buSzPct val="100000"/>
        <a:buFont typeface="Tahoma" panose="020B0604030504040204" pitchFamily="34" charset="0"/>
        <a:defRPr sz="4400" kern="1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buClr>
          <a:srgbClr val="FFFFFF"/>
        </a:buClr>
        <a:buSzPct val="100000"/>
        <a:buFont typeface="Tahoma" panose="020B0604030504040204" pitchFamily="34" charset="0"/>
        <a:defRPr sz="4400">
          <a:solidFill>
            <a:srgbClr val="FFFFFF"/>
          </a:solidFill>
          <a:latin typeface="Tahoma" panose="020B0604030504040204" pitchFamily="34" charset="0"/>
          <a:cs typeface="Arial Unicode MS" panose="020B0604020202020204" pitchFamily="34" charset="-128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buClr>
          <a:srgbClr val="FFFFFF"/>
        </a:buClr>
        <a:buSzPct val="100000"/>
        <a:buFont typeface="Tahoma" panose="020B0604030504040204" pitchFamily="34" charset="0"/>
        <a:defRPr sz="4400">
          <a:solidFill>
            <a:srgbClr val="FFFFFF"/>
          </a:solidFill>
          <a:latin typeface="Tahoma" panose="020B0604030504040204" pitchFamily="34" charset="0"/>
          <a:cs typeface="Arial Unicode MS" panose="020B0604020202020204" pitchFamily="34" charset="-128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buClr>
          <a:srgbClr val="FFFFFF"/>
        </a:buClr>
        <a:buSzPct val="100000"/>
        <a:buFont typeface="Tahoma" panose="020B0604030504040204" pitchFamily="34" charset="0"/>
        <a:defRPr sz="4400">
          <a:solidFill>
            <a:srgbClr val="FFFFFF"/>
          </a:solidFill>
          <a:latin typeface="Tahoma" panose="020B0604030504040204" pitchFamily="34" charset="0"/>
          <a:cs typeface="Arial Unicode MS" panose="020B0604020202020204" pitchFamily="34" charset="-128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buClr>
          <a:srgbClr val="FFFFFF"/>
        </a:buClr>
        <a:buSzPct val="100000"/>
        <a:buFont typeface="Tahoma" panose="020B0604030504040204" pitchFamily="34" charset="0"/>
        <a:defRPr sz="4400">
          <a:solidFill>
            <a:srgbClr val="FFFFFF"/>
          </a:solidFill>
          <a:latin typeface="Tahoma" panose="020B0604030504040204" pitchFamily="34" charset="0"/>
          <a:cs typeface="Arial Unicode MS" panose="020B0604020202020204" pitchFamily="34" charset="-128"/>
        </a:defRPr>
      </a:lvl5pPr>
      <a:lvl6pPr marL="457200" algn="l" defTabSz="457200" rtl="0" fontAlgn="base">
        <a:spcBef>
          <a:spcPct val="0"/>
        </a:spcBef>
        <a:spcAft>
          <a:spcPct val="0"/>
        </a:spcAft>
        <a:buClr>
          <a:srgbClr val="FFFFFF"/>
        </a:buClr>
        <a:buSzPct val="100000"/>
        <a:buFont typeface="Tahoma" panose="020B0604030504040204" pitchFamily="34" charset="0"/>
        <a:defRPr sz="4400">
          <a:solidFill>
            <a:srgbClr val="000000"/>
          </a:solidFill>
          <a:latin typeface="Times New Roman" panose="02020603050405020304" pitchFamily="18" charset="0"/>
          <a:cs typeface="Arial Unicode MS" panose="020B0604020202020204" pitchFamily="34" charset="-128"/>
        </a:defRPr>
      </a:lvl6pPr>
      <a:lvl7pPr marL="914400" algn="l" defTabSz="457200" rtl="0" fontAlgn="base">
        <a:spcBef>
          <a:spcPct val="0"/>
        </a:spcBef>
        <a:spcAft>
          <a:spcPct val="0"/>
        </a:spcAft>
        <a:buClr>
          <a:srgbClr val="FFFFFF"/>
        </a:buClr>
        <a:buSzPct val="100000"/>
        <a:buFont typeface="Tahoma" panose="020B0604030504040204" pitchFamily="34" charset="0"/>
        <a:defRPr sz="4400">
          <a:solidFill>
            <a:srgbClr val="000000"/>
          </a:solidFill>
          <a:latin typeface="Times New Roman" panose="02020603050405020304" pitchFamily="18" charset="0"/>
          <a:cs typeface="Arial Unicode MS" panose="020B0604020202020204" pitchFamily="34" charset="-128"/>
        </a:defRPr>
      </a:lvl7pPr>
      <a:lvl8pPr marL="1371600" algn="l" defTabSz="457200" rtl="0" fontAlgn="base">
        <a:spcBef>
          <a:spcPct val="0"/>
        </a:spcBef>
        <a:spcAft>
          <a:spcPct val="0"/>
        </a:spcAft>
        <a:buClr>
          <a:srgbClr val="FFFFFF"/>
        </a:buClr>
        <a:buSzPct val="100000"/>
        <a:buFont typeface="Tahoma" panose="020B0604030504040204" pitchFamily="34" charset="0"/>
        <a:defRPr sz="4400">
          <a:solidFill>
            <a:srgbClr val="000000"/>
          </a:solidFill>
          <a:latin typeface="Times New Roman" panose="02020603050405020304" pitchFamily="18" charset="0"/>
          <a:cs typeface="Arial Unicode MS" panose="020B0604020202020204" pitchFamily="34" charset="-128"/>
        </a:defRPr>
      </a:lvl8pPr>
      <a:lvl9pPr marL="1828800" algn="l" defTabSz="457200" rtl="0" fontAlgn="base">
        <a:spcBef>
          <a:spcPct val="0"/>
        </a:spcBef>
        <a:spcAft>
          <a:spcPct val="0"/>
        </a:spcAft>
        <a:buClr>
          <a:srgbClr val="FFFFFF"/>
        </a:buClr>
        <a:buSzPct val="100000"/>
        <a:buFont typeface="Tahoma" panose="020B0604030504040204" pitchFamily="34" charset="0"/>
        <a:defRPr sz="4400">
          <a:solidFill>
            <a:srgbClr val="000000"/>
          </a:solidFill>
          <a:latin typeface="Times New Roman" panose="02020603050405020304" pitchFamily="18" charset="0"/>
          <a:cs typeface="Arial Unicode MS" panose="020B0604020202020204" pitchFamily="34" charset="-128"/>
        </a:defRPr>
      </a:lvl9pPr>
    </p:titleStyle>
    <p:bodyStyle>
      <a:lvl1pPr marL="341313" indent="-341313" algn="l" defTabSz="457200" rtl="0" eaLnBrk="0" fontAlgn="base" hangingPunct="0">
        <a:spcBef>
          <a:spcPts val="800"/>
        </a:spcBef>
        <a:spcAft>
          <a:spcPct val="0"/>
        </a:spcAft>
        <a:buClr>
          <a:srgbClr val="FFCC00"/>
        </a:buClr>
        <a:buSzPct val="120000"/>
        <a:buFont typeface="Tahoma" panose="020B0604030504040204" pitchFamily="34" charset="0"/>
        <a:buChar char="•"/>
        <a:defRPr sz="3200" kern="1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1363" indent="-284163" algn="l" defTabSz="457200" rtl="0" eaLnBrk="0" fontAlgn="base" hangingPunct="0">
        <a:spcBef>
          <a:spcPts val="700"/>
        </a:spcBef>
        <a:spcAft>
          <a:spcPct val="0"/>
        </a:spcAft>
        <a:buClr>
          <a:srgbClr val="FFFFFF"/>
        </a:buClr>
        <a:buSzPct val="100000"/>
        <a:buFont typeface="Tahoma" panose="020B0604030504040204" pitchFamily="34" charset="0"/>
        <a:buChar char="–"/>
        <a:defRPr sz="2800" kern="1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ts val="600"/>
        </a:spcBef>
        <a:spcAft>
          <a:spcPct val="0"/>
        </a:spcAft>
        <a:buClr>
          <a:srgbClr val="FFCC00"/>
        </a:buClr>
        <a:buSzPct val="120000"/>
        <a:buFont typeface="Tahoma" panose="020B0604030504040204" pitchFamily="34" charset="0"/>
        <a:buChar char="•"/>
        <a:defRPr sz="2400" kern="1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ts val="500"/>
        </a:spcBef>
        <a:spcAft>
          <a:spcPct val="0"/>
        </a:spcAft>
        <a:buClr>
          <a:srgbClr val="FFFFFF"/>
        </a:buClr>
        <a:buSzPct val="100000"/>
        <a:buFont typeface="Tahoma" panose="020B0604030504040204" pitchFamily="34" charset="0"/>
        <a:buChar char="–"/>
        <a:defRPr sz="2000" kern="1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ts val="500"/>
        </a:spcBef>
        <a:spcAft>
          <a:spcPct val="0"/>
        </a:spcAft>
        <a:buClr>
          <a:srgbClr val="FFFFFF"/>
        </a:buClr>
        <a:buSzPct val="80000"/>
        <a:buFont typeface="Wingdings" panose="05000000000000000000" pitchFamily="2" charset="2"/>
        <a:buChar char=""/>
        <a:defRPr sz="2000" kern="1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Freeform 1"/>
          <p:cNvSpPr>
            <a:spLocks noChangeArrowheads="1"/>
          </p:cNvSpPr>
          <p:nvPr/>
        </p:nvSpPr>
        <p:spPr bwMode="auto">
          <a:xfrm>
            <a:off x="285750" y="2803525"/>
            <a:ext cx="1588" cy="3035300"/>
          </a:xfrm>
          <a:custGeom>
            <a:avLst/>
            <a:gdLst>
              <a:gd name="T0" fmla="*/ 0 w 1"/>
              <a:gd name="T1" fmla="*/ 0 h 8433"/>
              <a:gd name="T2" fmla="*/ 0 w 1"/>
              <a:gd name="T3" fmla="*/ 1212333301 h 8433"/>
              <a:gd name="T4" fmla="*/ 0 w 1"/>
              <a:gd name="T5" fmla="*/ 1212333301 h 8433"/>
              <a:gd name="T6" fmla="*/ 0 w 1"/>
              <a:gd name="T7" fmla="*/ 2147483646 h 8433"/>
              <a:gd name="T8" fmla="*/ 0 w 1"/>
              <a:gd name="T9" fmla="*/ 2147483646 h 8433"/>
              <a:gd name="T10" fmla="*/ 0 w 1"/>
              <a:gd name="T11" fmla="*/ 2147483646 h 8433"/>
              <a:gd name="T12" fmla="*/ 0 w 1"/>
              <a:gd name="T13" fmla="*/ 0 h 8433"/>
              <a:gd name="T14" fmla="*/ 0 w 1"/>
              <a:gd name="T15" fmla="*/ 0 h 8433"/>
              <a:gd name="T16" fmla="*/ 0 w 1"/>
              <a:gd name="T17" fmla="*/ 0 h 843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" h="8433">
                <a:moveTo>
                  <a:pt x="0" y="0"/>
                </a:moveTo>
                <a:lnTo>
                  <a:pt x="0" y="26"/>
                </a:lnTo>
                <a:lnTo>
                  <a:pt x="0" y="264"/>
                </a:lnTo>
                <a:lnTo>
                  <a:pt x="0" y="8432"/>
                </a:lnTo>
                <a:lnTo>
                  <a:pt x="0" y="0"/>
                </a:lnTo>
              </a:path>
            </a:pathLst>
          </a:custGeom>
          <a:solidFill>
            <a:srgbClr val="6BBA2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2051" name="Text Box 2"/>
          <p:cNvSpPr txBox="1">
            <a:spLocks noChangeArrowheads="1"/>
          </p:cNvSpPr>
          <p:nvPr/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 Unicode MS" panose="020B0604020202020204" pitchFamily="34" charset="-128"/>
              </a:defRPr>
            </a:lvl1pPr>
            <a:lvl2pPr marL="742950" indent="-285750"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 Unicode MS" panose="020B0604020202020204" pitchFamily="34" charset="-128"/>
              </a:defRPr>
            </a:lvl2pPr>
            <a:lvl3pPr marL="1143000" indent="-228600"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 Unicode MS" panose="020B0604020202020204" pitchFamily="34" charset="-128"/>
              </a:defRPr>
            </a:lvl3pPr>
            <a:lvl4pPr marL="1600200" indent="-228600"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 Unicode MS" panose="020B0604020202020204" pitchFamily="34" charset="-128"/>
              </a:defRPr>
            </a:lvl4pPr>
            <a:lvl5pPr marL="2057400" indent="-228600"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 Unicode MS" panose="020B060402020202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 Unicode MS" panose="020B060402020202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 Unicode MS" panose="020B060402020202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 Unicode MS" panose="020B060402020202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 Unicode MS" panose="020B0604020202020204" pitchFamily="34" charset="-128"/>
              </a:defRPr>
            </a:lvl9pPr>
          </a:lstStyle>
          <a:p>
            <a:pPr>
              <a:defRPr/>
            </a:pPr>
            <a:endParaRPr lang="es-ES" altLang="es-ES"/>
          </a:p>
        </p:txBody>
      </p:sp>
      <p:sp>
        <p:nvSpPr>
          <p:cNvPr id="2052" name="Text Box 3"/>
          <p:cNvSpPr txBox="1">
            <a:spLocks noChangeArrowheads="1"/>
          </p:cNvSpPr>
          <p:nvPr/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 Unicode MS" panose="020B0604020202020204" pitchFamily="34" charset="-128"/>
              </a:defRPr>
            </a:lvl1pPr>
            <a:lvl2pPr marL="742950" indent="-285750"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 Unicode MS" panose="020B0604020202020204" pitchFamily="34" charset="-128"/>
              </a:defRPr>
            </a:lvl2pPr>
            <a:lvl3pPr marL="1143000" indent="-228600"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 Unicode MS" panose="020B0604020202020204" pitchFamily="34" charset="-128"/>
              </a:defRPr>
            </a:lvl3pPr>
            <a:lvl4pPr marL="1600200" indent="-228600"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 Unicode MS" panose="020B0604020202020204" pitchFamily="34" charset="-128"/>
              </a:defRPr>
            </a:lvl4pPr>
            <a:lvl5pPr marL="2057400" indent="-228600"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 Unicode MS" panose="020B060402020202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 Unicode MS" panose="020B060402020202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 Unicode MS" panose="020B060402020202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 Unicode MS" panose="020B060402020202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 Unicode MS" panose="020B0604020202020204" pitchFamily="34" charset="-128"/>
              </a:defRPr>
            </a:lvl9pPr>
          </a:lstStyle>
          <a:p>
            <a:pPr>
              <a:defRPr/>
            </a:pPr>
            <a:endParaRPr lang="es-ES" altLang="es-ES"/>
          </a:p>
        </p:txBody>
      </p:sp>
      <p:sp>
        <p:nvSpPr>
          <p:cNvPr id="2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989138"/>
            <a:ext cx="7770813" cy="143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b" anchorCtr="1" compatLnSpc="1">
            <a:prstTxWarp prst="textNoShape">
              <a:avLst/>
            </a:prstTxWarp>
          </a:bodyPr>
          <a:lstStyle/>
          <a:p>
            <a:pPr lvl="0"/>
            <a:r>
              <a:rPr lang="en-GB" altLang="es-ES"/>
              <a:t>Click to edit the title text format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1513" y="1906588"/>
            <a:ext cx="7807325" cy="431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s-ES"/>
              <a:t>Click to edit the outline text format</a:t>
            </a:r>
          </a:p>
          <a:p>
            <a:pPr lvl="1"/>
            <a:r>
              <a:rPr lang="en-GB" altLang="es-ES"/>
              <a:t>Second Outline Level</a:t>
            </a:r>
          </a:p>
          <a:p>
            <a:pPr lvl="2"/>
            <a:r>
              <a:rPr lang="en-GB" altLang="es-ES"/>
              <a:t>Third Outline Level</a:t>
            </a:r>
          </a:p>
          <a:p>
            <a:pPr lvl="3"/>
            <a:r>
              <a:rPr lang="en-GB" altLang="es-ES"/>
              <a:t>Fourth Outline Level</a:t>
            </a:r>
          </a:p>
          <a:p>
            <a:pPr lvl="4"/>
            <a:r>
              <a:rPr lang="en-GB" altLang="es-ES"/>
              <a:t>Fifth Outline Level</a:t>
            </a:r>
          </a:p>
          <a:p>
            <a:pPr lvl="4"/>
            <a:r>
              <a:rPr lang="en-GB" altLang="es-ES"/>
              <a:t>Sixth Outline Level</a:t>
            </a:r>
          </a:p>
          <a:p>
            <a:pPr lvl="4"/>
            <a:r>
              <a:rPr lang="en-GB" altLang="es-ES"/>
              <a:t>Seventh Outline Level</a:t>
            </a:r>
          </a:p>
          <a:p>
            <a:pPr lvl="4"/>
            <a:r>
              <a:rPr lang="en-GB" altLang="es-ES"/>
              <a:t>Eighth Outline Level</a:t>
            </a:r>
          </a:p>
          <a:p>
            <a:pPr lvl="4"/>
            <a:r>
              <a:rPr lang="en-GB" altLang="es-ES"/>
              <a:t>Ninth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buClr>
          <a:srgbClr val="FFFFFF"/>
        </a:buClr>
        <a:buSzPct val="100000"/>
        <a:buFont typeface="Tahoma" panose="020B0604030504040204" pitchFamily="34" charset="0"/>
        <a:defRPr sz="4400" kern="1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buClr>
          <a:srgbClr val="FFFFFF"/>
        </a:buClr>
        <a:buSzPct val="100000"/>
        <a:buFont typeface="Tahoma" panose="020B0604030504040204" pitchFamily="34" charset="0"/>
        <a:defRPr sz="4400">
          <a:solidFill>
            <a:srgbClr val="FFFFFF"/>
          </a:solidFill>
          <a:latin typeface="Tahoma" panose="020B0604030504040204" pitchFamily="34" charset="0"/>
          <a:cs typeface="Arial Unicode MS" panose="020B0604020202020204" pitchFamily="34" charset="-128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buClr>
          <a:srgbClr val="FFFFFF"/>
        </a:buClr>
        <a:buSzPct val="100000"/>
        <a:buFont typeface="Tahoma" panose="020B0604030504040204" pitchFamily="34" charset="0"/>
        <a:defRPr sz="4400">
          <a:solidFill>
            <a:srgbClr val="FFFFFF"/>
          </a:solidFill>
          <a:latin typeface="Tahoma" panose="020B0604030504040204" pitchFamily="34" charset="0"/>
          <a:cs typeface="Arial Unicode MS" panose="020B0604020202020204" pitchFamily="34" charset="-128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buClr>
          <a:srgbClr val="FFFFFF"/>
        </a:buClr>
        <a:buSzPct val="100000"/>
        <a:buFont typeface="Tahoma" panose="020B0604030504040204" pitchFamily="34" charset="0"/>
        <a:defRPr sz="4400">
          <a:solidFill>
            <a:srgbClr val="FFFFFF"/>
          </a:solidFill>
          <a:latin typeface="Tahoma" panose="020B0604030504040204" pitchFamily="34" charset="0"/>
          <a:cs typeface="Arial Unicode MS" panose="020B0604020202020204" pitchFamily="34" charset="-128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buClr>
          <a:srgbClr val="FFFFFF"/>
        </a:buClr>
        <a:buSzPct val="100000"/>
        <a:buFont typeface="Tahoma" panose="020B0604030504040204" pitchFamily="34" charset="0"/>
        <a:defRPr sz="4400">
          <a:solidFill>
            <a:srgbClr val="FFFFFF"/>
          </a:solidFill>
          <a:latin typeface="Tahoma" panose="020B0604030504040204" pitchFamily="34" charset="0"/>
          <a:cs typeface="Arial Unicode MS" panose="020B0604020202020204" pitchFamily="34" charset="-128"/>
        </a:defRPr>
      </a:lvl5pPr>
      <a:lvl6pPr marL="457200" algn="l" defTabSz="457200" rtl="0" fontAlgn="base">
        <a:spcBef>
          <a:spcPct val="0"/>
        </a:spcBef>
        <a:spcAft>
          <a:spcPct val="0"/>
        </a:spcAft>
        <a:buClr>
          <a:srgbClr val="FFFFFF"/>
        </a:buClr>
        <a:buSzPct val="100000"/>
        <a:buFont typeface="Tahoma" panose="020B0604030504040204" pitchFamily="34" charset="0"/>
        <a:defRPr sz="4400">
          <a:solidFill>
            <a:srgbClr val="000000"/>
          </a:solidFill>
          <a:latin typeface="Times New Roman" panose="02020603050405020304" pitchFamily="18" charset="0"/>
          <a:cs typeface="Arial Unicode MS" panose="020B0604020202020204" pitchFamily="34" charset="-128"/>
        </a:defRPr>
      </a:lvl6pPr>
      <a:lvl7pPr marL="914400" algn="l" defTabSz="457200" rtl="0" fontAlgn="base">
        <a:spcBef>
          <a:spcPct val="0"/>
        </a:spcBef>
        <a:spcAft>
          <a:spcPct val="0"/>
        </a:spcAft>
        <a:buClr>
          <a:srgbClr val="FFFFFF"/>
        </a:buClr>
        <a:buSzPct val="100000"/>
        <a:buFont typeface="Tahoma" panose="020B0604030504040204" pitchFamily="34" charset="0"/>
        <a:defRPr sz="4400">
          <a:solidFill>
            <a:srgbClr val="000000"/>
          </a:solidFill>
          <a:latin typeface="Times New Roman" panose="02020603050405020304" pitchFamily="18" charset="0"/>
          <a:cs typeface="Arial Unicode MS" panose="020B0604020202020204" pitchFamily="34" charset="-128"/>
        </a:defRPr>
      </a:lvl7pPr>
      <a:lvl8pPr marL="1371600" algn="l" defTabSz="457200" rtl="0" fontAlgn="base">
        <a:spcBef>
          <a:spcPct val="0"/>
        </a:spcBef>
        <a:spcAft>
          <a:spcPct val="0"/>
        </a:spcAft>
        <a:buClr>
          <a:srgbClr val="FFFFFF"/>
        </a:buClr>
        <a:buSzPct val="100000"/>
        <a:buFont typeface="Tahoma" panose="020B0604030504040204" pitchFamily="34" charset="0"/>
        <a:defRPr sz="4400">
          <a:solidFill>
            <a:srgbClr val="000000"/>
          </a:solidFill>
          <a:latin typeface="Times New Roman" panose="02020603050405020304" pitchFamily="18" charset="0"/>
          <a:cs typeface="Arial Unicode MS" panose="020B0604020202020204" pitchFamily="34" charset="-128"/>
        </a:defRPr>
      </a:lvl8pPr>
      <a:lvl9pPr marL="1828800" algn="l" defTabSz="457200" rtl="0" fontAlgn="base">
        <a:spcBef>
          <a:spcPct val="0"/>
        </a:spcBef>
        <a:spcAft>
          <a:spcPct val="0"/>
        </a:spcAft>
        <a:buClr>
          <a:srgbClr val="FFFFFF"/>
        </a:buClr>
        <a:buSzPct val="100000"/>
        <a:buFont typeface="Tahoma" panose="020B0604030504040204" pitchFamily="34" charset="0"/>
        <a:defRPr sz="4400">
          <a:solidFill>
            <a:srgbClr val="000000"/>
          </a:solidFill>
          <a:latin typeface="Times New Roman" panose="02020603050405020304" pitchFamily="18" charset="0"/>
          <a:cs typeface="Arial Unicode MS" panose="020B0604020202020204" pitchFamily="34" charset="-128"/>
        </a:defRPr>
      </a:lvl9pPr>
    </p:titleStyle>
    <p:bodyStyle>
      <a:lvl1pPr marL="341313" indent="-341313" algn="l" defTabSz="457200" rtl="0" eaLnBrk="0" fontAlgn="base" hangingPunct="0">
        <a:spcBef>
          <a:spcPts val="800"/>
        </a:spcBef>
        <a:spcAft>
          <a:spcPct val="0"/>
        </a:spcAft>
        <a:buClr>
          <a:srgbClr val="FFCC00"/>
        </a:buClr>
        <a:buSzPct val="120000"/>
        <a:buFont typeface="Tahoma" panose="020B0604030504040204" pitchFamily="34" charset="0"/>
        <a:buChar char="•"/>
        <a:defRPr sz="3200" kern="1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1363" indent="-284163" algn="l" defTabSz="457200" rtl="0" eaLnBrk="0" fontAlgn="base" hangingPunct="0">
        <a:spcBef>
          <a:spcPts val="700"/>
        </a:spcBef>
        <a:spcAft>
          <a:spcPct val="0"/>
        </a:spcAft>
        <a:buClr>
          <a:srgbClr val="FFFFFF"/>
        </a:buClr>
        <a:buSzPct val="100000"/>
        <a:buFont typeface="Tahoma" panose="020B0604030504040204" pitchFamily="34" charset="0"/>
        <a:buChar char="–"/>
        <a:defRPr sz="2800" kern="1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ts val="600"/>
        </a:spcBef>
        <a:spcAft>
          <a:spcPct val="0"/>
        </a:spcAft>
        <a:buClr>
          <a:srgbClr val="FFCC00"/>
        </a:buClr>
        <a:buSzPct val="120000"/>
        <a:buFont typeface="Tahoma" panose="020B0604030504040204" pitchFamily="34" charset="0"/>
        <a:buChar char="•"/>
        <a:defRPr sz="2400" kern="1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ts val="500"/>
        </a:spcBef>
        <a:spcAft>
          <a:spcPct val="0"/>
        </a:spcAft>
        <a:buClr>
          <a:srgbClr val="FFFFFF"/>
        </a:buClr>
        <a:buSzPct val="100000"/>
        <a:buFont typeface="Tahoma" panose="020B0604030504040204" pitchFamily="34" charset="0"/>
        <a:buChar char="–"/>
        <a:defRPr sz="2000" kern="1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ts val="500"/>
        </a:spcBef>
        <a:spcAft>
          <a:spcPct val="0"/>
        </a:spcAft>
        <a:buClr>
          <a:srgbClr val="FFFFFF"/>
        </a:buClr>
        <a:buSzPct val="80000"/>
        <a:buFont typeface="Wingdings" panose="05000000000000000000" pitchFamily="2" charset="2"/>
        <a:buChar char=""/>
        <a:defRPr sz="2000" kern="1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iopk.gov.pk/makran2.jpg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hptv.org/natureworks/graphics/oceanfl.jpg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indows.ucar.edu/tour/link=/earth/images/plates_gif_image.html&amp;edu=high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1997075"/>
            <a:ext cx="7772400" cy="1431925"/>
          </a:xfrm>
        </p:spPr>
        <p:txBody>
          <a:bodyPr/>
          <a:lstStyle/>
          <a:p>
            <a:pPr algn="ctr"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altLang="es-ES"/>
              <a:t>The Ocean Floor</a:t>
            </a:r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subTitle" idx="4294967295"/>
          </p:nvPr>
        </p:nvSpPr>
        <p:spPr>
          <a:xfrm>
            <a:off x="1371600" y="3886200"/>
            <a:ext cx="6400800" cy="1752600"/>
          </a:xfrm>
        </p:spPr>
        <p:txBody>
          <a:bodyPr lIns="90000" tIns="46800" rIns="90000" bIns="46800"/>
          <a:lstStyle/>
          <a:p>
            <a:pPr marL="0" indent="0" algn="ctr" eaLnBrk="1" hangingPunct="1">
              <a:buFont typeface="Tahoma" panose="020B0604030504040204" pitchFamily="34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en-GB" altLang="es-ES" dirty="0"/>
          </a:p>
          <a:p>
            <a:pPr marL="0" indent="0" algn="r" eaLnBrk="1" hangingPunct="1">
              <a:buFont typeface="Tahoma" panose="020B0604030504040204" pitchFamily="34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en-GB" altLang="es-ES" dirty="0"/>
          </a:p>
          <a:p>
            <a:pPr marL="0" indent="0" algn="r" eaLnBrk="1" hangingPunct="1">
              <a:buFont typeface="Tahoma" panose="020B0604030504040204" pitchFamily="34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altLang="es-ES" dirty="0"/>
              <a:t>By  </a:t>
            </a:r>
            <a:r>
              <a:rPr lang="en-GB" altLang="es-ES" dirty="0" err="1"/>
              <a:t>María</a:t>
            </a:r>
            <a:r>
              <a:rPr lang="en-GB" altLang="es-ES"/>
              <a:t> Sanz</a:t>
            </a:r>
            <a:endParaRPr lang="en-GB" altLang="es-ES" dirty="0"/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92100"/>
            <a:ext cx="8229600" cy="1384300"/>
          </a:xfrm>
        </p:spPr>
        <p:txBody>
          <a:bodyPr/>
          <a:lstStyle/>
          <a:p>
            <a:pPr algn="ctr"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altLang="es-ES" sz="3600"/>
              <a:t>The Ocean Floor</a:t>
            </a:r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524000"/>
            <a:ext cx="8153400" cy="3657600"/>
          </a:xfrm>
        </p:spPr>
        <p:txBody>
          <a:bodyPr/>
          <a:lstStyle/>
          <a:p>
            <a:pPr eaLnBrk="1" hangingPunct="1">
              <a:spcBef>
                <a:spcPts val="700"/>
              </a:spcBef>
              <a:buFont typeface="Tahoma" panose="020B0604030504040204" pitchFamily="34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altLang="es-ES" sz="2800"/>
              <a:t>Imagine flying around the world.  Below is a land filled with mountains, plains and deep canyons.  Now, picture this area about seven miles under the ocean.</a:t>
            </a:r>
          </a:p>
          <a:p>
            <a:pPr eaLnBrk="1" hangingPunct="1">
              <a:spcBef>
                <a:spcPts val="700"/>
              </a:spcBef>
              <a:buFont typeface="Tahoma" panose="020B0604030504040204" pitchFamily="34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altLang="es-ES" sz="2800"/>
              <a:t>Under water there are also numerous hills, slopes and very deep canyons as you can see from the ocean floor map on the slide before. </a:t>
            </a:r>
          </a:p>
        </p:txBody>
      </p:sp>
      <p:pic>
        <p:nvPicPr>
          <p:cNvPr id="6148" name="Picture 3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4800600"/>
            <a:ext cx="26670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92100"/>
            <a:ext cx="8229600" cy="1384300"/>
          </a:xfrm>
        </p:spPr>
        <p:txBody>
          <a:bodyPr/>
          <a:lstStyle/>
          <a:p>
            <a:pPr algn="ctr"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altLang="es-ES" sz="3200"/>
              <a:t>The ocean looks very different under the water.</a:t>
            </a:r>
          </a:p>
        </p:txBody>
      </p:sp>
      <p:pic>
        <p:nvPicPr>
          <p:cNvPr id="819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752600"/>
            <a:ext cx="7620000" cy="4129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92100"/>
            <a:ext cx="8229600" cy="1384300"/>
          </a:xfrm>
        </p:spPr>
        <p:txBody>
          <a:bodyPr/>
          <a:lstStyle/>
          <a:p>
            <a:pPr algn="ctr"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altLang="es-ES" sz="3600"/>
              <a:t>The Ocean Floor</a:t>
            </a:r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905000"/>
            <a:ext cx="4038600" cy="4114800"/>
          </a:xfrm>
        </p:spPr>
        <p:txBody>
          <a:bodyPr/>
          <a:lstStyle/>
          <a:p>
            <a:pPr eaLnBrk="1" hangingPunct="1"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altLang="es-ES" sz="2800"/>
              <a:t>The sea bottom is divided into three areas:</a:t>
            </a:r>
          </a:p>
          <a:p>
            <a:pPr eaLnBrk="1" hangingPunct="1">
              <a:spcBef>
                <a:spcPts val="700"/>
              </a:spcBef>
              <a:buFont typeface="Tahoma" panose="020B0604030504040204" pitchFamily="34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altLang="es-ES" sz="2800"/>
              <a:t>	*  The continental shelf</a:t>
            </a:r>
          </a:p>
          <a:p>
            <a:pPr eaLnBrk="1" hangingPunct="1">
              <a:spcBef>
                <a:spcPts val="700"/>
              </a:spcBef>
              <a:buFont typeface="Tahoma" panose="020B0604030504040204" pitchFamily="34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altLang="es-ES" sz="2800"/>
              <a:t>   *  The continental slope</a:t>
            </a:r>
          </a:p>
          <a:p>
            <a:pPr eaLnBrk="1" hangingPunct="1">
              <a:spcBef>
                <a:spcPts val="700"/>
              </a:spcBef>
              <a:buFont typeface="Tahoma" panose="020B0604030504040204" pitchFamily="34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altLang="es-ES" sz="2800"/>
              <a:t>   *  The ocean floor</a:t>
            </a:r>
          </a:p>
        </p:txBody>
      </p:sp>
      <p:pic>
        <p:nvPicPr>
          <p:cNvPr id="10244" name="Picture 3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2743200"/>
            <a:ext cx="3429000" cy="225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92100"/>
            <a:ext cx="8229600" cy="927100"/>
          </a:xfrm>
        </p:spPr>
        <p:txBody>
          <a:bodyPr/>
          <a:lstStyle/>
          <a:p>
            <a:pPr algn="ctr"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altLang="es-ES" sz="3600"/>
              <a:t>The Ocean Floor</a:t>
            </a:r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905000"/>
            <a:ext cx="8229600" cy="4114800"/>
          </a:xfrm>
        </p:spPr>
        <p:txBody>
          <a:bodyPr/>
          <a:lstStyle/>
          <a:p>
            <a:pPr eaLnBrk="1" hangingPunct="1">
              <a:buFont typeface="Tahoma" panose="020B0604030504040204" pitchFamily="34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altLang="es-ES"/>
              <a:t>The Continental Shelf</a:t>
            </a:r>
          </a:p>
          <a:p>
            <a:pPr eaLnBrk="1" hangingPunct="1">
              <a:buFont typeface="Wingdings" panose="05000000000000000000" pitchFamily="2" charset="2"/>
              <a:buChar char="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altLang="es-ES"/>
              <a:t> Surrounds all continents</a:t>
            </a:r>
          </a:p>
          <a:p>
            <a:pPr eaLnBrk="1" hangingPunct="1">
              <a:buFont typeface="Wingdings" panose="05000000000000000000" pitchFamily="2" charset="2"/>
              <a:buChar char="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altLang="es-ES"/>
              <a:t> Relatively shallow when compared to the other regions of the ocean</a:t>
            </a:r>
          </a:p>
          <a:p>
            <a:pPr eaLnBrk="1" hangingPunct="1">
              <a:buFont typeface="Wingdings" panose="05000000000000000000" pitchFamily="2" charset="2"/>
              <a:buChar char="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altLang="es-ES"/>
              <a:t> Extends to the continental slope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92100"/>
            <a:ext cx="8229600" cy="1079500"/>
          </a:xfrm>
        </p:spPr>
        <p:txBody>
          <a:bodyPr/>
          <a:lstStyle/>
          <a:p>
            <a:pPr algn="ctr"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altLang="es-ES" sz="3600"/>
              <a:t>The Ocean Floor</a:t>
            </a:r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76400"/>
            <a:ext cx="8229600" cy="4114800"/>
          </a:xfrm>
        </p:spPr>
        <p:txBody>
          <a:bodyPr/>
          <a:lstStyle/>
          <a:p>
            <a:pPr eaLnBrk="1" hangingPunct="1">
              <a:buFont typeface="Tahoma" panose="020B0604030504040204" pitchFamily="34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altLang="es-ES"/>
              <a:t>The Continental Slope</a:t>
            </a:r>
          </a:p>
          <a:p>
            <a:pPr eaLnBrk="1" hangingPunct="1">
              <a:buFont typeface="Wingdings" panose="05000000000000000000" pitchFamily="2" charset="2"/>
              <a:buChar char="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altLang="es-ES"/>
              <a:t> A steep drop off that leads toward the deep bottom of the ocean</a:t>
            </a:r>
          </a:p>
          <a:p>
            <a:pPr eaLnBrk="1" hangingPunct="1">
              <a:buFont typeface="Wingdings" panose="05000000000000000000" pitchFamily="2" charset="2"/>
              <a:buChar char="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altLang="es-ES"/>
              <a:t> Canyons cut through many areas of the continental slope. 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92100"/>
            <a:ext cx="8229600" cy="927100"/>
          </a:xfrm>
        </p:spPr>
        <p:txBody>
          <a:bodyPr/>
          <a:lstStyle/>
          <a:p>
            <a:pPr algn="ctr"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altLang="es-ES"/>
              <a:t>The Ocean Floor</a:t>
            </a:r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905000"/>
            <a:ext cx="8229600" cy="4114800"/>
          </a:xfrm>
        </p:spPr>
        <p:txBody>
          <a:bodyPr/>
          <a:lstStyle/>
          <a:p>
            <a:pPr eaLnBrk="1" hangingPunct="1">
              <a:buFont typeface="Tahoma" panose="020B0604030504040204" pitchFamily="34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altLang="es-ES"/>
              <a:t>The Ocean Floor</a:t>
            </a:r>
          </a:p>
          <a:p>
            <a:pPr eaLnBrk="1" hangingPunct="1">
              <a:buFont typeface="Wingdings" panose="05000000000000000000" pitchFamily="2" charset="2"/>
              <a:buChar char="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altLang="es-ES"/>
              <a:t>  Much of the deep ocean floor is covered in basins</a:t>
            </a:r>
          </a:p>
          <a:p>
            <a:pPr eaLnBrk="1" hangingPunct="1">
              <a:buFont typeface="Wingdings" panose="05000000000000000000" pitchFamily="2" charset="2"/>
              <a:buChar char="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altLang="es-ES"/>
              <a:t> Many mountain ranges spread across the ocean floor</a:t>
            </a:r>
          </a:p>
          <a:p>
            <a:pPr eaLnBrk="1" hangingPunct="1">
              <a:buFont typeface="Wingdings" panose="05000000000000000000" pitchFamily="2" charset="2"/>
              <a:buChar char="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altLang="es-ES"/>
              <a:t> There are deep ocean trenches that are found in areas of volcanic activity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92100"/>
            <a:ext cx="8229600" cy="1003300"/>
          </a:xfrm>
        </p:spPr>
        <p:txBody>
          <a:bodyPr/>
          <a:lstStyle/>
          <a:p>
            <a:pPr algn="ctr"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altLang="es-ES" sz="3600"/>
              <a:t>The Ocean Floor</a:t>
            </a:r>
          </a:p>
        </p:txBody>
      </p:sp>
      <p:pic>
        <p:nvPicPr>
          <p:cNvPr id="1843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371600"/>
            <a:ext cx="7315200" cy="288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990600" y="4648200"/>
            <a:ext cx="7239000" cy="120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ts val="1500"/>
              </a:spcBef>
              <a:buClr>
                <a:srgbClr val="FFFFFF"/>
              </a:buClr>
              <a:buSzPct val="100000"/>
              <a:buFont typeface="Tahoma" panose="020B0604030504040204" pitchFamily="34" charset="0"/>
              <a:buNone/>
              <a:defRPr/>
            </a:pPr>
            <a:r>
              <a:rPr lang="en-GB" altLang="es-ES"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cs typeface="+mn-cs"/>
              </a:rPr>
              <a:t>This is a diagram of where the continental shelf, continental slope and the ocean floor are in relation to each other and the coast of continents. 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92100"/>
            <a:ext cx="8229600" cy="1384300"/>
          </a:xfrm>
        </p:spPr>
        <p:txBody>
          <a:bodyPr/>
          <a:lstStyle/>
          <a:p>
            <a:pPr algn="ctr"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altLang="es-ES" sz="3600"/>
              <a:t>The Ocean Floor</a:t>
            </a:r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676400"/>
            <a:ext cx="7543800" cy="990600"/>
          </a:xfrm>
        </p:spPr>
        <p:txBody>
          <a:bodyPr/>
          <a:lstStyle/>
          <a:p>
            <a:pPr eaLnBrk="1" hangingPunct="1">
              <a:spcBef>
                <a:spcPts val="700"/>
              </a:spcBef>
              <a:buFont typeface="Tahoma" panose="020B0604030504040204" pitchFamily="34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altLang="es-ES" sz="2800"/>
              <a:t>What causes the mountain ranges, canyons, and deep sea trenches on the ocean floor?</a:t>
            </a:r>
          </a:p>
        </p:txBody>
      </p:sp>
      <p:pic>
        <p:nvPicPr>
          <p:cNvPr id="20484" name="Picture 3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2971800"/>
            <a:ext cx="37338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92100"/>
            <a:ext cx="8229600" cy="927100"/>
          </a:xfrm>
        </p:spPr>
        <p:txBody>
          <a:bodyPr/>
          <a:lstStyle/>
          <a:p>
            <a:pPr algn="ctr"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altLang="es-ES" sz="3600"/>
              <a:t>The Ocean Floor</a:t>
            </a:r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19200"/>
            <a:ext cx="8229600" cy="4440238"/>
          </a:xfrm>
        </p:spPr>
        <p:txBody>
          <a:bodyPr/>
          <a:lstStyle/>
          <a:p>
            <a:pPr eaLnBrk="1" hangingPunct="1">
              <a:spcBef>
                <a:spcPts val="900"/>
              </a:spcBef>
              <a:buFont typeface="Tahoma" panose="020B0604030504040204" pitchFamily="34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altLang="es-ES" sz="3600"/>
              <a:t>Plate Tectonics!!!</a:t>
            </a:r>
          </a:p>
          <a:p>
            <a:pPr eaLnBrk="1" hangingPunct="1">
              <a:buFont typeface="Tahoma" panose="020B0604030504040204" pitchFamily="34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altLang="es-ES" sz="3600"/>
              <a:t>	This is </a:t>
            </a:r>
            <a:r>
              <a:rPr lang="en-GB" altLang="es-ES"/>
              <a:t>the movement of Earth's outer layer which causes mountains to push higher and oceans to grow wider. </a:t>
            </a:r>
          </a:p>
          <a:p>
            <a:pPr eaLnBrk="1" hangingPunct="1">
              <a:buFont typeface="Tahoma" panose="020B0604030504040204" pitchFamily="34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altLang="es-ES"/>
              <a:t>   Seafloor Spreading causes the deep ocean trenches to develop on the ocean floor.</a:t>
            </a:r>
          </a:p>
          <a:p>
            <a:pPr eaLnBrk="1" hangingPunct="1">
              <a:buFont typeface="Tahoma" panose="020B0604030504040204" pitchFamily="34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en-GB" altLang="es-ES"/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92100"/>
            <a:ext cx="8229600" cy="1384300"/>
          </a:xfrm>
        </p:spPr>
        <p:txBody>
          <a:bodyPr/>
          <a:lstStyle/>
          <a:p>
            <a:pPr algn="ctr"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altLang="es-ES" sz="3600"/>
              <a:t>The Ocean Floor</a:t>
            </a:r>
          </a:p>
        </p:txBody>
      </p:sp>
      <p:sp>
        <p:nvSpPr>
          <p:cNvPr id="16386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905000"/>
            <a:ext cx="4038600" cy="4114800"/>
          </a:xfrm>
        </p:spPr>
        <p:txBody>
          <a:bodyPr/>
          <a:lstStyle/>
          <a:p>
            <a:pPr eaLnBrk="1" hangingPunct="1">
              <a:spcBef>
                <a:spcPts val="700"/>
              </a:spcBef>
              <a:buFont typeface="Tahoma" panose="020B0604030504040204" pitchFamily="34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altLang="es-ES" sz="2800"/>
              <a:t>The deepest ocean trench is the Marianas Trench in the South Pacific Ocean, it is more than 35,000 feet, or almost 6.6 miles deep.</a:t>
            </a:r>
          </a:p>
          <a:p>
            <a:pPr eaLnBrk="1" hangingPunct="1">
              <a:spcBef>
                <a:spcPts val="700"/>
              </a:spcBef>
              <a:buFont typeface="Tahoma" panose="020B0604030504040204" pitchFamily="34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en-GB" altLang="es-ES" sz="2800"/>
          </a:p>
        </p:txBody>
      </p:sp>
      <p:pic>
        <p:nvPicPr>
          <p:cNvPr id="2867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7163" y="1447800"/>
            <a:ext cx="3144837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92100"/>
            <a:ext cx="8229600" cy="927100"/>
          </a:xfrm>
        </p:spPr>
        <p:txBody>
          <a:bodyPr/>
          <a:lstStyle/>
          <a:p>
            <a:pPr algn="ctr"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altLang="es-ES" sz="3600"/>
              <a:t>The Ocean Floor</a:t>
            </a:r>
          </a:p>
        </p:txBody>
      </p:sp>
      <p:sp>
        <p:nvSpPr>
          <p:cNvPr id="32771" name="AutoShape 2"/>
          <p:cNvSpPr>
            <a:spLocks noChangeArrowheads="1"/>
          </p:cNvSpPr>
          <p:nvPr/>
        </p:nvSpPr>
        <p:spPr bwMode="auto">
          <a:xfrm>
            <a:off x="1406525" y="2316163"/>
            <a:ext cx="6329363" cy="2225675"/>
          </a:xfrm>
          <a:prstGeom prst="roundRect">
            <a:avLst>
              <a:gd name="adj" fmla="val 69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spAutoFit/>
          </a:bodyPr>
          <a:lstStyle>
            <a:lvl1pPr>
              <a:spcBef>
                <a:spcPts val="800"/>
              </a:spcBef>
              <a:buClr>
                <a:srgbClr val="FFCC00"/>
              </a:buClr>
              <a:buSzPct val="120000"/>
              <a:buFont typeface="Tahoma" panose="020B060403050404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FFFFFF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FFFFFF"/>
              </a:buClr>
              <a:buSzPct val="100000"/>
              <a:buFont typeface="Tahoma" panose="020B060403050404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FFFFFF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FFCC00"/>
              </a:buClr>
              <a:buSzPct val="120000"/>
              <a:buFont typeface="Tahoma" panose="020B060403050404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FFFFFF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FFFFFF"/>
              </a:buClr>
              <a:buSzPct val="100000"/>
              <a:buFont typeface="Tahoma" panose="020B060403050404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FFFFFF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FFFFFF"/>
              </a:buClr>
              <a:buSzPct val="80000"/>
              <a:buFont typeface="Wingdings" panose="05000000000000000000" pitchFamily="2" charset="2"/>
              <a:buChar char="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FFFFFF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5pPr>
            <a:lvl6pPr marL="25146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FFFFFF"/>
              </a:buClr>
              <a:buSzPct val="80000"/>
              <a:buFont typeface="Wingdings" panose="05000000000000000000" pitchFamily="2" charset="2"/>
              <a:buChar char="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FFFFFF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6pPr>
            <a:lvl7pPr marL="29718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FFFFFF"/>
              </a:buClr>
              <a:buSzPct val="80000"/>
              <a:buFont typeface="Wingdings" panose="05000000000000000000" pitchFamily="2" charset="2"/>
              <a:buChar char="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FFFFFF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7pPr>
            <a:lvl8pPr marL="34290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FFFFFF"/>
              </a:buClr>
              <a:buSzPct val="80000"/>
              <a:buFont typeface="Wingdings" panose="05000000000000000000" pitchFamily="2" charset="2"/>
              <a:buChar char="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FFFFFF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8pPr>
            <a:lvl9pPr marL="38862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FFFFFF"/>
              </a:buClr>
              <a:buSzPct val="80000"/>
              <a:buFont typeface="Wingdings" panose="05000000000000000000" pitchFamily="2" charset="2"/>
              <a:buChar char="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FFFFFF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9pPr>
          </a:lstStyle>
          <a:p>
            <a:pPr algn="ctr">
              <a:lnSpc>
                <a:spcPct val="93000"/>
              </a:lnSpc>
              <a:spcBef>
                <a:spcPct val="0"/>
              </a:spcBef>
              <a:buClr>
                <a:srgbClr val="FFFFFF"/>
              </a:buClr>
              <a:buSzPct val="100000"/>
              <a:buFont typeface="Arial" panose="020B0604020202020204" pitchFamily="34" charset="0"/>
              <a:buNone/>
            </a:pPr>
            <a:r>
              <a:rPr lang="en-GB" altLang="es-ES" sz="2400">
                <a:solidFill>
                  <a:schemeClr val="tx1"/>
                </a:solidFill>
                <a:latin typeface="Times New Roman" panose="02020603050405020304" pitchFamily="18" charset="0"/>
              </a:rPr>
              <a:t>  </a:t>
            </a:r>
            <a:r>
              <a:rPr lang="en-GB" altLang="es-ES" sz="10400">
                <a:solidFill>
                  <a:schemeClr val="tx1"/>
                </a:solidFill>
                <a:latin typeface="Times New Roman" panose="02020603050405020304" pitchFamily="18" charset="0"/>
              </a:rPr>
              <a:t> </a:t>
            </a:r>
            <a:r>
              <a:rPr lang="en-GB" altLang="es-ES" sz="2400">
                <a:solidFill>
                  <a:schemeClr val="tx1"/>
                </a:solidFill>
                <a:latin typeface="Times New Roman" panose="02020603050405020304" pitchFamily="18" charset="0"/>
              </a:rPr>
              <a:t>                                                                                         </a:t>
            </a:r>
          </a:p>
          <a:p>
            <a:pPr algn="ctr">
              <a:spcBef>
                <a:spcPct val="0"/>
              </a:spcBef>
              <a:buClr>
                <a:srgbClr val="FFFFFF"/>
              </a:buClr>
              <a:buSzPct val="100000"/>
              <a:buFont typeface="Arial" panose="020B0604020202020204" pitchFamily="34" charset="0"/>
              <a:buNone/>
            </a:pPr>
            <a:br>
              <a:rPr lang="en-GB" altLang="es-ES" sz="2400">
                <a:solidFill>
                  <a:schemeClr val="tx1"/>
                </a:solidFill>
                <a:latin typeface="Times New Roman" panose="02020603050405020304" pitchFamily="18" charset="0"/>
              </a:rPr>
            </a:br>
            <a:endParaRPr lang="en-GB" altLang="es-ES" sz="24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3277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2819400"/>
            <a:ext cx="5219700" cy="298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3" name="Text Box 4"/>
          <p:cNvSpPr txBox="1">
            <a:spLocks noChangeArrowheads="1"/>
          </p:cNvSpPr>
          <p:nvPr/>
        </p:nvSpPr>
        <p:spPr bwMode="auto">
          <a:xfrm>
            <a:off x="898525" y="1174750"/>
            <a:ext cx="7026275" cy="120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FFCC00"/>
              </a:buClr>
              <a:buSzPct val="120000"/>
              <a:buFont typeface="Tahoma" panose="020B060403050404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FFFFFF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1pPr>
            <a:lvl2pPr marL="742950" indent="-285750">
              <a:spcBef>
                <a:spcPts val="700"/>
              </a:spcBef>
              <a:buClr>
                <a:srgbClr val="FFFFFF"/>
              </a:buClr>
              <a:buSzPct val="100000"/>
              <a:buFont typeface="Tahoma" panose="020B060403050404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FFFFFF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2pPr>
            <a:lvl3pPr marL="1143000" indent="-228600">
              <a:spcBef>
                <a:spcPts val="600"/>
              </a:spcBef>
              <a:buClr>
                <a:srgbClr val="FFCC00"/>
              </a:buClr>
              <a:buSzPct val="120000"/>
              <a:buFont typeface="Tahoma" panose="020B060403050404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FFFFFF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FFFFFF"/>
              </a:buClr>
              <a:buSzPct val="100000"/>
              <a:buFont typeface="Tahoma" panose="020B060403050404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FFFFFF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4pPr>
            <a:lvl5pPr marL="2057400" indent="-228600">
              <a:spcBef>
                <a:spcPts val="500"/>
              </a:spcBef>
              <a:buClr>
                <a:srgbClr val="FFFFFF"/>
              </a:buClr>
              <a:buSzPct val="80000"/>
              <a:buFont typeface="Wingdings" panose="05000000000000000000" pitchFamily="2" charset="2"/>
              <a:buChar char="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FFFFFF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5pPr>
            <a:lvl6pPr marL="25146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FFFFFF"/>
              </a:buClr>
              <a:buSzPct val="80000"/>
              <a:buFont typeface="Wingdings" panose="05000000000000000000" pitchFamily="2" charset="2"/>
              <a:buChar char="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FFFFFF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6pPr>
            <a:lvl7pPr marL="29718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FFFFFF"/>
              </a:buClr>
              <a:buSzPct val="80000"/>
              <a:buFont typeface="Wingdings" panose="05000000000000000000" pitchFamily="2" charset="2"/>
              <a:buChar char="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FFFFFF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7pPr>
            <a:lvl8pPr marL="34290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FFFFFF"/>
              </a:buClr>
              <a:buSzPct val="80000"/>
              <a:buFont typeface="Wingdings" panose="05000000000000000000" pitchFamily="2" charset="2"/>
              <a:buChar char="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FFFFFF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8pPr>
            <a:lvl9pPr marL="38862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FFFFFF"/>
              </a:buClr>
              <a:buSzPct val="80000"/>
              <a:buFont typeface="Wingdings" panose="05000000000000000000" pitchFamily="2" charset="2"/>
              <a:buChar char="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FFFFFF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9pPr>
          </a:lstStyle>
          <a:p>
            <a:pPr algn="ctr">
              <a:spcBef>
                <a:spcPct val="0"/>
              </a:spcBef>
              <a:buClr>
                <a:srgbClr val="FFFFFF"/>
              </a:buClr>
              <a:buSzPct val="100000"/>
              <a:buFont typeface="Tahoma" panose="020B0604030504040204" pitchFamily="34" charset="0"/>
              <a:buNone/>
            </a:pPr>
            <a:r>
              <a:rPr lang="en-GB" altLang="es-ES" sz="2400">
                <a:solidFill>
                  <a:schemeClr val="tx1"/>
                </a:solidFill>
              </a:rPr>
              <a:t>This is an example diagram of how the two plates at the Marianas trench are interacting with each other.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Tema de Office">
  <a:themeElements>
    <a:clrScheme name="Tema de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e Office">
      <a:majorFont>
        <a:latin typeface="Tahoma"/>
        <a:ea typeface=""/>
        <a:cs typeface="Arial Unicode MS"/>
      </a:majorFont>
      <a:minorFont>
        <a:latin typeface="Tahoma"/>
        <a:ea typeface=""/>
        <a:cs typeface="Arial Unicode M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s-E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s-E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Tema de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e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e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e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e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e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e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Tema de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e Office">
      <a:majorFont>
        <a:latin typeface="Tahoma"/>
        <a:ea typeface=""/>
        <a:cs typeface="Arial Unicode MS"/>
      </a:majorFont>
      <a:minorFont>
        <a:latin typeface="Tahoma"/>
        <a:ea typeface=""/>
        <a:cs typeface="Arial Unicode M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s-E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s-E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Tema de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e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e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e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e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e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e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350</Words>
  <Application>Microsoft Office PowerPoint</Application>
  <PresentationFormat>Presentación en pantalla (4:3)</PresentationFormat>
  <Paragraphs>41</Paragraphs>
  <Slides>12</Slides>
  <Notes>12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12</vt:i4>
      </vt:variant>
    </vt:vector>
  </HeadingPairs>
  <TitlesOfParts>
    <vt:vector size="18" baseType="lpstr">
      <vt:lpstr>Arial</vt:lpstr>
      <vt:lpstr>Tahoma</vt:lpstr>
      <vt:lpstr>Times New Roman</vt:lpstr>
      <vt:lpstr>Wingdings</vt:lpstr>
      <vt:lpstr>Tema de Office</vt:lpstr>
      <vt:lpstr>Tema de Office</vt:lpstr>
      <vt:lpstr>The Ocean Floor</vt:lpstr>
      <vt:lpstr>The Ocean Floor</vt:lpstr>
      <vt:lpstr>The ocean looks very different under the water.</vt:lpstr>
      <vt:lpstr>The Ocean Floor</vt:lpstr>
      <vt:lpstr>The Ocean Floor</vt:lpstr>
      <vt:lpstr>The Ocean Floor</vt:lpstr>
      <vt:lpstr>The Ocean Floor</vt:lpstr>
      <vt:lpstr>The Ocean Floor</vt:lpstr>
      <vt:lpstr>The Ocean Floor</vt:lpstr>
      <vt:lpstr>The Ocean Floor</vt:lpstr>
      <vt:lpstr>The Ocean Floor</vt:lpstr>
      <vt:lpstr>The Ocean Floor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Ocean Floor</dc:title>
  <dc:creator>Marisa</dc:creator>
  <cp:lastModifiedBy>Maria Sanz</cp:lastModifiedBy>
  <cp:revision>3</cp:revision>
  <dcterms:modified xsi:type="dcterms:W3CDTF">2021-03-22T12:01:42Z</dcterms:modified>
</cp:coreProperties>
</file>