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6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F47D4-5097-45AC-AA6A-01C654520661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3FE06-7AB3-4378-B954-3F4A9C6081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53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3FE06-7AB3-4378-B954-3F4A9C60813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15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55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84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100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84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615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690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9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336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55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EF8AE-E2B2-43AE-9C25-F0DE0A16526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B1E14-14E1-4FB0-9941-AC6B4614ED4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523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image" Target="../media/image2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youtube.com/watch?v=vVX-PrBRtTY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gif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gif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gif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55657"/>
            <a:ext cx="69179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Map Projections and Map Terms</a:t>
            </a:r>
          </a:p>
        </p:txBody>
      </p:sp>
      <p:pic>
        <p:nvPicPr>
          <p:cNvPr id="1028" name="Picture 4" descr="http://upload.wikimedia.org/wikipedia/commons/7/74/Mercator-projec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059" y="3255492"/>
            <a:ext cx="4518812" cy="350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artoonstock.com/newscartoons/cartoonists/cgo/lowres/cgon324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705877"/>
            <a:ext cx="4609101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dn.sitetrail.com/wp-content/uploads/2011/06/google-map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884" y="963543"/>
            <a:ext cx="4853987" cy="205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students.ou.edu/M/Kelsey.R.Mitchell-1/images/treasure%20map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990600"/>
            <a:ext cx="3048000" cy="2621280"/>
          </a:xfrm>
          <a:prstGeom prst="rect">
            <a:avLst/>
          </a:prstGeom>
          <a:noFill/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966913" y="6775450"/>
          <a:ext cx="6858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Package" r:id="rId7" imgW="685800" imgH="485640" progId="Package">
                  <p:embed/>
                </p:oleObj>
              </mc:Choice>
              <mc:Fallback>
                <p:oleObj name="Package" r:id="rId7" imgW="685800" imgH="48564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13" y="6775450"/>
                        <a:ext cx="68580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5E758979-5B1F-4214-A336-EE057AB6E5F6}"/>
              </a:ext>
            </a:extLst>
          </p:cNvPr>
          <p:cNvSpPr/>
          <p:nvPr/>
        </p:nvSpPr>
        <p:spPr>
          <a:xfrm>
            <a:off x="6172201" y="6096000"/>
            <a:ext cx="2947670" cy="506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dirty="0"/>
              <a:t>IES SAN JUAN BAUTISTA</a:t>
            </a:r>
          </a:p>
          <a:p>
            <a:pPr algn="r"/>
            <a:r>
              <a:rPr lang="es-ES" dirty="0"/>
              <a:t>MARÍA SANZ</a:t>
            </a:r>
          </a:p>
        </p:txBody>
      </p:sp>
    </p:spTree>
    <p:extLst>
      <p:ext uri="{BB962C8B-B14F-4D97-AF65-F5344CB8AC3E}">
        <p14:creationId xmlns:p14="http://schemas.microsoft.com/office/powerpoint/2010/main" val="3693251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6232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happens when you peel an orange?</a:t>
            </a:r>
          </a:p>
        </p:txBody>
      </p:sp>
      <p:pic>
        <p:nvPicPr>
          <p:cNvPr id="1026" name="Picture 2" descr="http://orangecalories.net/wp-content/uploads/2011/05/s_oran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9" y="1143000"/>
            <a:ext cx="3890089" cy="2590800"/>
          </a:xfrm>
          <a:prstGeom prst="rect">
            <a:avLst/>
          </a:prstGeom>
          <a:noFill/>
        </p:spPr>
      </p:pic>
      <p:pic>
        <p:nvPicPr>
          <p:cNvPr id="1028" name="Picture 4" descr="http://rosiegirldreams.com/wp-content/uploads/2010/06/2010-06-11-Foodie-Friday-Orange-Peeled-600x3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143000"/>
            <a:ext cx="3886200" cy="2577846"/>
          </a:xfrm>
          <a:prstGeom prst="rect">
            <a:avLst/>
          </a:prstGeom>
          <a:noFill/>
        </p:spPr>
      </p:pic>
      <p:pic>
        <p:nvPicPr>
          <p:cNvPr id="3074" name="Picture 2" descr="http://images.wikia.com/annoyingorange/images/5/5a/Oran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3428999"/>
            <a:ext cx="4572000" cy="34290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4800" y="4572000"/>
            <a:ext cx="1371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Hi…….</a:t>
            </a:r>
          </a:p>
          <a:p>
            <a:r>
              <a:rPr lang="en-US" sz="2800" dirty="0"/>
              <a:t>Please don’t eat 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4572000"/>
            <a:ext cx="231345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……..</a:t>
            </a:r>
          </a:p>
        </p:txBody>
      </p:sp>
    </p:spTree>
    <p:extLst>
      <p:ext uri="{BB962C8B-B14F-4D97-AF65-F5344CB8AC3E}">
        <p14:creationId xmlns:p14="http://schemas.microsoft.com/office/powerpoint/2010/main" val="1097892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2.bp.blogspot.com/_w6EJcHb3Eow/TGp4fzxiB4I/AAAAAAAAAJE/iyaOkiKK8j4/s1600/Hu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457200"/>
            <a:ext cx="2180432" cy="31242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2400" y="228600"/>
            <a:ext cx="6186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happens when you peel the world?</a:t>
            </a:r>
          </a:p>
        </p:txBody>
      </p:sp>
      <p:pic>
        <p:nvPicPr>
          <p:cNvPr id="17410" name="Picture 2" descr="http://t0.gstatic.com/images?q=tbn:ANd9GcQE3S11MMuip76RYOKIlvzf38ErywJu2tzHvJnyODnTQ3HdUNT3zw:www.kidsgeo.com/images/interrupted-map-project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59501"/>
            <a:ext cx="5943600" cy="2755671"/>
          </a:xfrm>
          <a:prstGeom prst="rect">
            <a:avLst/>
          </a:prstGeom>
          <a:noFill/>
        </p:spPr>
      </p:pic>
      <p:sp>
        <p:nvSpPr>
          <p:cNvPr id="4" name="Up Arrow 3"/>
          <p:cNvSpPr/>
          <p:nvPr/>
        </p:nvSpPr>
        <p:spPr>
          <a:xfrm>
            <a:off x="1295400" y="3200400"/>
            <a:ext cx="457200" cy="1219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Up Arrow 4"/>
          <p:cNvSpPr/>
          <p:nvPr/>
        </p:nvSpPr>
        <p:spPr>
          <a:xfrm>
            <a:off x="2667000" y="3276600"/>
            <a:ext cx="484632" cy="1143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Up Arrow 5"/>
          <p:cNvSpPr/>
          <p:nvPr/>
        </p:nvSpPr>
        <p:spPr>
          <a:xfrm>
            <a:off x="4267200" y="3124200"/>
            <a:ext cx="484632" cy="1219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Bent-Up Arrow 6"/>
          <p:cNvSpPr/>
          <p:nvPr/>
        </p:nvSpPr>
        <p:spPr>
          <a:xfrm rot="13450067">
            <a:off x="5823006" y="1167287"/>
            <a:ext cx="1121335" cy="838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00600"/>
            <a:ext cx="6705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http://www.findinternettv.com/images/movies/b/bob-the-builder-can-we-fix-i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453292"/>
            <a:ext cx="2362200" cy="337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76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8434" name="Picture 2" descr="http://upload.wikimedia.org/wikipedia/commons/thumb/f/f7/Mercator.jpg/200px-Merca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28600"/>
            <a:ext cx="2286000" cy="31546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5000" y="1143000"/>
            <a:ext cx="1915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………………</a:t>
            </a:r>
          </a:p>
        </p:txBody>
      </p:sp>
      <p:pic>
        <p:nvPicPr>
          <p:cNvPr id="18436" name="Picture 4" descr="http://www.heliheyn.de/Map2Web/Pictures/MercatorProjec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489436"/>
            <a:ext cx="5867400" cy="4368564"/>
          </a:xfrm>
          <a:prstGeom prst="rect">
            <a:avLst/>
          </a:prstGeom>
          <a:noFill/>
        </p:spPr>
      </p:pic>
      <p:pic>
        <p:nvPicPr>
          <p:cNvPr id="8" name="Picture 2" descr="http://t0.gstatic.com/images?q=tbn:ANd9GcQE3S11MMuip76RYOKIlvzf38ErywJu2tzHvJnyODnTQ3HdUNT3zw:www.kidsgeo.com/images/interrupted-map-projecti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8164"/>
            <a:ext cx="4038600" cy="1872443"/>
          </a:xfrm>
          <a:prstGeom prst="rect">
            <a:avLst/>
          </a:prstGeom>
          <a:noFill/>
        </p:spPr>
      </p:pic>
      <p:pic>
        <p:nvPicPr>
          <p:cNvPr id="2050" name="Picture 2" descr="http://1.bp.blogspot.com/_vSI7YskDmM4/TI14K9JCtJI/AAAAAAAAARo/fmvGB5BoZx0/s1600/fun_house_mirro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977" y="3512795"/>
            <a:ext cx="2638471" cy="334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341610" y="380999"/>
            <a:ext cx="1906790" cy="1346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 got this!!!!! Just stretch it out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datapointed.net/media/2010/11/mercator_africa_greenla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24200"/>
            <a:ext cx="4572000" cy="3429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2624720"/>
            <a:ext cx="4653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Greenland is HUGE!!!!!!!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27709"/>
            <a:ext cx="3111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u="sng" dirty="0"/>
              <a:t>Mercator Projection</a:t>
            </a:r>
          </a:p>
        </p:txBody>
      </p:sp>
      <p:pic>
        <p:nvPicPr>
          <p:cNvPr id="19460" name="Picture 4" descr="http://www.mgaqua.net/AquaDoc/Projections/img/Merca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875" y="0"/>
            <a:ext cx="3667125" cy="37623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57800" y="4724400"/>
            <a:ext cx="388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Wow!!  North America makes South America look puny. </a:t>
            </a:r>
          </a:p>
        </p:txBody>
      </p:sp>
      <p:sp>
        <p:nvSpPr>
          <p:cNvPr id="7" name="Up Arrow 6"/>
          <p:cNvSpPr/>
          <p:nvPr/>
        </p:nvSpPr>
        <p:spPr>
          <a:xfrm rot="682156">
            <a:off x="5543338" y="1918987"/>
            <a:ext cx="484632" cy="27286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2" descr="C:\Users\Owner\Desktop\Pictur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" y="685800"/>
            <a:ext cx="3888336" cy="173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illnance.org/wp-content/uploads/2010/08/image_thumb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62400" cy="278756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50403"/>
            <a:ext cx="3581400" cy="4121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4034" y="3062482"/>
            <a:ext cx="3429000" cy="380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 descr="http://hlsamp.cose.txstate.edu/scholars/fall-calendar-11/contentParagraph/03/content_files/file0/Check-This-Out!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57381"/>
            <a:ext cx="1099268" cy="2667000"/>
          </a:xfrm>
          <a:prstGeom prst="rect">
            <a:avLst/>
          </a:prstGeom>
          <a:noFill/>
        </p:spPr>
      </p:pic>
      <p:pic>
        <p:nvPicPr>
          <p:cNvPr id="5122" name="Picture 2" descr="C:\Users\Owner\Desktop\what_just_happened_poster_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43" y="3962400"/>
            <a:ext cx="2608434" cy="230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thumb/f/f7/Mercator.jpg/200px-Mercato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61589" y="228600"/>
            <a:ext cx="1882411" cy="2597727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525795" y="740525"/>
            <a:ext cx="1615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0" y="1076759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..……………</a:t>
            </a:r>
          </a:p>
        </p:txBody>
      </p:sp>
      <p:sp>
        <p:nvSpPr>
          <p:cNvPr id="4" name="Oval 3"/>
          <p:cNvSpPr/>
          <p:nvPr/>
        </p:nvSpPr>
        <p:spPr>
          <a:xfrm>
            <a:off x="5638800" y="609600"/>
            <a:ext cx="1502156" cy="12299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It’s all about the ships yo!!!!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97" y="-54490"/>
            <a:ext cx="27991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u="sng" dirty="0"/>
              <a:t>Map Projection</a:t>
            </a:r>
          </a:p>
        </p:txBody>
      </p:sp>
      <p:pic>
        <p:nvPicPr>
          <p:cNvPr id="3074" name="Picture 2" descr="http://profile.ak.fbcdn.net/hprofile-ak-snc4/41800_2257926711_791251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158" y="603393"/>
            <a:ext cx="2667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24400" y="1537855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………….</a:t>
            </a:r>
          </a:p>
        </p:txBody>
      </p:sp>
      <p:sp>
        <p:nvSpPr>
          <p:cNvPr id="5" name="Oval 4"/>
          <p:cNvSpPr/>
          <p:nvPr/>
        </p:nvSpPr>
        <p:spPr>
          <a:xfrm>
            <a:off x="6248400" y="1371600"/>
            <a:ext cx="2667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That just happened!!</a:t>
            </a:r>
          </a:p>
        </p:txBody>
      </p:sp>
      <p:pic>
        <p:nvPicPr>
          <p:cNvPr id="3078" name="Picture 6" descr="http://adorablegirl51.tripod.com/sitebuildercontent/sitebuilderpictures/mercato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35534">
            <a:off x="5930261" y="4020866"/>
            <a:ext cx="2870615" cy="184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upload.wikimedia.org/wikipedia/commons/7/77/Gall-peter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71425">
            <a:off x="-18555" y="2230290"/>
            <a:ext cx="2859908" cy="142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Owner\Desktop\Robinson_CM0_full_ex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2482">
            <a:off x="28269" y="4666472"/>
            <a:ext cx="2827181" cy="140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28004" y="1413164"/>
            <a:ext cx="7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6797" y="6015239"/>
            <a:ext cx="1056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Robinson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68840" y="6301176"/>
            <a:ext cx="1403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Winkel Tripel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1900" y="5984217"/>
            <a:ext cx="1055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Mercator</a:t>
            </a:r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434" y="4682271"/>
            <a:ext cx="2612466" cy="1596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Bent Arrow 2"/>
          <p:cNvSpPr/>
          <p:nvPr/>
        </p:nvSpPr>
        <p:spPr>
          <a:xfrm rot="5400000">
            <a:off x="4988100" y="-1824061"/>
            <a:ext cx="991345" cy="4915622"/>
          </a:xfrm>
          <a:prstGeom prst="bentArrow">
            <a:avLst>
              <a:gd name="adj1" fmla="val 25000"/>
              <a:gd name="adj2" fmla="val 29256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13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027" y="3181989"/>
            <a:ext cx="474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http://www.youtube.com/watch?v=vVX-PrBRtTY</a:t>
            </a:r>
            <a:endParaRPr lang="en-US" dirty="0"/>
          </a:p>
        </p:txBody>
      </p:sp>
      <p:pic>
        <p:nvPicPr>
          <p:cNvPr id="5122" name="Picture 2" descr="http://citizenbay.typepad.com/.a/6a00d83454b5d369e20148c8043f5e970c-800w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55700" y="4114800"/>
            <a:ext cx="3673687" cy="233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citizenbay.typepad.com/.a/6a00d83454b5d369e20148c8043f5e970c-800w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554" y="228600"/>
            <a:ext cx="3659833" cy="232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steveheimoff.com/wp-content/uploads/2009/09/abbott-costello-whos-on-first-pos1-245x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2362200"/>
            <a:ext cx="354711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V="1">
            <a:off x="7391400" y="1032164"/>
            <a:ext cx="484910" cy="2505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6973816" y="78130"/>
            <a:ext cx="1804988" cy="1161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Who’s on first???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6324600" y="1390452"/>
            <a:ext cx="419100" cy="1791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330536" y="1032164"/>
            <a:ext cx="1447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Yes!!!</a:t>
            </a:r>
          </a:p>
        </p:txBody>
      </p:sp>
      <p:pic>
        <p:nvPicPr>
          <p:cNvPr id="5128" name="Picture 8" descr="http://www.co.kane.il.us/kcstorm/KaneGISAtlas/images/NorthArrow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037" y="4766699"/>
            <a:ext cx="1000125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www.co.kane.il.us/kcstorm/KaneGISAtlas/images/NorthArrow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" y="990600"/>
            <a:ext cx="1000125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557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5614"/>
            <a:ext cx="891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Map projection – taking a three dimensional object (Earth), and representing it in a two dimensional aspect (Map).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079718"/>
            <a:ext cx="8915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/>
              <a:t>Mercator  Projection </a:t>
            </a:r>
            <a:r>
              <a:rPr lang="en-US" sz="2800" dirty="0"/>
              <a:t>– exaggerated land features to maintain accuracy in water features and straight lines.  There were no planes, trains, and automobiles back then.  Think ships and keeping them on course </a:t>
            </a:r>
          </a:p>
        </p:txBody>
      </p:sp>
      <p:pic>
        <p:nvPicPr>
          <p:cNvPr id="6148" name="Picture 4" descr="http://troybrant.net/blog/wp-content/uploads/2010/01/2-mercator-proje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2895600"/>
            <a:ext cx="6453959" cy="390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lucylearns.com/images/pictures-of-pirate-ships-cartoon-pirate-ship-pirate-ship-pictures-pirate-ship-image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647180"/>
            <a:ext cx="947737" cy="101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www.lucylearns.com/images/pictures-of-pirate-ships-cartoon-pirate-ship-pirate-ship-pictures-pirate-ship-image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952875"/>
            <a:ext cx="585902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://www.lucylearns.com/images/pictures-of-pirate-ships-cartoon-pirate-ship-pirate-ship-pictures-pirate-ship-image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751" y="4981883"/>
            <a:ext cx="635794" cy="68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845627"/>
            <a:ext cx="633413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3125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0"/>
            <a:ext cx="821103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Peters Projection </a:t>
            </a:r>
            <a:r>
              <a:rPr lang="en-US" sz="2800" dirty="0"/>
              <a:t>–  land surface is represented more</a:t>
            </a:r>
          </a:p>
          <a:p>
            <a:r>
              <a:rPr lang="en-US" sz="2800" dirty="0"/>
              <a:t>accurately, but in doing so, elongates the continents to </a:t>
            </a:r>
          </a:p>
          <a:p>
            <a:r>
              <a:rPr lang="en-US" sz="2800" dirty="0"/>
              <a:t>achieve this.</a:t>
            </a:r>
          </a:p>
        </p:txBody>
      </p:sp>
      <p:pic>
        <p:nvPicPr>
          <p:cNvPr id="9218" name="Picture 2" descr="http://www.perno.com/hg/maps/Gall-Perters-Mercator%20debate_files/image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48" y="1658188"/>
            <a:ext cx="7315200" cy="463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images4.cpcache.com/product_zoom/276837974v6_480x480_Front_Color-White_padToSquare-tr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105400"/>
            <a:ext cx="1572031" cy="157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6849"/>
            <a:ext cx="2794000" cy="442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" y="2819400"/>
            <a:ext cx="741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Peter</a:t>
            </a:r>
          </a:p>
        </p:txBody>
      </p:sp>
    </p:spTree>
    <p:extLst>
      <p:ext uri="{BB962C8B-B14F-4D97-AF65-F5344CB8AC3E}">
        <p14:creationId xmlns:p14="http://schemas.microsoft.com/office/powerpoint/2010/main" val="1344130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71799"/>
            <a:ext cx="6346407" cy="3879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0"/>
            <a:ext cx="8763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/>
              <a:t>Winkel Tripel Projection </a:t>
            </a:r>
            <a:r>
              <a:rPr lang="en-US" sz="2800" dirty="0"/>
              <a:t>– and others similar are versions that attempt to eliminate the distortion in square maps and maintain more accurate size and proximity</a:t>
            </a:r>
          </a:p>
          <a:p>
            <a:r>
              <a:rPr lang="en-US" sz="2800" dirty="0"/>
              <a:t> </a:t>
            </a:r>
          </a:p>
        </p:txBody>
      </p:sp>
      <p:pic>
        <p:nvPicPr>
          <p:cNvPr id="8196" name="Picture 4" descr="http://www.sewertees.com/images/Images/don-t-be-a-square_desig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471" y="1406071"/>
            <a:ext cx="2022929" cy="202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t0.gstatic.com/images?q=tbn:ANd9GcTlYlE7tPJ9j400nyItzqizI_ytw58_m0OowqW2bhmklztUbsPGH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524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055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1642" y="195590"/>
            <a:ext cx="4632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Maps Maps Maps Maps Maps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739592"/>
            <a:ext cx="723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 now that we know why a map looks like it does, let’s work on map terms and types of maps</a:t>
            </a:r>
          </a:p>
        </p:txBody>
      </p:sp>
      <p:sp>
        <p:nvSpPr>
          <p:cNvPr id="4" name="TextBox 3"/>
          <p:cNvSpPr txBox="1"/>
          <p:nvPr/>
        </p:nvSpPr>
        <p:spPr>
          <a:xfrm rot="20385401">
            <a:off x="20337" y="2501565"/>
            <a:ext cx="2272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Compass Rose</a:t>
            </a:r>
          </a:p>
        </p:txBody>
      </p:sp>
      <p:sp>
        <p:nvSpPr>
          <p:cNvPr id="5" name="TextBox 4"/>
          <p:cNvSpPr txBox="1"/>
          <p:nvPr/>
        </p:nvSpPr>
        <p:spPr>
          <a:xfrm rot="1415273">
            <a:off x="1092003" y="3361232"/>
            <a:ext cx="930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Scale</a:t>
            </a:r>
          </a:p>
        </p:txBody>
      </p:sp>
      <p:sp>
        <p:nvSpPr>
          <p:cNvPr id="6" name="TextBox 5"/>
          <p:cNvSpPr txBox="1"/>
          <p:nvPr/>
        </p:nvSpPr>
        <p:spPr>
          <a:xfrm rot="558418">
            <a:off x="361382" y="4300210"/>
            <a:ext cx="1891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Key/Legend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973" y="4718817"/>
            <a:ext cx="3103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Longitude/Meridian</a:t>
            </a:r>
          </a:p>
        </p:txBody>
      </p:sp>
      <p:sp>
        <p:nvSpPr>
          <p:cNvPr id="8" name="TextBox 7"/>
          <p:cNvSpPr txBox="1"/>
          <p:nvPr/>
        </p:nvSpPr>
        <p:spPr>
          <a:xfrm rot="20616495">
            <a:off x="6183762" y="3787120"/>
            <a:ext cx="25835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Latitude/Parallel</a:t>
            </a:r>
          </a:p>
        </p:txBody>
      </p:sp>
      <p:sp>
        <p:nvSpPr>
          <p:cNvPr id="9" name="TextBox 8"/>
          <p:cNvSpPr txBox="1"/>
          <p:nvPr/>
        </p:nvSpPr>
        <p:spPr>
          <a:xfrm rot="20975235">
            <a:off x="490786" y="5290810"/>
            <a:ext cx="1331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Equator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71508" y="5538870"/>
            <a:ext cx="476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Tropics of Cancer and Capricorn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67" y="6130888"/>
            <a:ext cx="3517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International Date Line</a:t>
            </a:r>
          </a:p>
        </p:txBody>
      </p:sp>
      <p:sp>
        <p:nvSpPr>
          <p:cNvPr id="13" name="TextBox 12"/>
          <p:cNvSpPr txBox="1"/>
          <p:nvPr/>
        </p:nvSpPr>
        <p:spPr>
          <a:xfrm rot="1325331">
            <a:off x="5298647" y="2606731"/>
            <a:ext cx="190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Arctic Circle</a:t>
            </a:r>
          </a:p>
        </p:txBody>
      </p:sp>
      <p:sp>
        <p:nvSpPr>
          <p:cNvPr id="14" name="TextBox 13"/>
          <p:cNvSpPr txBox="1"/>
          <p:nvPr/>
        </p:nvSpPr>
        <p:spPr>
          <a:xfrm rot="2000869">
            <a:off x="6494267" y="4972925"/>
            <a:ext cx="2378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Antarctic Circle</a:t>
            </a:r>
          </a:p>
        </p:txBody>
      </p:sp>
      <p:pic>
        <p:nvPicPr>
          <p:cNvPr id="10242" name="Picture 2" descr="http://www.truenatural.com/images/term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70" y="897013"/>
            <a:ext cx="2205216" cy="220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508" y="1983389"/>
            <a:ext cx="2890708" cy="264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4492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110" y="228600"/>
            <a:ext cx="2308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Compass Rose</a:t>
            </a:r>
          </a:p>
        </p:txBody>
      </p:sp>
      <p:pic>
        <p:nvPicPr>
          <p:cNvPr id="2050" name="Picture 2" descr="http://www.healthbenefitsmgt.com/Images/compass%20ro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2" y="744893"/>
            <a:ext cx="1243673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96200" y="245707"/>
            <a:ext cx="950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Scale</a:t>
            </a:r>
          </a:p>
        </p:txBody>
      </p:sp>
      <p:pic>
        <p:nvPicPr>
          <p:cNvPr id="2052" name="Picture 4" descr="http://www.co.dakota.mn.us/NR/rdonlyres/26E586A1-407E-4AF2-803F-4CC8A9B5D0FA/944/scaclesgraphi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96" y="768927"/>
            <a:ext cx="168592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tatic.howstuffworks.com/gif/how-to-read-topographic-map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787279"/>
            <a:ext cx="3362325" cy="235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computerkiddoswiki.pbworks.com/f/map%20ke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14800"/>
            <a:ext cx="4380556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29200" y="5029200"/>
            <a:ext cx="1489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Map Key</a:t>
            </a:r>
          </a:p>
        </p:txBody>
      </p:sp>
      <p:pic>
        <p:nvPicPr>
          <p:cNvPr id="2058" name="Picture 10" descr="http://www.learnersdictionary.com/art/ld/compass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201" y="990600"/>
            <a:ext cx="1704901" cy="238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images.fineartamerica.com/images-medium/fort-worth-texas-cartoon-map-kevin-middlet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44" y="3687241"/>
            <a:ext cx="2009775" cy="143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14099" y="5120881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+</a:t>
            </a:r>
          </a:p>
        </p:txBody>
      </p:sp>
      <p:pic>
        <p:nvPicPr>
          <p:cNvPr id="2062" name="Picture 14" descr="http://thebiggestnews.com/wp-content/uploads/2010/06/ke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12" y="5729675"/>
            <a:ext cx="2009775" cy="92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429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190"/>
            <a:ext cx="2706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Latitude/Parallel</a:t>
            </a:r>
          </a:p>
        </p:txBody>
      </p:sp>
      <p:pic>
        <p:nvPicPr>
          <p:cNvPr id="3074" name="Picture 2" descr="C:\Users\Owner\Desktop\Bel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949902"/>
            <a:ext cx="3067793" cy="85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67701" y="189921"/>
            <a:ext cx="3188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Longitude/Meridian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211" y="90920"/>
            <a:ext cx="1642789" cy="2205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09" y="5457065"/>
            <a:ext cx="6720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Equator</a:t>
            </a:r>
            <a:r>
              <a:rPr lang="en-US" sz="2800" dirty="0"/>
              <a:t> – the main belt…zero line of latitude</a:t>
            </a:r>
            <a:endParaRPr lang="en-US" sz="2800" b="1" i="1" u="sng" dirty="0"/>
          </a:p>
        </p:txBody>
      </p:sp>
      <p:pic>
        <p:nvPicPr>
          <p:cNvPr id="3079" name="Picture 7" descr="http://blazestevensp8.wikispaces.com/file/view/Prime_meridi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782" y="2224143"/>
            <a:ext cx="6204310" cy="323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58524" y="6083772"/>
            <a:ext cx="8678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Prime Meridian</a:t>
            </a:r>
            <a:r>
              <a:rPr lang="en-US" sz="2800" dirty="0"/>
              <a:t> – the main buttons…zero line of longitude</a:t>
            </a:r>
            <a:endParaRPr lang="en-US" sz="2800" b="1" i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403603" y="451531"/>
            <a:ext cx="2128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(East and West)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9090" y="682363"/>
            <a:ext cx="2441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(North and South)</a:t>
            </a:r>
          </a:p>
        </p:txBody>
      </p:sp>
      <p:pic>
        <p:nvPicPr>
          <p:cNvPr id="3081" name="Picture 9" descr="http://images1.cafepress.com/image/15287771_125x12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30" y="3159759"/>
            <a:ext cx="1922214" cy="136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04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83362"/>
            <a:ext cx="5206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Tropics of Cancer and </a:t>
            </a:r>
            <a:r>
              <a:rPr lang="en-US" sz="1400" i="1" u="sng" dirty="0"/>
              <a:t>Knee</a:t>
            </a:r>
            <a:r>
              <a:rPr lang="en-US" sz="1400" dirty="0"/>
              <a:t> </a:t>
            </a:r>
            <a:r>
              <a:rPr lang="en-US" sz="2800" dirty="0"/>
              <a:t>Capricorn</a:t>
            </a:r>
          </a:p>
        </p:txBody>
      </p:sp>
      <p:pic>
        <p:nvPicPr>
          <p:cNvPr id="4098" name="Picture 2" descr="http://italyin30seconds.files.wordpress.com/2010/12/tropic-of-canc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19004"/>
            <a:ext cx="7984786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3.gstatic.com/images?q=tbn:ANd9GcThgGMIyn0Jmoins-k49KzxuAkRQ78NoyUEfem2plMZ03HkM9Wnd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20746"/>
            <a:ext cx="2184654" cy="277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indianhindunames.com/images/zodiac-canc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34290"/>
            <a:ext cx="2425675" cy="236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28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673" y="224925"/>
            <a:ext cx="190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Arctic Circle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1598" y="5711326"/>
            <a:ext cx="2378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Antarctic Circle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30164" y="507317"/>
            <a:ext cx="8354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38778" y="4876800"/>
            <a:ext cx="1871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Just as Cold</a:t>
            </a:r>
          </a:p>
        </p:txBody>
      </p:sp>
      <p:pic>
        <p:nvPicPr>
          <p:cNvPr id="5126" name="Picture 6" descr="http://astronomy.swin.edu.au/cms/imagedb/albums/userpics/arcticcir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52" y="224925"/>
            <a:ext cx="4148138" cy="311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astronomy.swin.edu.au/cms/imagedb/albums/userpics/antarcticcirc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751" y="3465858"/>
            <a:ext cx="4451847" cy="334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" y="1447800"/>
            <a:ext cx="1984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By the way North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562" y="4538200"/>
            <a:ext cx="1982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By the way South</a:t>
            </a: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246852"/>
            <a:ext cx="3205222" cy="3491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>
            <a:stCxn id="3" idx="1"/>
          </p:cNvCxnSpPr>
          <p:nvPr/>
        </p:nvCxnSpPr>
        <p:spPr>
          <a:xfrm flipH="1" flipV="1">
            <a:off x="4038600" y="5400020"/>
            <a:ext cx="1902998" cy="572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142652" y="507317"/>
            <a:ext cx="1895948" cy="7395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728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ages.yourdictionary.com/images/main/A4ind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63392"/>
            <a:ext cx="5696522" cy="595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0891" y="140172"/>
            <a:ext cx="3621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International Date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3338" y="2814521"/>
            <a:ext cx="1359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Hour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90716" y="2825123"/>
            <a:ext cx="1176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Hour 1</a:t>
            </a:r>
          </a:p>
        </p:txBody>
      </p:sp>
      <p:pic>
        <p:nvPicPr>
          <p:cNvPr id="11268" name="Picture 4" descr="http://2.bp.blogspot.com/_gWQaU40PH24/S5w_Qm1BzcI/AAAAAAAAGH8/j5nv1NP-njg/s320/popeye%5B1%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372" y="663392"/>
            <a:ext cx="29908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weirdasianews.com/wp-content/uploads/2011/04/Back_to_the_Future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222" y="376237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730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55" y="195590"/>
            <a:ext cx="236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Types of Maps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19400" y="211071"/>
            <a:ext cx="213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Political Map</a:t>
            </a:r>
          </a:p>
        </p:txBody>
      </p:sp>
      <p:pic>
        <p:nvPicPr>
          <p:cNvPr id="6148" name="Picture 4" descr="http://lawprofessors.typepad.com/.a/6a00d8341bfae553ef012876f16e41970c-800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759" y="1676400"/>
            <a:ext cx="3363279" cy="328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novaonline.nvcc.edu/eli/evans/Photos/Russia/Maps/Map2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70851"/>
            <a:ext cx="4953000" cy="318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0" y="768927"/>
            <a:ext cx="4995423" cy="322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8007" y="304800"/>
            <a:ext cx="32278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Hint – shows borders of </a:t>
            </a:r>
          </a:p>
          <a:p>
            <a:r>
              <a:rPr lang="en-US" sz="2400" dirty="0"/>
              <a:t>nations, states, counties</a:t>
            </a:r>
          </a:p>
          <a:p>
            <a:r>
              <a:rPr lang="en-US" sz="2400" dirty="0"/>
              <a:t>etc…</a:t>
            </a:r>
          </a:p>
        </p:txBody>
      </p:sp>
    </p:spTree>
    <p:extLst>
      <p:ext uri="{BB962C8B-B14F-4D97-AF65-F5344CB8AC3E}">
        <p14:creationId xmlns:p14="http://schemas.microsoft.com/office/powerpoint/2010/main" val="895018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geology.com/world/usa-physic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35270"/>
            <a:ext cx="4343400" cy="290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195" y="190078"/>
            <a:ext cx="2152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Physical Map</a:t>
            </a:r>
          </a:p>
        </p:txBody>
      </p:sp>
      <p:pic>
        <p:nvPicPr>
          <p:cNvPr id="7172" name="Picture 4" descr="http://www.worldmapsonline.com/SatPosters/TexasSpa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084761"/>
            <a:ext cx="3352800" cy="240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hqmail.agmd.org/~cecil.eshelman/russian%20map%20physic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0078"/>
            <a:ext cx="5334000" cy="363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855" y="1295400"/>
            <a:ext cx="276101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Hint – physical</a:t>
            </a:r>
          </a:p>
          <a:p>
            <a:r>
              <a:rPr lang="en-US" sz="2800" dirty="0"/>
              <a:t>features. Water,</a:t>
            </a:r>
          </a:p>
          <a:p>
            <a:r>
              <a:rPr lang="en-US" sz="2800" dirty="0"/>
              <a:t>mountains, plains</a:t>
            </a:r>
          </a:p>
          <a:p>
            <a:r>
              <a:rPr lang="en-US" sz="2800" dirty="0"/>
              <a:t>etc….</a:t>
            </a:r>
          </a:p>
        </p:txBody>
      </p:sp>
    </p:spTree>
    <p:extLst>
      <p:ext uri="{BB962C8B-B14F-4D97-AF65-F5344CB8AC3E}">
        <p14:creationId xmlns:p14="http://schemas.microsoft.com/office/powerpoint/2010/main" val="3824423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2340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/>
              <a:t>Thematic Map</a:t>
            </a:r>
          </a:p>
        </p:txBody>
      </p:sp>
      <p:pic>
        <p:nvPicPr>
          <p:cNvPr id="8194" name="Picture 2" descr="http://3.bp.blogspot.com/_9U4krVWlknM/S9HzuM3fgFI/AAAAAAAAABs/9gTRiAo7sB0/s1600/stpop9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02980"/>
            <a:ext cx="4457700" cy="33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maps.unomaha.edu/peterson/funda/MapLinks/Russia_files/image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7" y="2370691"/>
            <a:ext cx="6449293" cy="448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nass.usda.gov/Statistics_by_State/Texas/Publications/Crop_Progress_&amp;_Condition/txcw3111_d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3095624"/>
            <a:ext cx="39528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08" y="990600"/>
            <a:ext cx="31068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Hint – there is some</a:t>
            </a:r>
          </a:p>
          <a:p>
            <a:r>
              <a:rPr lang="en-US" sz="2800" dirty="0"/>
              <a:t>type of theme</a:t>
            </a:r>
          </a:p>
        </p:txBody>
      </p:sp>
    </p:spTree>
    <p:extLst>
      <p:ext uri="{BB962C8B-B14F-4D97-AF65-F5344CB8AC3E}">
        <p14:creationId xmlns:p14="http://schemas.microsoft.com/office/powerpoint/2010/main" val="3364306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43925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Freestyle Script" pitchFamily="66" charset="0"/>
              </a:rPr>
              <a:t>That’s All Folks</a:t>
            </a:r>
          </a:p>
        </p:txBody>
      </p:sp>
      <p:pic>
        <p:nvPicPr>
          <p:cNvPr id="9218" name="Picture 2" descr="http://images.pictureshunt.com/pics/p/porky_pig_looney_tunes-51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19200"/>
            <a:ext cx="5567457" cy="417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242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800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373</Words>
  <Application>Microsoft Office PowerPoint</Application>
  <PresentationFormat>Presentación en pantalla (4:3)</PresentationFormat>
  <Paragraphs>80</Paragraphs>
  <Slides>21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Freestyle Script</vt:lpstr>
      <vt:lpstr>Office Theme</vt:lpstr>
      <vt:lpstr>Package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Maria Sanz</cp:lastModifiedBy>
  <cp:revision>57</cp:revision>
  <dcterms:created xsi:type="dcterms:W3CDTF">2011-08-31T00:42:48Z</dcterms:created>
  <dcterms:modified xsi:type="dcterms:W3CDTF">2022-03-23T09:11:09Z</dcterms:modified>
</cp:coreProperties>
</file>