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71" d="100"/>
          <a:sy n="71" d="100"/>
        </p:scale>
        <p:origin x="71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28D53-C300-481F-849D-B3573D40687C}" type="datetimeFigureOut">
              <a:rPr lang="es-ES" smtClean="0"/>
              <a:t>28/09/2015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A31B7-878D-4694-83C3-FC6AFDB519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1437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A31B7-878D-4694-83C3-FC6AFDB519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717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4FB37-7723-43FE-80EE-C58BB9AA9A2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61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1B12B-F0D5-47DD-8EFA-34ADC791D3B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2965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B4033-DF3F-44A1-888B-EE020C06F64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1588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60E45-9A6D-4D25-901C-5759734995F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346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E14DB-577A-41AA-9838-5ED3EB7324E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8973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EC66C-F52C-4F0E-B50E-F07996C4E9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6876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B30B2-DC22-41F6-A4B1-7CC43A1EB5F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9465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7598F-C53A-46A9-888C-7725234F52A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715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3BC7D-AD4B-4D30-8C8C-163018B4F3C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4366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6A107-CF22-479A-82A6-9EB578CF7C7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504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9B32F-9007-4C70-B1E8-65BD7FF4EEC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4813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3"/>
            <a:r>
              <a:rPr lang="en-US" altLang="es-ES" smtClean="0"/>
              <a:t>Fourth level</a:t>
            </a:r>
          </a:p>
          <a:p>
            <a:pPr lvl="4"/>
            <a:r>
              <a:rPr lang="en-US" altLang="es-E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835F1A9-CF8D-4386-9961-77E8A09AE6AA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295400"/>
          </a:xfrm>
        </p:spPr>
        <p:txBody>
          <a:bodyPr anchor="ctr"/>
          <a:lstStyle/>
          <a:p>
            <a:r>
              <a:rPr lang="en-US" altLang="es-ES" sz="4400">
                <a:latin typeface="Comic Sans MS" panose="030F0702030302020204" pitchFamily="66" charset="0"/>
              </a:rPr>
              <a:t>Rotation and Revolution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s-ES" sz="3200">
                <a:latin typeface="Comic Sans MS" panose="030F0702030302020204" pitchFamily="66" charset="0"/>
              </a:rPr>
              <a:t>What causes night and day?</a:t>
            </a:r>
          </a:p>
          <a:p>
            <a:r>
              <a:rPr lang="en-US" altLang="es-ES" sz="3200">
                <a:latin typeface="Comic Sans MS" panose="030F0702030302020204" pitchFamily="66" charset="0"/>
              </a:rPr>
              <a:t>What causes the seasons to change?</a:t>
            </a:r>
          </a:p>
        </p:txBody>
      </p:sp>
      <p:pic>
        <p:nvPicPr>
          <p:cNvPr id="2052" name="Picture 4" descr=" images 12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1549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mages 5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33400"/>
            <a:ext cx="1905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s  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838200"/>
            <a:ext cx="2133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images 4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334000"/>
            <a:ext cx="16637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s 6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76800"/>
            <a:ext cx="11430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s-ES">
                <a:latin typeface="Comic Sans MS" panose="030F0702030302020204" pitchFamily="66" charset="0"/>
              </a:rPr>
              <a:t>Rotation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562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What does Rotation mean?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dirty="0">
                <a:latin typeface="Comic Sans MS" panose="030F0702030302020204" pitchFamily="66" charset="0"/>
              </a:rPr>
              <a:t>Rotation occurs when something is spinning around an axis.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8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What are some examples of things that rotate?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dirty="0" smtClean="0">
                <a:latin typeface="Comic Sans MS" panose="030F0702030302020204" pitchFamily="66" charset="0"/>
              </a:rPr>
              <a:t> </a:t>
            </a:r>
            <a:r>
              <a:rPr lang="en-US" altLang="es-ES" sz="1800" dirty="0">
                <a:latin typeface="Comic Sans MS" panose="030F0702030302020204" pitchFamily="66" charset="0"/>
              </a:rPr>
              <a:t>Ballerinas, Figure skaters, cyclones, Tornadoes, a merry-go-round, Earth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How do we know that the Earth </a:t>
            </a:r>
            <a:r>
              <a:rPr lang="en-US" altLang="es-ES" sz="1800" b="1" i="1" dirty="0" smtClean="0">
                <a:latin typeface="Comic Sans MS" panose="030F0702030302020204" pitchFamily="66" charset="0"/>
              </a:rPr>
              <a:t>rotates?</a:t>
            </a:r>
          </a:p>
          <a:p>
            <a:pPr>
              <a:lnSpc>
                <a:spcPct val="90000"/>
              </a:lnSpc>
            </a:pPr>
            <a:r>
              <a:rPr lang="en-US" altLang="es-ES" sz="1800" dirty="0" smtClean="0">
                <a:latin typeface="Comic Sans MS" panose="030F0702030302020204" pitchFamily="66" charset="0"/>
              </a:rPr>
              <a:t>Star </a:t>
            </a:r>
            <a:r>
              <a:rPr lang="en-US" altLang="es-ES" sz="1800" dirty="0">
                <a:latin typeface="Comic Sans MS" panose="030F0702030302020204" pitchFamily="66" charset="0"/>
              </a:rPr>
              <a:t>trails- trails made with time exposure, circular paths that occur because the planet is moving and not </a:t>
            </a:r>
            <a:r>
              <a:rPr lang="en-US" altLang="es-ES" sz="1800" dirty="0" smtClean="0">
                <a:latin typeface="Comic Sans MS" panose="030F0702030302020204" pitchFamily="66" charset="0"/>
              </a:rPr>
              <a:t>stationary.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s-ES" sz="1800" dirty="0" smtClean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800" dirty="0" smtClean="0">
                <a:latin typeface="Comic Sans MS" panose="030F0702030302020204" pitchFamily="66" charset="0"/>
              </a:rPr>
              <a:t>Winds </a:t>
            </a:r>
            <a:r>
              <a:rPr lang="en-US" altLang="es-ES" sz="1800" dirty="0">
                <a:latin typeface="Comic Sans MS" panose="030F0702030302020204" pitchFamily="66" charset="0"/>
              </a:rPr>
              <a:t>curve because of the Earth’s rotation</a:t>
            </a:r>
            <a:r>
              <a:rPr lang="en-US" altLang="es-ES" sz="1800" dirty="0" smtClean="0">
                <a:latin typeface="Comic Sans MS" panose="030F0702030302020204" pitchFamily="66" charset="0"/>
              </a:rPr>
              <a:t>.</a:t>
            </a:r>
          </a:p>
          <a:p>
            <a:pPr marL="609600" indent="-609600">
              <a:lnSpc>
                <a:spcPct val="90000"/>
              </a:lnSpc>
              <a:buFont typeface="Times" panose="02020603050405020304" pitchFamily="18" charset="0"/>
              <a:buAutoNum type="arabicPeriod"/>
            </a:pPr>
            <a:endParaRPr lang="en-US" altLang="es-ES" sz="1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Ocean currents curve clockwise in the northern hemisphere, and counterclockwise in the southern hemisphere.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</p:txBody>
      </p:sp>
      <p:pic>
        <p:nvPicPr>
          <p:cNvPr id="3076" name="Picture 4" descr="images 2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7200"/>
            <a:ext cx="1600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>
                <a:latin typeface="Comic Sans MS" panose="030F0702030302020204" pitchFamily="66" charset="0"/>
              </a:rPr>
              <a:t>Night and Day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What causes night and day?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1800" dirty="0">
                <a:latin typeface="Comic Sans MS" panose="030F0702030302020204" pitchFamily="66" charset="0"/>
              </a:rPr>
              <a:t>The rotation of the Earth</a:t>
            </a: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The side of the Earth that is facing the sun has daylight, the side of the Earth away from the sun has night.</a:t>
            </a: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It takes 24 hours for the Earth to complete one rotation.</a:t>
            </a:r>
          </a:p>
          <a:p>
            <a:pPr>
              <a:lnSpc>
                <a:spcPct val="90000"/>
              </a:lnSpc>
            </a:pPr>
            <a:r>
              <a:rPr lang="en-US" altLang="es-ES" sz="1800" dirty="0" smtClean="0">
                <a:latin typeface="Comic Sans MS" panose="030F0702030302020204" pitchFamily="66" charset="0"/>
              </a:rPr>
              <a:t>The </a:t>
            </a:r>
            <a:r>
              <a:rPr lang="en-US" altLang="es-ES" sz="1800" dirty="0">
                <a:latin typeface="Comic Sans MS" panose="030F0702030302020204" pitchFamily="66" charset="0"/>
              </a:rPr>
              <a:t>Earth’s tilt is always in the direction of the North Star</a:t>
            </a:r>
            <a:r>
              <a:rPr lang="en-US" altLang="es-ES" sz="1800" dirty="0" smtClean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s-ES" sz="1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What is another name for the North Star?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1800" dirty="0">
                <a:latin typeface="Comic Sans MS" panose="030F0702030302020204" pitchFamily="66" charset="0"/>
              </a:rPr>
              <a:t>Polaris</a:t>
            </a: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This tilt is what causes our days to get longer in the summer and shorter in the winter.</a:t>
            </a: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Because of the Earth’s rotation the sun appears to rise in the east and set in the west.</a:t>
            </a:r>
          </a:p>
          <a:p>
            <a:pPr>
              <a:lnSpc>
                <a:spcPct val="90000"/>
              </a:lnSpc>
            </a:pPr>
            <a:endParaRPr lang="en-US" altLang="es-ES" sz="1800" b="1" i="1" dirty="0">
              <a:latin typeface="Comic Sans MS" panose="030F0702030302020204" pitchFamily="66" charset="0"/>
            </a:endParaRPr>
          </a:p>
        </p:txBody>
      </p:sp>
      <p:pic>
        <p:nvPicPr>
          <p:cNvPr id="4100" name="Picture 4" descr=" images 14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62000"/>
            <a:ext cx="2133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 images 12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800"/>
            <a:ext cx="10922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s-ES">
                <a:latin typeface="Comic Sans MS" panose="030F0702030302020204" pitchFamily="66" charset="0"/>
              </a:rPr>
              <a:t>Seasons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4102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What two things cause the difference in the seasons?</a:t>
            </a:r>
          </a:p>
          <a:p>
            <a:pPr marL="609600" indent="-609600">
              <a:buFontTx/>
              <a:buAutoNum type="arabicPeriod"/>
            </a:pPr>
            <a:r>
              <a:rPr lang="en-US" altLang="es-ES" sz="1800" dirty="0">
                <a:latin typeface="Comic Sans MS" panose="030F0702030302020204" pitchFamily="66" charset="0"/>
              </a:rPr>
              <a:t>The angle of the sun’s rays</a:t>
            </a:r>
          </a:p>
          <a:p>
            <a:pPr marL="609600" indent="-609600">
              <a:buFontTx/>
              <a:buAutoNum type="arabicPeriod"/>
            </a:pPr>
            <a:r>
              <a:rPr lang="en-US" altLang="es-ES" sz="1800" dirty="0">
                <a:latin typeface="Comic Sans MS" panose="030F0702030302020204" pitchFamily="66" charset="0"/>
              </a:rPr>
              <a:t>The length of the days</a:t>
            </a:r>
          </a:p>
          <a:p>
            <a:pPr marL="609600" indent="-609600"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There are two kinds of rays from the Sun:</a:t>
            </a:r>
            <a:endParaRPr lang="en-US" altLang="es-ES" sz="1800" dirty="0">
              <a:latin typeface="Comic Sans MS" panose="030F0702030302020204" pitchFamily="66" charset="0"/>
            </a:endParaRPr>
          </a:p>
          <a:p>
            <a:pPr marL="609600" indent="-609600">
              <a:buFontTx/>
              <a:buAutoNum type="arabicPeriod"/>
            </a:pPr>
            <a:r>
              <a:rPr lang="en-US" altLang="es-ES" sz="1800" dirty="0">
                <a:latin typeface="Comic Sans MS" panose="030F0702030302020204" pitchFamily="66" charset="0"/>
              </a:rPr>
              <a:t>Direct- occurs when Earth is tilted toward the Sun</a:t>
            </a:r>
          </a:p>
          <a:p>
            <a:pPr marL="609600" indent="-609600">
              <a:buFontTx/>
              <a:buAutoNum type="arabicPeriod"/>
            </a:pPr>
            <a:r>
              <a:rPr lang="en-US" altLang="es-ES" sz="1800" dirty="0">
                <a:latin typeface="Comic Sans MS" panose="030F0702030302020204" pitchFamily="66" charset="0"/>
              </a:rPr>
              <a:t>Indirect-occurs when Earth is tilted away from the Sun</a:t>
            </a:r>
          </a:p>
          <a:p>
            <a:pPr marL="609600" indent="-609600"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In the Summer, we get the direct rays from the sun and the days are longer. (But we are farther away from the Sun)</a:t>
            </a:r>
          </a:p>
          <a:p>
            <a:pPr marL="609600" indent="-609600"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In the Winter, we get indirect rays from the Sun and the days are shorter. (But we are closer to the Sun)</a:t>
            </a:r>
          </a:p>
          <a:p>
            <a:pPr marL="609600" indent="-609600"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Why does this happen</a:t>
            </a:r>
            <a:r>
              <a:rPr lang="en-US" altLang="es-ES" sz="1800" b="1" i="1" dirty="0" smtClean="0">
                <a:latin typeface="Comic Sans MS" panose="030F0702030302020204" pitchFamily="66" charset="0"/>
              </a:rPr>
              <a:t>? Revolution movement of the</a:t>
            </a:r>
          </a:p>
          <a:p>
            <a:pPr marL="609600" indent="-609600">
              <a:buFontTx/>
              <a:buNone/>
            </a:pPr>
            <a:r>
              <a:rPr lang="en-US" altLang="es-ES" sz="1800" b="1" i="1" dirty="0" smtClean="0">
                <a:latin typeface="Comic Sans MS" panose="030F0702030302020204" pitchFamily="66" charset="0"/>
              </a:rPr>
              <a:t>Earth</a:t>
            </a:r>
            <a:endParaRPr lang="en-US" altLang="es-ES" sz="1800" b="1" i="1" dirty="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</p:txBody>
      </p:sp>
      <p:pic>
        <p:nvPicPr>
          <p:cNvPr id="5124" name="Picture 4" descr="images 9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029200"/>
            <a:ext cx="2133600" cy="15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images 8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600200"/>
            <a:ext cx="19812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s-ES">
                <a:latin typeface="Comic Sans MS" panose="030F0702030302020204" pitchFamily="66" charset="0"/>
              </a:rPr>
              <a:t>Summary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3340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s-ES" sz="1800" b="1" i="1">
                <a:latin typeface="Comic Sans MS" panose="030F0702030302020204" pitchFamily="66" charset="0"/>
              </a:rPr>
              <a:t>What is the difference between rotation and revolution?</a:t>
            </a:r>
          </a:p>
          <a:p>
            <a:pPr>
              <a:buFontTx/>
              <a:buNone/>
            </a:pPr>
            <a:r>
              <a:rPr lang="en-US" altLang="es-ES" sz="1800">
                <a:latin typeface="Comic Sans MS" panose="030F0702030302020204" pitchFamily="66" charset="0"/>
              </a:rPr>
              <a:t>Rotation occurs when an object spins around an axis.</a:t>
            </a:r>
          </a:p>
          <a:p>
            <a:pPr>
              <a:buFontTx/>
              <a:buNone/>
            </a:pPr>
            <a:r>
              <a:rPr lang="en-US" altLang="es-ES" sz="1800">
                <a:latin typeface="Comic Sans MS" panose="030F0702030302020204" pitchFamily="66" charset="0"/>
              </a:rPr>
              <a:t>Revolution occurs when an object spins around another object.</a:t>
            </a:r>
          </a:p>
          <a:p>
            <a:pPr>
              <a:buFontTx/>
              <a:buNone/>
            </a:pPr>
            <a:endParaRPr lang="en-US" altLang="es-ES" sz="1800"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r>
              <a:rPr lang="en-US" altLang="es-ES" sz="1800" b="1" i="1">
                <a:latin typeface="Comic Sans MS" panose="030F0702030302020204" pitchFamily="66" charset="0"/>
              </a:rPr>
              <a:t>Give me an example of something that revolves, and something that rotates.</a:t>
            </a:r>
          </a:p>
          <a:p>
            <a:pPr>
              <a:buFontTx/>
              <a:buNone/>
            </a:pPr>
            <a:endParaRPr lang="en-US" altLang="es-ES" sz="1800" b="1" i="1"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r>
              <a:rPr lang="en-US" altLang="es-ES" sz="1800" b="1" i="1">
                <a:latin typeface="Comic Sans MS" panose="030F0702030302020204" pitchFamily="66" charset="0"/>
              </a:rPr>
              <a:t>What type of movement causes night and day?</a:t>
            </a:r>
          </a:p>
          <a:p>
            <a:pPr>
              <a:buFontTx/>
              <a:buNone/>
            </a:pPr>
            <a:r>
              <a:rPr lang="en-US" altLang="es-ES" sz="1800">
                <a:latin typeface="Comic Sans MS" panose="030F0702030302020204" pitchFamily="66" charset="0"/>
              </a:rPr>
              <a:t>The Earth’s rotation</a:t>
            </a:r>
          </a:p>
          <a:p>
            <a:pPr>
              <a:buFontTx/>
              <a:buNone/>
            </a:pPr>
            <a:endParaRPr lang="en-US" altLang="es-ES" sz="1800"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r>
              <a:rPr lang="en-US" altLang="es-ES" sz="1800" b="1" i="1">
                <a:latin typeface="Comic Sans MS" panose="030F0702030302020204" pitchFamily="66" charset="0"/>
              </a:rPr>
              <a:t>What type of movement causes the change of seasons?</a:t>
            </a:r>
          </a:p>
          <a:p>
            <a:pPr>
              <a:buFontTx/>
              <a:buNone/>
            </a:pPr>
            <a:r>
              <a:rPr lang="en-US" altLang="es-ES" sz="1800">
                <a:latin typeface="Comic Sans MS" panose="030F0702030302020204" pitchFamily="66" charset="0"/>
              </a:rPr>
              <a:t>The Earth’s revolution- the angle of the sun, and the length of the day.</a:t>
            </a:r>
          </a:p>
          <a:p>
            <a:pPr>
              <a:buFontTx/>
              <a:buNone/>
            </a:pPr>
            <a:r>
              <a:rPr lang="en-US" altLang="es-ES" sz="1800" b="1" i="1">
                <a:latin typeface="Comic Sans MS" panose="030F0702030302020204" pitchFamily="66" charset="0"/>
              </a:rPr>
              <a:t>How do we know that the Earth Rotates?</a:t>
            </a:r>
          </a:p>
          <a:p>
            <a:pPr>
              <a:buFontTx/>
              <a:buNone/>
            </a:pPr>
            <a:r>
              <a:rPr lang="en-US" altLang="es-ES" sz="1800">
                <a:latin typeface="Comic Sans MS" panose="030F0702030302020204" pitchFamily="66" charset="0"/>
              </a:rPr>
              <a:t>Star trails, pendulum swings, ocean currents, wind currents</a:t>
            </a:r>
            <a:endParaRPr lang="en-US" altLang="es-ES" sz="1800" b="1" i="1">
              <a:latin typeface="Comic Sans MS" panose="030F0702030302020204" pitchFamily="66" charset="0"/>
            </a:endParaRPr>
          </a:p>
        </p:txBody>
      </p:sp>
      <p:pic>
        <p:nvPicPr>
          <p:cNvPr id="6148" name="Picture 4" descr="images 3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57600"/>
            <a:ext cx="15875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images 2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066800"/>
            <a:ext cx="1270000" cy="13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images  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1511300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</Words>
  <Application>Microsoft Office PowerPoint</Application>
  <PresentationFormat>Presentación en pantalla (4:3)</PresentationFormat>
  <Paragraphs>55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Times</vt:lpstr>
      <vt:lpstr>Comic Sans MS</vt:lpstr>
      <vt:lpstr>Blank Presentation</vt:lpstr>
      <vt:lpstr>Rotation and Revolution</vt:lpstr>
      <vt:lpstr>Rotation</vt:lpstr>
      <vt:lpstr>Night and Day</vt:lpstr>
      <vt:lpstr>Seasons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2015-09-28T14:51:31Z</dcterms:created>
  <dcterms:modified xsi:type="dcterms:W3CDTF">2015-09-28T14:58:02Z</dcterms:modified>
  <cp:contentStatus/>
</cp:coreProperties>
</file>