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0" r:id="rId4"/>
    <p:sldId id="258" r:id="rId5"/>
    <p:sldId id="259" r:id="rId6"/>
    <p:sldId id="265" r:id="rId7"/>
    <p:sldId id="262" r:id="rId8"/>
    <p:sldId id="269" r:id="rId9"/>
    <p:sldId id="275" r:id="rId10"/>
    <p:sldId id="276" r:id="rId11"/>
    <p:sldId id="277" r:id="rId12"/>
    <p:sldId id="273" r:id="rId13"/>
    <p:sldId id="274" r:id="rId14"/>
    <p:sldId id="272" r:id="rId15"/>
    <p:sldId id="282" r:id="rId16"/>
    <p:sldId id="271" r:id="rId17"/>
    <p:sldId id="270" r:id="rId18"/>
    <p:sldId id="286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5457C764-107E-4EB4-A62A-AD2CF61C4B2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5CD8B632-8FD9-48DD-A07D-272C79AE615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21DA1DC-4B22-4B01-8E43-B4E998575F12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75D5F9D4-3DCD-49F0-97C6-5DF1979CE7C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noProof="0"/>
              <a:t>Click to edit Master text styles</a:t>
            </a:r>
          </a:p>
          <a:p>
            <a:pPr lvl="1"/>
            <a:r>
              <a:rPr lang="en-US" altLang="es-ES" noProof="0"/>
              <a:t>Second level</a:t>
            </a:r>
          </a:p>
          <a:p>
            <a:pPr lvl="2"/>
            <a:r>
              <a:rPr lang="en-US" altLang="es-ES" noProof="0"/>
              <a:t>Third level</a:t>
            </a:r>
          </a:p>
          <a:p>
            <a:pPr lvl="3"/>
            <a:r>
              <a:rPr lang="en-US" altLang="es-ES" noProof="0"/>
              <a:t>Fourth level</a:t>
            </a:r>
          </a:p>
          <a:p>
            <a:pPr lvl="4"/>
            <a:r>
              <a:rPr lang="en-US" altLang="es-ES" noProof="0"/>
              <a:t>Fifth level</a:t>
            </a:r>
          </a:p>
        </p:txBody>
      </p:sp>
      <p:sp>
        <p:nvSpPr>
          <p:cNvPr id="43014" name="Rectangle 6">
            <a:extLst>
              <a:ext uri="{FF2B5EF4-FFF2-40B4-BE49-F238E27FC236}">
                <a16:creationId xmlns:a16="http://schemas.microsoft.com/office/drawing/2014/main" id="{54AA10EB-A594-49AA-AF76-9BA4707745C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3015" name="Rectangle 7">
            <a:extLst>
              <a:ext uri="{FF2B5EF4-FFF2-40B4-BE49-F238E27FC236}">
                <a16:creationId xmlns:a16="http://schemas.microsoft.com/office/drawing/2014/main" id="{D0EA6068-E640-496B-9096-CBE49B884C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93B2233-7A2E-4F28-8AE1-7F855D9B7B94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C1E136F8-87DE-4418-A112-F639379A44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B1F9D4-0305-4F5C-A3F2-C022ECF2C5DE}" type="slidenum">
              <a:rPr lang="en-US" altLang="es-ES" smtClean="0"/>
              <a:pPr/>
              <a:t>15</a:t>
            </a:fld>
            <a:endParaRPr lang="en-US" altLang="es-E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B619C1E0-7BF8-4370-A7F3-32656DB903D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B48AB83-D9AC-4988-A1E1-9449FACE19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s-ES"/>
              <a:t>What is the elevation of the San Joaquin Valley?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BA07A8-F531-46D6-86B3-50D9DF9D8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9C1679-DCD2-49B3-883F-5FF93E2FB9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2C6483-DFFA-4FED-9495-9E7BDE071E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BCC72-1B68-4E41-985C-EF6E6B6AB361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970757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CFDCB0-1C6D-429E-BF44-06B6A7500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3FC500-D859-4633-840C-2B8257A1EC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682A42-1C95-492C-B678-53D47848D4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F6B58D-3837-4A5B-B70B-DB9FCD0772C5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07682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0B643E-23C1-4FC6-ACEF-75490FDA53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8FECEA-7D8E-423F-8BE0-C08CAC0578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8CE2F0-4ABC-422E-A925-103C4AB338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15899-4AA4-4BC3-8544-16536C146312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24512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19714-E456-4385-ACA9-279C8C5454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2B29D8-3F54-462B-86DF-C7ED2F3074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54294C-2A50-4719-8879-4C48D2768C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DA3DD-413D-4146-B802-5271C183655F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8267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A5A4878-B084-4EE4-B677-867C7F51DC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F8C343-54F7-47CD-88DD-37FA1564E4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2A4529E-0F6A-4075-94F6-B88E97A922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296DE-150C-445F-BBB0-C903432DE55C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92135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8358E00-22BD-499B-94A7-EA8EE693FB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0576F90-801E-4EBD-BA5F-1455D985A0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521494B-A4D8-4652-BCA7-B16B387EC5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3A3DC-DC6B-45F9-A4DD-4AE679C80C55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69861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B75767D-7FE5-406B-B68E-91BA0EBF27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103F043-8AA8-4165-8AAF-EFCFE7F557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082F322-ECAC-429E-ACF3-53527B54F0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01122-FFAF-4CCA-B607-9E5CDEDAC756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63518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D0EA59-8D13-450C-BE95-3C93C72370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661A32-B4CE-491F-80B4-05AE0A8ED3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D4CA97-2C82-4F72-844E-72C930AF10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40A1E-B709-494C-AA7C-58612554AB81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979163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AD9794-2882-4BF9-9EDC-D77A91DE5C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6A4626-6302-4633-81F4-3E7C9B7565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0B1529-E469-4735-9F0A-EFA6BB9E1F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60FAF-345E-4270-B9DB-13A8AE17AC14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533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70F35A-D914-4C96-97F0-6FA32F47CC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8FF6A3-4FA3-4DC4-90CE-BB4ACD5495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77D610-50FA-4D38-97DD-A12CB1259A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AF238-7E90-48B9-B9B5-1A481540A5D2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36380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03E8D9-42B5-4317-BAB4-C9A752E5BD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8B1089-F868-4DAA-A577-92FF071E5D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8017F5-453A-45CC-ADD5-1FA9DF606E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807AF-E591-4B68-A7AF-9E4F36C78EBC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842938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DC145FE-080A-45C2-AAD6-BBC55BDFE6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F0624C-0E0F-4F40-BB96-1B9C7B6C61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8867E9D-1B43-456E-A770-986950CF49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5C184-31C6-4D98-94EF-EABA6975CCB5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12069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B40C4E9-B7C7-405A-8355-2BDF501139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E3C68F1-91FB-4E80-81F0-2CAADEE66B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4C1ED6E-FD78-4904-82DA-93972C80BEA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6F8E942-3686-4515-9AA2-59EC59431E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33DB8FE-D0C5-4091-B4E9-9CB93806C87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CD2647B-CD88-4FCD-8DCF-F7A4406819E3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enchantedlearning.com/geography/mapreading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enchantedlearning.com/geography/mapreading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ngdc.noaa.gov/mgg/image/2minsurface/1350/45N135W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gdc.noaa.gov/mgg/topo/img/ca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>
            <a:extLst>
              <a:ext uri="{FF2B5EF4-FFF2-40B4-BE49-F238E27FC236}">
                <a16:creationId xmlns:a16="http://schemas.microsoft.com/office/drawing/2014/main" id="{11353FA7-47E0-4DFD-AD96-3CDA00F5EE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/>
          <a:lstStyle/>
          <a:p>
            <a:pPr eaLnBrk="1" hangingPunct="1"/>
            <a:r>
              <a:rPr lang="en-US" altLang="es-ES" sz="6600"/>
              <a:t>How are different types of maps distinguished?</a:t>
            </a:r>
          </a:p>
        </p:txBody>
      </p:sp>
      <p:pic>
        <p:nvPicPr>
          <p:cNvPr id="3075" name="Picture 10" descr="dd0rmebf[1]">
            <a:extLst>
              <a:ext uri="{FF2B5EF4-FFF2-40B4-BE49-F238E27FC236}">
                <a16:creationId xmlns:a16="http://schemas.microsoft.com/office/drawing/2014/main" id="{8378393E-2519-47CD-9A63-526DB7273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038600"/>
            <a:ext cx="3048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88580FE-4675-49D5-919C-0170FD59C164}"/>
              </a:ext>
            </a:extLst>
          </p:cNvPr>
          <p:cNvSpPr/>
          <p:nvPr/>
        </p:nvSpPr>
        <p:spPr>
          <a:xfrm>
            <a:off x="5562600" y="5791200"/>
            <a:ext cx="3276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rgbClr val="FF0000"/>
                </a:solidFill>
              </a:rPr>
              <a:t>MARÍA SANZ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D69F84F-26AE-4E37-8299-436F698AA6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b="1" u="sng"/>
              <a:t>Political Maps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9FB4B84-0112-4722-B7D7-CE1D8E4BFD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s-ES"/>
              <a:t>Usually colored  by country or by state, region or province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/>
              <a:t>Political colors make it easy to compare size, shape, and location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/>
              <a:t>Bold letters often make the country names stand out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/>
              <a:t>Symbols make it easy to tell capitals from other cities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/>
              <a:t>Political maps also name certain physical features, such as rivers and lakes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id="{0E47A62D-38CF-4094-A387-BFD76BD172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b="1" u="sng"/>
              <a:t>World Political Map</a:t>
            </a:r>
          </a:p>
        </p:txBody>
      </p:sp>
      <p:pic>
        <p:nvPicPr>
          <p:cNvPr id="5123" name="Picture 6" descr="Political Map of the World">
            <a:extLst>
              <a:ext uri="{FF2B5EF4-FFF2-40B4-BE49-F238E27FC236}">
                <a16:creationId xmlns:a16="http://schemas.microsoft.com/office/drawing/2014/main" id="{2AE07FA0-90F5-4A2E-8839-42F7E50FD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00213"/>
            <a:ext cx="7086600" cy="41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FCA4E7F-53A5-40B6-A676-959A332A37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b="1" u="sng"/>
              <a:t>Physical Map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7CC2C08-239E-43C1-88F1-40F60AD1C4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s-ES"/>
              <a:t>Has colors that make natural patterns stand out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/>
              <a:t>The colors on the map can stand for types of vegetation, mountain, and natural features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/>
              <a:t>Names of big natural features are easy to see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/>
              <a:t>Physical maps also include some political information, such as boundaries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s-E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Physical Map of the World">
            <a:extLst>
              <a:ext uri="{FF2B5EF4-FFF2-40B4-BE49-F238E27FC236}">
                <a16:creationId xmlns:a16="http://schemas.microsoft.com/office/drawing/2014/main" id="{A71875AA-C725-4FC8-9A1C-244A0BB2B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04975"/>
            <a:ext cx="7315200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6">
            <a:extLst>
              <a:ext uri="{FF2B5EF4-FFF2-40B4-BE49-F238E27FC236}">
                <a16:creationId xmlns:a16="http://schemas.microsoft.com/office/drawing/2014/main" id="{2E025277-BD28-4BB7-AA27-401E67415A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b="1" u="sng"/>
              <a:t>World Physical Map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EAE0E4F-BF1F-4213-8F19-49CF93B5C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b="1" u="sng"/>
              <a:t>Climate Map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D47E14D-8109-4D1D-8425-033C7E00F0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s-ES"/>
              <a:t>The climate of a place is the weather it has season by season, year after year</a:t>
            </a:r>
          </a:p>
          <a:p>
            <a:pPr eaLnBrk="1" hangingPunct="1"/>
            <a:r>
              <a:rPr lang="en-US" altLang="es-ES"/>
              <a:t>Rainfall and temperature are climate’s main ingredients</a:t>
            </a:r>
          </a:p>
          <a:p>
            <a:pPr eaLnBrk="1" hangingPunct="1"/>
            <a:r>
              <a:rPr lang="en-US" altLang="es-ES"/>
              <a:t>Climate is affected by elevation, distance from the ocean, and latitude</a:t>
            </a:r>
          </a:p>
          <a:p>
            <a:pPr eaLnBrk="1" hangingPunct="1"/>
            <a:endParaRPr lang="en-US" altLang="es-E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21CF0F62-0BCE-49C4-BA29-87D979D9BE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b="1" u="sng"/>
              <a:t>World Climate Map</a:t>
            </a:r>
          </a:p>
        </p:txBody>
      </p:sp>
      <p:pic>
        <p:nvPicPr>
          <p:cNvPr id="9219" name="Picture 6" descr="climate_map">
            <a:extLst>
              <a:ext uri="{FF2B5EF4-FFF2-40B4-BE49-F238E27FC236}">
                <a16:creationId xmlns:a16="http://schemas.microsoft.com/office/drawing/2014/main" id="{2BE8786A-4566-4F1A-B796-4BEDD2A30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74676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3B5E1BC-6DC4-4358-AC4A-C6F44B6051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b="1" u="sng"/>
              <a:t>Land Use Resource Map</a:t>
            </a: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DA2F0AB0-C752-427A-A29F-F17345E8D7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s-ES" sz="3600" b="1"/>
              <a:t>	These maps show how land is being used.  This might refer to:</a:t>
            </a:r>
          </a:p>
          <a:p>
            <a:pPr eaLnBrk="1" hangingPunct="1"/>
            <a:r>
              <a:rPr lang="en-US" altLang="es-ES" sz="3600" b="1"/>
              <a:t>vegetation</a:t>
            </a:r>
          </a:p>
          <a:p>
            <a:pPr eaLnBrk="1" hangingPunct="1"/>
            <a:r>
              <a:rPr lang="en-US" altLang="es-ES" sz="3600" b="1"/>
              <a:t>crops being grown</a:t>
            </a:r>
          </a:p>
          <a:p>
            <a:pPr eaLnBrk="1" hangingPunct="1"/>
            <a:r>
              <a:rPr lang="en-US" altLang="es-ES" sz="3600" b="1"/>
              <a:t>forest vs. Agriculture </a:t>
            </a:r>
          </a:p>
          <a:p>
            <a:pPr eaLnBrk="1" hangingPunct="1"/>
            <a:r>
              <a:rPr lang="en-US" altLang="es-ES" sz="3600" b="1"/>
              <a:t>mines and wells</a:t>
            </a:r>
          </a:p>
          <a:p>
            <a:pPr eaLnBrk="1" hangingPunct="1"/>
            <a:r>
              <a:rPr lang="en-US" altLang="es-ES" sz="3600" b="1"/>
              <a:t>city zoning.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World Map of Minerals">
            <a:extLst>
              <a:ext uri="{FF2B5EF4-FFF2-40B4-BE49-F238E27FC236}">
                <a16:creationId xmlns:a16="http://schemas.microsoft.com/office/drawing/2014/main" id="{18E8531C-64F6-4F8B-B68B-1341E27F5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14388"/>
            <a:ext cx="7620000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World Map Of Natural Vegetation">
            <a:extLst>
              <a:ext uri="{FF2B5EF4-FFF2-40B4-BE49-F238E27FC236}">
                <a16:creationId xmlns:a16="http://schemas.microsoft.com/office/drawing/2014/main" id="{F40BD399-F148-4D6D-B356-535DC381D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84188"/>
            <a:ext cx="8458200" cy="594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 descr="uswindmap">
            <a:extLst>
              <a:ext uri="{FF2B5EF4-FFF2-40B4-BE49-F238E27FC236}">
                <a16:creationId xmlns:a16="http://schemas.microsoft.com/office/drawing/2014/main" id="{68969D3C-6288-4E4F-845F-D1E48275A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4488"/>
            <a:ext cx="8305800" cy="622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>
            <a:extLst>
              <a:ext uri="{FF2B5EF4-FFF2-40B4-BE49-F238E27FC236}">
                <a16:creationId xmlns:a16="http://schemas.microsoft.com/office/drawing/2014/main" id="{1279642E-1BEE-4A51-8325-A7AE597A1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3200" y="228600"/>
            <a:ext cx="6400800" cy="1143000"/>
          </a:xfrm>
        </p:spPr>
        <p:txBody>
          <a:bodyPr/>
          <a:lstStyle/>
          <a:p>
            <a:pPr eaLnBrk="1" hangingPunct="1"/>
            <a:r>
              <a:rPr lang="en-US" altLang="es-ES" sz="5400" b="1" u="sng"/>
              <a:t>Contour maps</a:t>
            </a:r>
          </a:p>
        </p:txBody>
      </p:sp>
      <p:pic>
        <p:nvPicPr>
          <p:cNvPr id="14339" name="Picture 4" descr="Topo Map reading">
            <a:hlinkClick r:id="rId2"/>
            <a:extLst>
              <a:ext uri="{FF2B5EF4-FFF2-40B4-BE49-F238E27FC236}">
                <a16:creationId xmlns:a16="http://schemas.microsoft.com/office/drawing/2014/main" id="{3D06B1C6-150C-46AF-9DF1-305826C8413D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2438400"/>
            <a:ext cx="5219700" cy="364331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0" name="Rectangle 7">
            <a:extLst>
              <a:ext uri="{FF2B5EF4-FFF2-40B4-BE49-F238E27FC236}">
                <a16:creationId xmlns:a16="http://schemas.microsoft.com/office/drawing/2014/main" id="{C1E5BE86-DA16-4A09-9651-2CF8458A3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90600"/>
            <a:ext cx="3810000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3600" b="1"/>
              <a:t>Contour lines represent the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3600" b="1"/>
              <a:t>elevation at that line.  If you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3600" b="1"/>
              <a:t>were to walk across a line, you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3600" b="1"/>
              <a:t>are changing elevation.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Topo Map reading">
            <a:hlinkClick r:id="rId2"/>
            <a:extLst>
              <a:ext uri="{FF2B5EF4-FFF2-40B4-BE49-F238E27FC236}">
                <a16:creationId xmlns:a16="http://schemas.microsoft.com/office/drawing/2014/main" id="{32BF4190-12D6-4E36-AB59-47D0C83E4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90600"/>
            <a:ext cx="7086600" cy="494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6">
            <a:extLst>
              <a:ext uri="{FF2B5EF4-FFF2-40B4-BE49-F238E27FC236}">
                <a16:creationId xmlns:a16="http://schemas.microsoft.com/office/drawing/2014/main" id="{F7DCDAE2-CFC2-4CCF-9105-24BE3CC04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28600"/>
            <a:ext cx="36607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4400" b="1" u="sng">
                <a:solidFill>
                  <a:schemeClr val="tx2"/>
                </a:solidFill>
              </a:rPr>
              <a:t>Contour map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8C60851-C416-4449-9256-AFB71FA8A3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sz="5400" b="1" u="sng"/>
              <a:t>Elevation Maps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80B718BF-34E5-42D3-BB44-B14CE4AF30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4191000" cy="40687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s-ES" sz="4800">
                <a:latin typeface="Tw Cen MT Condensed Extra Bold" panose="020B0803020202020204" pitchFamily="34" charset="0"/>
              </a:rPr>
              <a:t>	</a:t>
            </a:r>
            <a:r>
              <a:rPr lang="en-US" altLang="es-ES" sz="4800" b="1">
                <a:latin typeface="Tw Cen MT Condensed Extra Bold" panose="020B0803020202020204" pitchFamily="34" charset="0"/>
              </a:rPr>
              <a:t>Maps that show elevation change by using color or shading.</a:t>
            </a:r>
          </a:p>
        </p:txBody>
      </p:sp>
      <p:pic>
        <p:nvPicPr>
          <p:cNvPr id="16388" name="Picture 4" descr="color shaded relief image, 45 degree square area of latitude/longitude centered on 45 North 135 West">
            <a:hlinkClick r:id="rId2"/>
            <a:extLst>
              <a:ext uri="{FF2B5EF4-FFF2-40B4-BE49-F238E27FC236}">
                <a16:creationId xmlns:a16="http://schemas.microsoft.com/office/drawing/2014/main" id="{C7A0D06E-9EB6-469A-8D26-12347C65759C}"/>
              </a:ext>
            </a:extLst>
          </p:cNvPr>
          <p:cNvPicPr>
            <a:picLocks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67200" y="1828800"/>
            <a:ext cx="4648200" cy="4648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tate image">
            <a:hlinkClick r:id="rId3"/>
            <a:extLst>
              <a:ext uri="{FF2B5EF4-FFF2-40B4-BE49-F238E27FC236}">
                <a16:creationId xmlns:a16="http://schemas.microsoft.com/office/drawing/2014/main" id="{E19AE646-8858-42A7-BBE2-3A58A97A3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 descr="color legend">
            <a:extLst>
              <a:ext uri="{FF2B5EF4-FFF2-40B4-BE49-F238E27FC236}">
                <a16:creationId xmlns:a16="http://schemas.microsoft.com/office/drawing/2014/main" id="{BE176DD5-BF9A-406F-BEFA-C045445A075D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0" y="0"/>
            <a:ext cx="2286000" cy="7467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A81FDD19-6D95-4F9D-AE06-8BE297ACB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04800"/>
            <a:ext cx="325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3600" b="1" u="sng"/>
              <a:t>Elevation Map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0A3F617-0621-4757-BC4B-7100FF3C5E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b="1" u="sng"/>
              <a:t>Topographic Map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B203DD5F-8FAB-4021-BB36-6D016CFE31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332038"/>
            <a:ext cx="8229600" cy="3992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s-ES"/>
              <a:t>	</a:t>
            </a:r>
            <a:r>
              <a:rPr lang="en-US" altLang="es-ES" sz="3600" b="1"/>
              <a:t>These maps generally represent a small area with a lot of detail.  They show elevation with contour lines, natural and man-made features.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8" descr="Topographic_map_example">
            <a:extLst>
              <a:ext uri="{FF2B5EF4-FFF2-40B4-BE49-F238E27FC236}">
                <a16:creationId xmlns:a16="http://schemas.microsoft.com/office/drawing/2014/main" id="{452C99DD-ED5D-43DF-8594-F0A5354A7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95400"/>
            <a:ext cx="5162550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9">
            <a:extLst>
              <a:ext uri="{FF2B5EF4-FFF2-40B4-BE49-F238E27FC236}">
                <a16:creationId xmlns:a16="http://schemas.microsoft.com/office/drawing/2014/main" id="{38A3BED1-2C24-4702-B011-20DC1FAC51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92163"/>
          </a:xfrm>
        </p:spPr>
        <p:txBody>
          <a:bodyPr/>
          <a:lstStyle/>
          <a:p>
            <a:pPr eaLnBrk="1" hangingPunct="1"/>
            <a:r>
              <a:rPr lang="en-US" altLang="es-ES" b="1" u="sng"/>
              <a:t>Topographic Map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86A8186-9F0D-458D-BD4E-50822503F4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s-ES"/>
              <a:t>Types of Maps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343370FD-C812-4E11-B27A-45DC2DD2A7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s-ES" sz="2400"/>
              <a:t>This map represents a small area with lots of detail.  It has contour lines as well as natural and man-made features.  _______________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s-ES" sz="2400"/>
              <a:t>This map uses colors to show height above sea level. ____________________________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s-ES" sz="2400"/>
              <a:t>These colorful maps show lines that people use to divide countries and states.  They also show major cities.  _____________________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s-ES" sz="2400"/>
              <a:t>These maps show physical features on the Earth like rivers, mountains, and deserts. ____________________________ 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s-ES" sz="2400"/>
              <a:t>These maps show how land is being used.  For example, they might show which crops are being grown or what animals are being raised.   __________________________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s-ES" sz="2400"/>
              <a:t>These maps show climate regions. ___________________</a:t>
            </a:r>
          </a:p>
          <a:p>
            <a:pPr marL="609600" indent="-609600" eaLnBrk="1" hangingPunct="1">
              <a:buFontTx/>
              <a:buAutoNum type="arabicPeriod"/>
            </a:pPr>
            <a:endParaRPr lang="en-US" altLang="es-ES"/>
          </a:p>
          <a:p>
            <a:pPr marL="609600" indent="-609600" eaLnBrk="1" hangingPunct="1">
              <a:buFontTx/>
              <a:buAutoNum type="arabicPeriod"/>
            </a:pPr>
            <a:endParaRPr lang="en-US" alt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325</Words>
  <Application>Microsoft Office PowerPoint</Application>
  <PresentationFormat>Presentación en pantalla (4:3)</PresentationFormat>
  <Paragraphs>48</Paragraphs>
  <Slides>18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1" baseType="lpstr">
      <vt:lpstr>Arial</vt:lpstr>
      <vt:lpstr>Tw Cen MT Condensed Extra Bold</vt:lpstr>
      <vt:lpstr>Default Design</vt:lpstr>
      <vt:lpstr>How are different types of maps distinguished?</vt:lpstr>
      <vt:lpstr>Political Maps</vt:lpstr>
      <vt:lpstr>World Political Map</vt:lpstr>
      <vt:lpstr>Physical Map</vt:lpstr>
      <vt:lpstr>World Physical Map</vt:lpstr>
      <vt:lpstr>Climate Map</vt:lpstr>
      <vt:lpstr>World Climate Map</vt:lpstr>
      <vt:lpstr>Land Use Resource Map</vt:lpstr>
      <vt:lpstr>Presentación de PowerPoint</vt:lpstr>
      <vt:lpstr>Presentación de PowerPoint</vt:lpstr>
      <vt:lpstr>Presentación de PowerPoint</vt:lpstr>
      <vt:lpstr>Contour maps</vt:lpstr>
      <vt:lpstr>Presentación de PowerPoint</vt:lpstr>
      <vt:lpstr>Elevation Maps</vt:lpstr>
      <vt:lpstr>Presentación de PowerPoint</vt:lpstr>
      <vt:lpstr>Topographic Map</vt:lpstr>
      <vt:lpstr>Topographic Map</vt:lpstr>
      <vt:lpstr>Types of Maps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different types of maps and how are they used?</dc:title>
  <dc:creator>jeff margeson</dc:creator>
  <cp:lastModifiedBy>Maria Sanz</cp:lastModifiedBy>
  <cp:revision>10</cp:revision>
  <dcterms:created xsi:type="dcterms:W3CDTF">2004-08-22T13:52:23Z</dcterms:created>
  <dcterms:modified xsi:type="dcterms:W3CDTF">2019-08-01T16:23:48Z</dcterms:modified>
</cp:coreProperties>
</file>