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5"/>
  </p:handoutMasterIdLst>
  <p:sldIdLst>
    <p:sldId id="265" r:id="rId2"/>
    <p:sldId id="266" r:id="rId3"/>
    <p:sldId id="267" r:id="rId4"/>
    <p:sldId id="268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80" r:id="rId13"/>
    <p:sldId id="27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5" autoAdjust="0"/>
    <p:restoredTop sz="94660"/>
  </p:normalViewPr>
  <p:slideViewPr>
    <p:cSldViewPr>
      <p:cViewPr varScale="1">
        <p:scale>
          <a:sx n="78" d="100"/>
          <a:sy n="78" d="100"/>
        </p:scale>
        <p:origin x="1531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F63BD6-33B2-425B-B030-85C4B8EC01FB}" type="datetimeFigureOut">
              <a:rPr lang="en-GB" smtClean="0"/>
              <a:pPr/>
              <a:t>01/06/2022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322562-2EF7-455A-9F22-00282CB48EC6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38886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3A1EC-1725-4538-9D8B-0CCCB5C9FE58}" type="datetimeFigureOut">
              <a:rPr lang="en-GB" smtClean="0"/>
              <a:pPr/>
              <a:t>01/06/2022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97BD1-89FE-4938-AB1A-99DDF63DBFDA}" type="slidenum">
              <a:rPr lang="en-GB" smtClean="0"/>
              <a:pPr/>
              <a:t>‹Nº›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3A1EC-1725-4538-9D8B-0CCCB5C9FE58}" type="datetimeFigureOut">
              <a:rPr lang="en-GB" smtClean="0"/>
              <a:pPr/>
              <a:t>01/06/2022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97BD1-89FE-4938-AB1A-99DDF63DBFDA}" type="slidenum">
              <a:rPr lang="en-GB" smtClean="0"/>
              <a:pPr/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3A1EC-1725-4538-9D8B-0CCCB5C9FE58}" type="datetimeFigureOut">
              <a:rPr lang="en-GB" smtClean="0"/>
              <a:pPr/>
              <a:t>01/06/2022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97BD1-89FE-4938-AB1A-99DDF63DBFDA}" type="slidenum">
              <a:rPr lang="en-GB" smtClean="0"/>
              <a:pPr/>
              <a:t>‹Nº›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3A1EC-1725-4538-9D8B-0CCCB5C9FE58}" type="datetimeFigureOut">
              <a:rPr lang="en-GB" smtClean="0"/>
              <a:pPr/>
              <a:t>01/06/2022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97BD1-89FE-4938-AB1A-99DDF63DBFDA}" type="slidenum">
              <a:rPr lang="en-GB" smtClean="0"/>
              <a:pPr/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3A1EC-1725-4538-9D8B-0CCCB5C9FE58}" type="datetimeFigureOut">
              <a:rPr lang="en-GB" smtClean="0"/>
              <a:pPr/>
              <a:t>01/06/2022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97BD1-89FE-4938-AB1A-99DDF63DBFDA}" type="slidenum">
              <a:rPr lang="en-GB" smtClean="0"/>
              <a:pPr/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3A1EC-1725-4538-9D8B-0CCCB5C9FE58}" type="datetimeFigureOut">
              <a:rPr lang="en-GB" smtClean="0"/>
              <a:pPr/>
              <a:t>01/06/2022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97BD1-89FE-4938-AB1A-99DDF63DBFDA}" type="slidenum">
              <a:rPr lang="en-GB" smtClean="0"/>
              <a:pPr/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3A1EC-1725-4538-9D8B-0CCCB5C9FE58}" type="datetimeFigureOut">
              <a:rPr lang="en-GB" smtClean="0"/>
              <a:pPr/>
              <a:t>01/06/2022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97BD1-89FE-4938-AB1A-99DDF63DBFDA}" type="slidenum">
              <a:rPr lang="en-GB" smtClean="0"/>
              <a:pPr/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3A1EC-1725-4538-9D8B-0CCCB5C9FE58}" type="datetimeFigureOut">
              <a:rPr lang="en-GB" smtClean="0"/>
              <a:pPr/>
              <a:t>01/06/2022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97BD1-89FE-4938-AB1A-99DDF63DBFDA}" type="slidenum">
              <a:rPr lang="en-GB" smtClean="0"/>
              <a:pPr/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3A1EC-1725-4538-9D8B-0CCCB5C9FE58}" type="datetimeFigureOut">
              <a:rPr lang="en-GB" smtClean="0"/>
              <a:pPr/>
              <a:t>01/06/2022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A397BD1-89FE-4938-AB1A-99DDF63DBFDA}" type="slidenum">
              <a:rPr lang="en-GB" smtClean="0"/>
              <a:pPr/>
              <a:t>‹Nº›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3A1EC-1725-4538-9D8B-0CCCB5C9FE58}" type="datetimeFigureOut">
              <a:rPr lang="en-GB" smtClean="0"/>
              <a:pPr/>
              <a:t>01/06/2022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97BD1-89FE-4938-AB1A-99DDF63DBFDA}" type="slidenum">
              <a:rPr lang="en-GB" smtClean="0"/>
              <a:pPr/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3A1EC-1725-4538-9D8B-0CCCB5C9FE58}" type="datetimeFigureOut">
              <a:rPr lang="en-GB" smtClean="0"/>
              <a:pPr/>
              <a:t>01/06/2022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97BD1-89FE-4938-AB1A-99DDF63DBFDA}" type="slidenum">
              <a:rPr lang="en-GB" smtClean="0"/>
              <a:pPr/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CB3A1EC-1725-4538-9D8B-0CCCB5C9FE58}" type="datetimeFigureOut">
              <a:rPr lang="en-GB" smtClean="0"/>
              <a:pPr/>
              <a:t>01/06/2022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A397BD1-89FE-4938-AB1A-99DDF63DBFDA}" type="slidenum">
              <a:rPr lang="en-GB" smtClean="0"/>
              <a:pPr/>
              <a:t>‹Nº›</a:t>
            </a:fld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Arial Rounded MT Bold" pitchFamily="34" charset="0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Arial Rounded MT Bold" pitchFamily="34" charset="0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Arial Rounded MT Bold" pitchFamily="34" charset="0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Arial Rounded MT Bold" pitchFamily="34" charset="0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Arial Rounded MT Bold" pitchFamily="34" charset="0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Arial Rounded MT Bold" pitchFamily="34" charset="0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apps.sepa.org.uk/floodlinekids/rivers/flooding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7" descr="http://t2.gstatic.com/images?q=tbn:ANd9GcR0hTmKgov9gEhbWXDOz5F7YI97NJoc7YmGjmdWWDXPBkJCKk5zw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348" y="-1"/>
            <a:ext cx="9165348" cy="6865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4831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3568" y="1412776"/>
            <a:ext cx="7772400" cy="1470025"/>
          </a:xfrm>
        </p:spPr>
        <p:txBody>
          <a:bodyPr>
            <a:noAutofit/>
          </a:bodyPr>
          <a:lstStyle/>
          <a:p>
            <a:pPr algn="ctr"/>
            <a:r>
              <a:rPr lang="en-GB" sz="6600" b="1" u="sng" dirty="0"/>
              <a:t>What causes rivers to flood?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971600" y="3886200"/>
            <a:ext cx="7344816" cy="2351112"/>
          </a:xfrm>
        </p:spPr>
        <p:txBody>
          <a:bodyPr>
            <a:normAutofit/>
          </a:bodyPr>
          <a:lstStyle/>
          <a:p>
            <a:pPr algn="l"/>
            <a:r>
              <a:rPr lang="en-GB" dirty="0">
                <a:solidFill>
                  <a:schemeClr val="tx1"/>
                </a:solidFill>
              </a:rPr>
              <a:t>Today, we are going to answer:</a:t>
            </a:r>
            <a:br>
              <a:rPr lang="en-GB" dirty="0">
                <a:solidFill>
                  <a:schemeClr val="tx1"/>
                </a:solidFill>
              </a:rPr>
            </a:br>
            <a:br>
              <a:rPr lang="en-GB" dirty="0">
                <a:solidFill>
                  <a:schemeClr val="tx1"/>
                </a:solidFill>
              </a:rPr>
            </a:br>
            <a:r>
              <a:rPr lang="en-GB" dirty="0">
                <a:solidFill>
                  <a:schemeClr val="tx1"/>
                </a:solidFill>
              </a:rPr>
              <a:t>1. What are floods?</a:t>
            </a:r>
          </a:p>
          <a:p>
            <a:pPr algn="l"/>
            <a:r>
              <a:rPr lang="en-GB" dirty="0">
                <a:solidFill>
                  <a:schemeClr val="tx1"/>
                </a:solidFill>
              </a:rPr>
              <a:t>2. What causes floods?</a:t>
            </a:r>
          </a:p>
          <a:p>
            <a:pPr algn="l"/>
            <a:r>
              <a:rPr lang="en-GB" dirty="0">
                <a:solidFill>
                  <a:schemeClr val="tx1"/>
                </a:solidFill>
              </a:rPr>
              <a:t>3. What increases the risk of flooding?</a:t>
            </a:r>
          </a:p>
        </p:txBody>
      </p:sp>
    </p:spTree>
    <p:extLst>
      <p:ext uri="{BB962C8B-B14F-4D97-AF65-F5344CB8AC3E}">
        <p14:creationId xmlns:p14="http://schemas.microsoft.com/office/powerpoint/2010/main" val="760010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729051"/>
            <a:ext cx="8229600" cy="866360"/>
          </a:xfrm>
        </p:spPr>
        <p:txBody>
          <a:bodyPr/>
          <a:lstStyle/>
          <a:p>
            <a:r>
              <a:rPr lang="en-GB" b="1" dirty="0">
                <a:latin typeface="Arial Rounded MT Bold" pitchFamily="34" charset="0"/>
              </a:rPr>
              <a:t>What are floods?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5611866"/>
            <a:ext cx="3024336" cy="1108720"/>
          </a:xfrm>
        </p:spPr>
        <p:txBody>
          <a:bodyPr>
            <a:normAutofit fontScale="77500" lnSpcReduction="20000"/>
          </a:bodyPr>
          <a:lstStyle/>
          <a:p>
            <a:r>
              <a:rPr lang="en-GB" dirty="0">
                <a:hlinkClick r:id="rId2"/>
              </a:rPr>
              <a:t>http://apps.sepa.org.uk/floodlinekids/rivers/flooding.html</a:t>
            </a:r>
            <a:endParaRPr lang="en-GB" dirty="0"/>
          </a:p>
        </p:txBody>
      </p:sp>
      <p:pic>
        <p:nvPicPr>
          <p:cNvPr id="9218" name="Picture 2" descr="http://looneynature.com/img01/red-river-flood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28800"/>
            <a:ext cx="4680520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5148064" y="1628800"/>
            <a:ext cx="3744416" cy="41764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/>
              <a:t>Floods happen when a river gets more water than the river channel can hold. The water flows over the banks and onto the river flood plain.</a:t>
            </a:r>
          </a:p>
        </p:txBody>
      </p:sp>
    </p:spTree>
    <p:extLst>
      <p:ext uri="{BB962C8B-B14F-4D97-AF65-F5344CB8AC3E}">
        <p14:creationId xmlns:p14="http://schemas.microsoft.com/office/powerpoint/2010/main" val="3118202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0" t="13095" r="5292" b="22620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9552" y="188640"/>
            <a:ext cx="223224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Comic Sans MS" pitchFamily="66" charset="0"/>
              </a:rPr>
              <a:t>1. Rainfall is heavy</a:t>
            </a:r>
            <a:r>
              <a:rPr lang="en-GB" sz="1400" dirty="0">
                <a:latin typeface="Comic Sans MS" pitchFamily="66" charset="0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1600" y="3284984"/>
            <a:ext cx="3011163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omic Sans MS" pitchFamily="66" charset="0"/>
              </a:rPr>
              <a:t>2. Rain can’t soak into the ground fast enough, so it runs over the surface</a:t>
            </a:r>
            <a:endParaRPr lang="en-GB" sz="1200" dirty="0"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58309" y="4941168"/>
            <a:ext cx="2232248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omic Sans MS" pitchFamily="66" charset="0"/>
              </a:rPr>
              <a:t>3. Water runs into the river, causing the river level to rise. The river floods.</a:t>
            </a:r>
            <a:endParaRPr lang="en-GB" sz="1200" dirty="0">
              <a:latin typeface="Comic Sans MS" pitchFamily="66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059832" y="2492896"/>
            <a:ext cx="1298477" cy="1299919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2228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26536"/>
            <a:ext cx="8229600" cy="794352"/>
          </a:xfrm>
        </p:spPr>
        <p:txBody>
          <a:bodyPr>
            <a:normAutofit fontScale="90000"/>
          </a:bodyPr>
          <a:lstStyle/>
          <a:p>
            <a:r>
              <a:rPr lang="en-GB" dirty="0"/>
              <a:t>What increases the chance of flooding?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71584"/>
            <a:ext cx="3538736" cy="3149704"/>
          </a:xfrm>
        </p:spPr>
        <p:txBody>
          <a:bodyPr/>
          <a:lstStyle/>
          <a:p>
            <a:pPr marL="0" indent="0">
              <a:buNone/>
            </a:pPr>
            <a:r>
              <a:rPr lang="en-GB" sz="4000" b="1" dirty="0"/>
              <a:t>Impermeable Rock</a:t>
            </a:r>
            <a:br>
              <a:rPr lang="en-GB" sz="3600" b="1" dirty="0"/>
            </a:br>
            <a:r>
              <a:rPr lang="en-GB" sz="3200" dirty="0"/>
              <a:t>(Rock that water </a:t>
            </a:r>
            <a:br>
              <a:rPr lang="en-GB" sz="3200" dirty="0"/>
            </a:br>
            <a:r>
              <a:rPr lang="en-GB" sz="3200" dirty="0"/>
              <a:t>can’t flow through</a:t>
            </a:r>
            <a:r>
              <a:rPr lang="en-GB" sz="2400" dirty="0"/>
              <a:t>)</a:t>
            </a:r>
          </a:p>
          <a:p>
            <a:pPr marL="0" indent="0">
              <a:buNone/>
            </a:pPr>
            <a:endParaRPr lang="en-GB" b="1" dirty="0"/>
          </a:p>
        </p:txBody>
      </p:sp>
      <p:pic>
        <p:nvPicPr>
          <p:cNvPr id="14340" name="Picture 4" descr="http://www.kgs.ku.edu/General/Geology/Ford/gifs/fig5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7" t="35516" r="54074" b="39992"/>
          <a:stretch/>
        </p:blipFill>
        <p:spPr bwMode="auto">
          <a:xfrm>
            <a:off x="4838092" y="4373689"/>
            <a:ext cx="3470060" cy="2152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http://t3.gstatic.com/images?q=tbn:ANd9GcSAduSxKcYvCcVxlinIxZ3BZREXC2a8RccGn2e2kpxxWJjlFPDym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978" y="2204864"/>
            <a:ext cx="2592288" cy="1948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1079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7" y="1124744"/>
            <a:ext cx="3600400" cy="4032448"/>
          </a:xfrm>
        </p:spPr>
        <p:txBody>
          <a:bodyPr/>
          <a:lstStyle/>
          <a:p>
            <a:pPr marL="0" indent="0">
              <a:buNone/>
            </a:pPr>
            <a:r>
              <a:rPr lang="en-GB" sz="4000" b="1" dirty="0"/>
              <a:t>Hard Dry Soil</a:t>
            </a:r>
            <a:br>
              <a:rPr lang="en-GB" sz="3600" b="1" dirty="0"/>
            </a:br>
            <a:endParaRPr lang="en-GB" b="1" dirty="0"/>
          </a:p>
        </p:txBody>
      </p:sp>
      <p:pic>
        <p:nvPicPr>
          <p:cNvPr id="15362" name="Picture 2" descr="http://t0.gstatic.com/images?q=tbn:ANd9GcTrmw18EMdfUsHHguSmaDuZeg9q19kk9xOyf3WCySFzqdFkqVrL5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7" y="2239252"/>
            <a:ext cx="5644678" cy="4228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2433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7" y="1124744"/>
            <a:ext cx="3600400" cy="4032448"/>
          </a:xfrm>
        </p:spPr>
        <p:txBody>
          <a:bodyPr/>
          <a:lstStyle/>
          <a:p>
            <a:pPr marL="0" indent="0">
              <a:buNone/>
            </a:pPr>
            <a:r>
              <a:rPr lang="en-GB" sz="4000" b="1" dirty="0"/>
              <a:t>Very Wet Soil</a:t>
            </a:r>
            <a:br>
              <a:rPr lang="en-GB" sz="3600" b="1" dirty="0"/>
            </a:br>
            <a:endParaRPr lang="en-GB" b="1" dirty="0"/>
          </a:p>
        </p:txBody>
      </p:sp>
      <p:pic>
        <p:nvPicPr>
          <p:cNvPr id="16386" name="Picture 2" descr="http://t0.gstatic.com/images?q=tbn:ANd9GcQeDjyrZ0gFj2V5_MQkrR7pjd8qBJt-D1kFIOUyRhkZmXweJwe0_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916832"/>
            <a:ext cx="6264696" cy="4176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6932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7" y="1124744"/>
            <a:ext cx="3600400" cy="4032448"/>
          </a:xfrm>
        </p:spPr>
        <p:txBody>
          <a:bodyPr/>
          <a:lstStyle/>
          <a:p>
            <a:pPr marL="0" indent="0">
              <a:buNone/>
            </a:pPr>
            <a:r>
              <a:rPr lang="en-GB" sz="3600" b="1" dirty="0"/>
              <a:t>Steep Slopes</a:t>
            </a:r>
            <a:br>
              <a:rPr lang="en-GB" sz="3600" b="1" dirty="0"/>
            </a:br>
            <a:endParaRPr lang="en-GB" b="1" dirty="0"/>
          </a:p>
        </p:txBody>
      </p:sp>
      <p:sp>
        <p:nvSpPr>
          <p:cNvPr id="2" name="AutoShape 2" descr="data:image/jpeg;base64,/9j/4AAQSkZJRgABAQAAAQABAAD/2wCEAAkGBhQSERUUExQVFBQUFxgYGBgXGBgXGBgYGBgaFxgaFxcaGyYeFxojHBgXIC8gIycpLCwsFx4xNTAqNSYrLCoBCQoKDgwOGg8PGiwkHyQsLCwvLCwsLCwsLCwsLCwsLCwsLCwsLCwsLCwsLCwsLCwsLCwsLCwsLCksLCwsLCwsLP/AABEIAOIA3wMBIgACEQEDEQH/xAAcAAACAwEBAQEAAAAAAAAAAAADBAACBQEGBwj/xAA+EAABAwIFAgQDBgUDAwUBAAABAhEhADEDBBJBUSJhBXGBkRMyoQZCscHR8BRSYuHxFSOCB0NyFoOSorIz/8QAGQEAAwEBAQAAAAAAAAAAAAAAAQIDAAQF/8QAJxEAAgIBBAICAgIDAAAAAAAAAAECESEDEjFBE1EEIjJxUpEUQtH/2gAMAwEAAhEDEQA/APsRXXCqnfhCoMMDamsWhIIJsDXV4JAdqeKqotYahZqM56j0U4dd0dqYWgDWri3pgo7VQ4dY1CpQa5pP7NNqy6uDQimjYu0D8M1UoNGIqpo2CgJSeK4RRSKhFEWgNcopRQzh0RWVNVqxRXGphThqtW01xqJihFVNEIrhTRTFaBGuUUormmjYu0E1VaiKTVadMUoU1meL+Noy+nW51PAuw/zT2fzacJBWpyBsJJ8hvDnyBr5z4x4qcXEJK1MCdNgQHgBmFJPU2k36R99UapqohrmmuM9cERXEJ5ouiu6aIDhUKgIroRXWoBKFI4ofw5ijGhqLUQFV4pEUFfVeimaGUUUACcCqHCNMtXCKNgoU01CmmSiuNRsFCpTXCmmSmqFFaxdoqU1wppj4dV+HTWLtAFNcKaMUVXRRsVoCU1woo2iuaK1goCEVNNG0VTFxEoSVKIAHJCfRyQKNgo859pvtGMqcMAJJUZcsyRcib+daH+pYXwhjamQpGtLwSGe3Ozc184+1PjKMxirKBoSOwBeJUxYqg7mszL4qk4QUSlrATq832drfhSPUojZ6LxP7SKzCNKhpSFWDOsuWuOloB7g32w87iaPO0WDDhuPxqic1qlVgbCRG73b6Uhmsy5e7kz+XnUHulK2CMbZ+na5XalMemcqV1qlYxypXa5WMcIqhTRKjVjASmuaaM1RqwABRVVJpgiq6aJgOmqnDpkIrhRWNQv8ADqpRTJRVfh1rBQurDqnw6a+HVCmjZqBIyz8CrKyYH3vpV6jVrBQocKq/DrRCj2r5t9s/+paFJOHlFnVvip6WY/KjUmXsTDPFGxZJI2PtB9q8PLhSEkKxhDEHSgs4OIYjslz2r5z4j4xi4wPxcRWKASoBRAAJGyQwEGL+dDVhKnEW5Buol9SjdTKkm5fzpfEwVLPUlQQJbdXA99oqbnZyye4zysrUBDbRduGB5t/inMVKnYtpbzPDM41c0XL5VKBq0aSHZ5MiSePKkMfFQSSTDCC7k+0/oKF28C1fALMYLE6X2jj1tQVgIPUJMgPDft6McVYGosHZiZLXhPHtSePjau5e9jVEUjbP1VUqVKU7SVKlSsYlSpUrGJUqVKxiVKlSsYlcau1KxjlSuvUesYq1RqojNIKikKBUliQCHANnG1j7VieM/axOAPkUrr03AG78nY7frRSb4FlJRVs3iKr8OkfCPHsLMpdBIM9KmCmBZ2BMSJrviXj+FgBRWT0s4AJks023G+9anwbdGrsc0VAivM/aD7fYWFhE4J+IuwLKCEliXUogA2+US/EmvmWf+2eNmElKsRS51jDt1PAASJHAm3JoCynTo9l9vPtoWXlssNRLoxFhmAIOpKbu1idiWE2+e5TLYaHYalgdJMh2BdrdpLeb0thoVirSttITeXAkRwTatA4AUCFHpA5IgTdvMs5+j0smQlP2LnNkq0DUWlmfjuw29aKvSXkmHMlg3lS2LmSOlALgWFgJ2ft9KHjYelBSfmUxMn0Ed6G0jQHH8Q1khIOzbja9LdalskqJkiduZ87+VHxMMJMQQACfl8vwq2UzGII06uSwMcA23Hem4WCnCwCzWXZI1qJU1gyp4EwAKV/03EcDS5PE+4EitBea0Ku5EuQLC15auYeZBWeqT94xA5hh+/KtbQE2j9LvUr5Jg/avNERirmPmdgJBBIJ53FHX9sc2C/8AEB/5dCFOGDMyXBh5O9W8UjL52n6Z9UqV8oT9vc28YiTuxQkR3jv9K0Mt/wBQ8cJ6hgqOxZbnySkl54a4rPSkgr52k/f9H0epXz7G/wCoWMGZOCOYWQew6g3rz72V/wBTSI+EFEpDMS2rcmIBhh5zS7JDL5ml7Pf1Hr5Nmvt3mlEnXpBsEhKQPItqbzNJ/wDq7Mqj4uIQzM5F72vem8UiT+fp9Jn1rM+K4WG+vEQlruoA+16VxPtPlh/3Ulxq6eqPSx7GvkJxFH5pVdj+KpgehqxzSwGEm72AAO6rn8YNqHjE/wA2T/1PpfiX2xSB/skEsZUCA7dNyD9K8/4j9r8YYqSjFgJbSUu5c3SkTtNeUGOA8uqN/wBIF+GquHiHljyHJHo49yP7FRom/kTn3R6Tx77dqxQUoStA0hKupi5uQkfm5tE15pfjuIE6QpaJBAB56ZDMHAA9GpVaVrLiA9zBbluTw+9cw8uqSVJnmGHmXk2gVRUiEtSUnbY1/rytYXZbgwGIKQJYFgYG/pT2e+0RxsNCVIIKSFFRJlkmS4Bckvc/pjIQiAwV3KUgADYM44jy5p5GA23UBc/KG5liX2mhKSWQb3wuy+FjFLKGxDAXJBJgX3/GrfaT7Y4uYOjQEpW2tmLkEG5J0iBzvIrI8Vz4QL6ibn8O3dqx8vjqVf5B8x0+rDYA29TU3Ldk7tGEkvt/Q7nJUcMJK9LsAVFRbdiCIklmgeZqvg2QKiSohJ23LlgLmwf9zXctiE4xWtDHSCxAIJLEAgltJc38uxYy2ZAb4Y0lRAgkJdg5LeQkhoFqjJtKkXm74B4+WxE4ZSWYG5WOqXLMTsXYcVEKUhTBlhhqVsOyQoAb+/lQMxmFfFOo9RJYwAEwxkWYP6CjZTJFiZTvsSrgkbOCCH/vQ6yLVZZ1eGEa9LqL3Zge7e8GllKKQ6m1EG+08EXq+JjBSgLAgl2ZxLFIMGR9DaoUBSE/FJF2sC0ECBAu5Z3e9FGq8sz/AI6lBpJm5j09611oWhIClByxaLAB5uwaJrmXyKC6SlYa5NnazkQz/wCKdOAFupyzlw1zsH7NtSymrEnzRm+FZFTqZBKQJUQGAeb34LUzoGGOmVNdnNxZhwD5TzR8bNhIATA+UgS4uw3vVMtmUuekuI7Xcn3pG28ldqfAyMNjYeRJaDENRcIggAOouRYT36rDyPtVRiJgJ6YE2eWGokSPIVRcsSp+xBBLhg7wm+53PNes2eCM6Ugy3MJBD/hu0W5oGPmjqd1MPIPaCPI+lQJQJu+5Lk9pBcW+lcAJi4jYc+d3IpLGSQuvEJLGAZYBgfMAf+MvRkZclmTDzxHm3Gz93ouEoBmAb1NgN/3arDHLxpA2AAFpM+f74270Z5wdOVH3tgG9dryf0quJjgBrDYPs94Ef5tQsbF2jVDP1F+/73qYKr6oDlnab+TD+9J+xoJIqrG1FIZQcORazsSCXIHfiuKxwoEBtIv8Ar5MW8ztRviNA3fYt+fPPbiqhASO7v927SRMcPJrWNQvgghRYMGl7kn08rP8AWnAsAuW97ebG/q3rfiBpa1n2nd/bft5Opjp1gi0u4ja08vQuyiJnMW7dI6jCpPDg2H6ClzqUmxMACFMTe/v60bDwI6QeCSfyIkltuR2prDRvAY2cKL2CXsNo8w9K5KIzroHg4Yw9JKgwe7M7uHLsA5DvRk4XxUJU5TIYt8wcElOqNN2e/FqMvJpUrWpRV8MMkOJVN9nfuPPkmHj6tIYK/maQCUhmD9OzlhY7GuPU1m+CkILl8mbn/CiqySQSFaSROzuJF5B4pgeEJTpaWAh4O9mDCHZ9u8XxMyXZlFLnreDLXaf8vWbj43xXTqGpRAgvqvDmJ7UkZTapnQpNimBjrW7HWslyXHO7iA340fBwCg6lNJdvqwEedmtbcmBhjD1AMkBgSGNn+bd77dtmqh8LPzKUWDuFTpaXfdy9vzqzfXRRnMMICjiK61lIgtp2ED09qCrPjEVMBiGlpB4D9/SmgB8NlL1Alwmw2FnjaXNjVcHAOshMhI3IDsOD91xFC0JYFHh6lOtIUxLB0lnja/b3p7w7K6XVidSjtfSkcj+Z2g7RvRsZQBQlJYsVEAgn/wAY6bPYB3qZrOMA4gJG0e/7vU3JywFOxj4WsFNheXHEJEjge96Rx8MpBSHU5fZ5mJOzx781XEzgRpnq2Zo9SOP2b0Q5hWsPdTwIAm5vE38qRJoLZnp8OUpbEta8OeASW4+nlRFoIJfpA3Zosz2ad5p3ExCMPUkFSXIUsWHtPregYWZUQzDYaob+YFwOI9abc3kytncPUyiQZsA0zABG3kNu9Xy+ESS4JP8AKHkzvLmhqzoJ6UgAbkz6l/29UzPiirBgl4LJgjggOBZw9eq5M81QbfBoLBSRAN/fYBO4vQwCwK7gsAzJAEWHc/Wh/wAYSlxZmcW77dz7VTCUICX6vN2ff3HmwpRaxwOaQQ0mLnjfuKX+I6nhKUuH5iw9ALcNV8XGGGmdJPBPBd3DA39zVcHPAwJVADGw3ZxBcgOZpbAotKyq8dOsBmiDck/Xji7V1WM3zAAg2AtEbXP0tSuLivjDSC5sBfhxwe3lNaWbwMNOCkjUvGA1LMFKYcAAPab896DdUWWkmrBnF1CYIfuzuBbfdrlhUdr/ADMZIGphJ8pln/ClsiVqKjYGXUdxIMzEFxwPOns7lVYOIULbXAAwyFAggEAlnJ6t+CZelbp0JsfPQDDwSsQVMoPB8yII3OngW4einDCS0qLSSSbs/biupxJIILvD7m49y49DU+OACISAWB0nqAEl93O5uIpW2BO0TExgdg7dgJLH8G9fWlchmCVkAAsTqWS2lTMAmGNyf0q+fwlJwFqDM4SBa5Zx3v7b0lkM4lKeolSgYBLJSbtLOqzv/TeKlLMXR0aUcbhrOIZg7qQ7uzAyRABMe3apjZpGGl0hy7EklydIdQSYHp24q+azLONMuLKcvDOAbO/0m5ORmsw6SlZJYEpNrvsZafrU4x3clU80czPihxOkJUWcht+THrAFFRpQmSrWIcE6gYcDqAO/1oGDlkoAKnJJaJYO1gX2O9tqLhZZzqU6YHINiOlwHLt+5q1JLB0oNl8gAAv+UQ7p92sPLzmuLzGogGGggAkebQwb93phWC4lXSwDy77lzYaob+miYXhRwsNS7avlDP8AUjs52epOSvIitsV/hQpQUZY2Medgx/dqv/A4xWT0M8BRSAriHdos/HakF55b7kETcQPwD/vhvB8ZOCQxZW8uUxsb/wCaLUugpez0/hXgeItwEiROJpUUIkQFTqM/KOaV+0XgxwgcPDC1LguRpDPNwA9mk23pRH2nUdDqxFEDpJJgDZxLM++1MZnxxOIAoHUpgGSwMG+oyxDhhXJt1FJM6E9NJ+zzw1u+IhT21fK5Yhn38h9KcOOwZRZjvc3kxcvDcNTmFmEkKBLEklwTBH3QCbnt23akMbOJkMC3IFud+0En126LcnwQkk+DmVwykkJIAMsXMwmP5vvbtJppZQkMpk6pcgy1mDw4Nh58VnZhSCpJKgglTy52EwpgPaBWinKAgFXXJATqZLgXGmbc+9LOho3QwjwJDuCT/wAh6XSKH/6eS76iw2KQoepBavQfwgdxS+Lli8e9dHmkcq0s4Zlr8HxSQ2KAEy2lTfSO16DmMti4YYqDrLAgl7eQA29T2r038O4HbmgZvIhQTcaVAhm28waHnzkXxejzy8qtIScVBSpTMVgt/wAQf2PUsPEwwmAQGDnu5YCbSR7GvUfw5ZiQr6X9xSGF4Zh/EUcVAKSRu2kQwGmL8xajHXTEem1+jIQqCoBPSGTAJMmXuT34rmNmihAA+YjhjPP6fsv/AMEheOvDw3SnSQhzNnLgfMZJjikM59nMVx1YaioslKSQdywBAFvwFUU4sVRTeRZOMVO5YC8TwHe9vpTiM4CklJdVgWnaAbjf60JfheJhpSnESoalSQICYewuPbjemMtlQUukJSA4YAgk8kyeQH4rSkmaaSwARjl9JMHYmAeA+4ERRM1iIw0aydSgSEgyFKIeZgcP24omQwXJ1BWjSQ7sZLQoWdj71bPr+I4QEwX1KKQl1MT5kudrCBU5TzSGjp/ZWYeYzGLmVMGCZKUiwG5YP6kz+FbS8t/tpQAAb6yAQkiGQ/yqYD28zQsDKowXKnUpQfsnku07QZiq5vxADS6ikR8ptAIBIU+3A3pG7dLg6JLpcFsxgHDKQ7qZ1FTAAMzFJsdgzMPOsXEzZBVIBU7/AHh+H7inMxnukl2J4EHd3kkX97msdSFKEAkTPe5/flVIr2GKt2a2FnQsso2/pfb7ouC802nThpB6iTu0+Qs8fXylHwfw5QUFqcAdi92Hdnf2rZ+OnFJYHpB5dTFp4E78m9JJ08DP0hHBziUyR1bhmALdPIHLxRcbOLxCdWkJsB7QA2/50pmPD1IdSlJK1EpFgAQ4OrZIb71n4vSWIgwpXykwNiRBYvbuI+lHankfFYHsbKEJYLTrEgJKTuwMfLLiZm1ZuPklvYauBu/ZqmFgK1DTDESTzuX2fevS5fL6SAs6wLggS4LiN3Dbee9BycBkuzGZacMdIIfT0kjVv+422vRkeEq0hkpZQBZRZTWcEA7gMByKew/DkkJIVokkJhSeGLlmhoLVNSkn4baiQ+sAEM13Cm07Man5PQcMHlMqlPzqSGezu5EuwneG3NcV4YkmLmAIcizpLQNv1muYoU5SjVH/AJF9mLGzj92oKs43RiawTwGB87HfY29q325ROkwWL4anQVHV0xcQXMCQCWG2q9qa8OQdJSl9ESYOqflTAmebetDIWoxYt8qgqWLEqJuxHk8C9PYSSSQdOlNx8rki5Up+5ZuPRZSdZHR65OSNOYXhRIFeqXlUjauBAFdHjXZPxs8+jwXypTMeGKDV6x6ovDBoPSTDs9Hj15Itb9/lQs6gpw1rABUEE+oEOBXr8TJJN2pHxTJ4acNZWCUhJBAZyDEOQHnmpPQrJs0fFVeJ4gxPiBWnEBBeLjcbV9F8HzCcfDQvGwmWA6VpGkgkgBkky44rwWa8HUnMDAJI1aVAkfdKNQMdm+teqwcRKWQlROlIc7mG2AH+N7U2sk0qJSko0bPi2XIZSVjEQlRkNdU6VAqdDEOLWrzGZWSwWn5i+kP0pm6ZA2c7tDNR1Z1BkghKWI1WBsHm94DN3rHxM+lWKHKm2YM6d4F7cj1qWnFrBPMnaGc6pRLJ1FmEQkACNNtNxI49aBl1qAKoAeSBqlm77E9rjyPijXCSDqYkFrMztJY9r9qSx8QaUpKSAHu4Lnp6UkBIgE8lr1ePBaEKVsvjZjp+IuUkslwoEjkhgFAegkTQTnMMn5dSiSAQFOXDBksRuzG82g0pj5tS06DqKUEkAl27jj6yazl4kw4Hve806iVpIdzmJqMsG2v5JAAABbYfS1MY2KCenDSxSAZVtcDUewjy8qQyuIBKgSNx6ROwo+NmNSglDIRcMOQHfZ/07UzRsG5h5noLuFExLu12DO3nx7kXnvhJICepUEIZ4YK1M7Mw7yKTwBhBII1rsdgIl/lBM8371dWdQHQhAH84hJ2+UB4DTzxNc7z0SpExcxEhKliWJJAchQAH3gGDEu8XDUuc9A+IXEFg7NwAWvyL8sTWbm84Ct0xySbns1g0eXnRv4xKk6VIndRLTNmEbVRRHSoay+LhrWsKdIZJSBJJJSQzmIYb3PZm8HMYiiekFHypIJe7w7mzvy586VyXw4QSHJPeGADKvGkMY7UfM5spAaGFgABBu6b0JLJpS6QTOKKYBBIZgWZ3IHk1m/GrZLxFRDDUpTghDgGBJckcH8OGUUEkJKlBJALCzAy6nbdxH5VfLoRpJB1KIkkEqJuwCbcNwCXvSOKaMmPY+aK3AS2Ilj84DWkKMXDP3FppLxlDJRiKCiRwekHhQLgvPt6UAeIFTFSS4IlLlgO3J71MyhWIoIchkhgp2cEwdVvKeKWMdrRTk5g57SguEAgwzg24TAH1o2FiEh1FJMiS1mvzuLVTA8NxACVlA6ty7k9D9D2ffmi/6et0glKUpdmZjFxeSSXEWpm4i1WT7jiLmhlVVxFTVdVdVBbL6q6DQtVVxMYJBKiwFybAd6wtlPEvFEYGGcTEOlIbzJJZgNz+lebzXiClpGNjaCh1fAQLLGy1A3ABT+7mxmzKk4+MSjLYchJMYl5KeGJtJZuTXns1mjmMx0p1P8qbBOGJdX8qQASTyYeBXLOe7CFk3yZ+azaTiKKkp1kE6ikEkt2Ft2/pbilEKJJUWAB6iCxeS/l2FExV6sQKCUlg1mAvpdwJEWdm3NAzshRUdPzFwzFkvYATHH98kQikywTqSdSgP6RLggCHOns/PoSni5l9nGqRYHd/P99yvlMuVhgZAY2J7sOI/GiYfiGCEp1a1KTIYJEvLyff+9UqiyjbCHPMCGCWjYKMAdRTKhJ3aaGvPBh1GB5XEOGE771noxdUJSxNp9TDb+cVzHDONMgyb/sU20do1cPKpUSSpgYLNYkiBtJ7XNKHwU6QUkEqZgLl9x2pHDzBCnJKoIuRsRcTT+QzsgB1c6iQ3kp2nyrO1wDI3heAlKVDUku27MJf6t5tQvC/CkHqXiILB9LkkARIj86XXmQcT5hpL3dSZdv3/ipmM2cRLagDqYBIISwBdT33YPabUKkG32MY/iQKmUBoSQQlMCPxArPGag6gCTL/AHgTwXsXtRMdCACASTE3As4DFmnik26p59J70yigUTHQ5cb7Dbt3ruFhH22e/wC/zp3AwtZSgs4AA0gyL8bckeu9NYvgymV0ybNsYdy0B1ANWcksGsSy5Wo9KNR4SSXaGbc/5qmIVEi4PtHef3xWsfBlJKQlQBZ3YgmSS7OxBIE/01fH8LThlWpRLs0alTuUvvLNz7p5I2Ew8ysqANwGEkOIfl29G2prwhJXiJkdJT0l+tlamgG0lzWmnO4RE4aXD9TqcCfmNwXD73HDURGcVhM51ADVZTnUSQSWLuPRrNSSm6pIZVYbFz+lWkIUFnSPkchIm/e72+tEyuaU41qdnJYbAQCYcglgNua5/qK9KVLRpBYoAIKm38hLsdmjcqKWNT6VDSCopWSRLJgMxYsXrnUbVUNe3JfHzYJltwyDYydwLTPvXcPHISAWT0g35Nz370vmvEgU/wBSvvABMANBkniGoOJjhTKPSe0q9gex37zVVDBNpyPuCkneqtVTi15v7TeMrSRhYbgkElXAIYHuHPuk11t0LKSWTfzWZThoK1KCUgO8ejcm0b15nLdaF5jNKPwAorRhkgFSiOlLfyb93OzmvPY3iK/h4epQxfgkJThgEukkhzp8gHPPFz+FeIqzOI2MpkIDv0tqDCT30s44bgVGbbWCakpOy3i3i68wQpXSLJT9xIHA+8Y2Dw3AoGYSptCCrQ/WEO6+NTAuBwWHtTHiGcTikFLoSAyeTwb92afIUmvNKSgloSCRA23mTYDaw5rnz0JKbcrOZtxYGBIHlAUp+5gH3vWfheMpWkp6QkG6kgzvY8RDb8sUPFPHdSRofq+ZUgcaQD2uYd7c5icyCeoeZDD0aw/DtV4aeMloaaWWetya0SGTqXudQdItpBfplRtLwBWF4/kkJIXhp0pPSRwoeZe31BpT+MMKBLpLgkuXHf8Ae1aqPE04uEU4gLFMMLrc25a/EtR2uLstF3hnnk3q+LiG1ue5HNWzGVUgsoUEIJtNWFGsLKB0ySkpd0hymOoEPsX9B3h/CySMLUrGdQHyplJJ2LFj+Fj51zHHw9KIEB2kqgkuzOQpx+xVV4IxCkjWsnYx5yDH7nekyzIzjjqUYYPwAL80Y5YpTLhTs4bTIZnF3FMZvF+FAZKgAWZw8gkF2KoEszWu9EymEoda8RJCQSA7uf8AMvRszEtYEAMbuz+wO167lUKXqADuPK3HoD7edbWUxUpQSsPYQkEhyVFrwxTbt69xsyj4ZSgFwCC7s/mJ83/ClcwcmRhYbaflKgSzO4ZrkCZ/DzrSzOaJTpJZTPpZgQJZyfOw3LPXPDswhBC1AjUVALA1JS4cMCQLvd2m16Rx8upQUpSgVQdJcKbnhmbfiaDy8i/sdwM6cNuoLSWtLERKTdiObcUULSetsTEKnALakklgAxADPxM+bef+IQ9o7d/8U54Xj/7g1alH7odtSiQnqLw7mb+9CUOxkj0qQsaUaAJks+wcjVxDHz4D8XmFHUk6gANRZgSANLkPa220NQkKUzpLAgEBwxH9XZjafmFDVmcUEk4bv8xmQzEOBAhXFjXNtspFpBP4txpSUlRuBCpIl9w7x/VvWXj5RYi6Se9kvMXkkbmmsTPhShrB1AlvlIe4FoE2MBqmfQQzKABAKo3Mhw7cD/ieC7x+roDdoysTHIJABaxBlmt3DGJqqTrVJB3khjt/MJDAeVMrzihAAIdmO4M2AuXB/WaApYf+UgSe/Alj/euhCWfY8z47hhC1Ah0KUlidJKk3Aud7tXzzxPxLEaSC6iRqU4kqM2EGXP6mq+HeNJGMjFxkFTlRYANqILqAcCFERaDxVcfwoqUplJkkyCSkEMEh3777JoSdvJzSf8jK/wBTIU4HSYYbuDBYd+81o+C4ckkMmbhnbbZk7F7/AFA8L7PaWCiComRdgDAgguYkjfmnsiyAkBLABTkTKvnM7kRcQR2pZSVYA3HhBMXMF+oK0lwwZiGIZLM3kOaVzqNaCkahe5gDV3IEAGO9FxssWViakoSkE73d4DQdgkvvWBiqWr5EnS5ZgomTuzyS0dhtcRSfBTTinkXzeXWkn+UHYuI3YH/D0vh4gDukFxu8dwxv51sfxKQ41G4kNZ7zawvMcVfAwMIHWl1Xcu6R/wDXaPU1ay7dZMbFIPyggPuQT7gCmBhkBuq4LGw1DzDn023prHZOIClLA7EDYMC1xLvy3dqhwCQdVyS0uXE33G70bBfZVKEPpwulShpPUoEOZFpezf5poL+EoJCEhmGp2kPq6953niiYWKcLUbkOzblQad3Dn1Pal8XGxMTR/tliSEnSSD1SU7EiJmaTkx3AxI1rVfcm5Z4B7NNDw0LUr4mGhkpsr7gMsXIAJERMj0ptKEpGpSki7JUFKUbEHSxYEzLbGq5vxydKRYBzLM2wJZp439K1voYpl/CNfUp1qJJhYA2ZyXMBvN/Uu4WWCZAZDkkhw5FgHgyHkVmDOLWytQGmYAYdm9vf2sfEiyiCskhgAQ0ggki7NHpNgKDTYOx7M+IkrIR0oS/zBLTeQ4cuTV/4lGmNKXLQNTgWBaL8ceT5mLmdR/3DpYDSCSoNuTeH23alcTFCllQUSxgwHex0uQm3e96OwJq/xIQlgguSSQonQlvlbTL7ni25pEI+J1OlJOlh1MR94amLEEJv+dCxfE1EgA2iYDNAja/vxYeJmFq6R8rAMHZhMO8VlGgvIPMpAW3TtYki3P09KmVQnWNQJSHcCXA/X8KYw/DxGpTqKiGTpVZrgFxvL16PByGEHCcMl2DEFREOwd4Ly3IEUs9RRwIjnhuXAwwxKmh9TAKIBclg5ciuYuKlSSNQCiQ0kgk2kmA0nhzy1HzeGyFals7EIAZgoFy2weWDwbzWTmMSR0kmA5YWYXt67P5VzR+zsdhMXGHyhLAORAUVJ2STO4vSWMUuWVCim4hv1t60ZtwFKWVaRxw2kS/dh2oSfD9S+oaXGqSz7wTD2nk+hvFJCbgCsx1jdpBAJG5BYywJta8ckGRYuvpSQDJDg7C7F5k8e4M1lDh7jdmInzA3vNUdWku7K9o2/CqV6Memy2WIUDiJlPJIhPkXMhTACS3EsnFJRqjUHd3uHEFojvb1rLTnglyUyRu+llXdnl+3DC7seI4oSA0XABgAFzZ739+1SabZw7W3TAozbhTEk+wPn+Q7elMZfBC0ocs7s8Ayd3H4G1LZPJqKLhLs5aWbZ7xXPEfF0BISWKmbU0sLG7D8JotZpHTHRQ0sIUClTkFki4SbErKgXIZ/fmvOjxAukYaIQ8dRKiQzliD6VxeYU2tJPBUVBR7BtmE2hxL0bKYskhOgEhWoHqu0Exd4Y3qkY7S+EjPxMosDUUqANnBD+T3rXwM4rSzfDKeRJiZIgvYQPz0MHKvNy06nPlexcBu9EOE+Fqww5UxZTaUJMEHYfqez0N9k/wAjy4zDEGDMg27vvP1mtTK4Gs60nSwJA4ht+QRaKzsbJKSeeWY+ZjbvvXpfDFpw0apQzMw1bvLh3I4O5iaaTpYDgQy+QKEleI6U2mJLz3eOPTY+c8Uw8NAThSphfVLi5c9QBePyuPO5jWCFPo4DiGYFmITYT2NIYzAAJ6eksXdiIZwHZh5Pelq8s1ZEVZlRJNiYJ/ciu9BEuVGXdh2AGmmMNGr/APoS7HT8snkvs3m9DC0pICkPvMExAH05iqjB0E/DsAmSCLnefLaiZTKpKteI2gAdOtllhYAAy4ttxTGWLsojp0pSEBtJUpTyAHYM9pah4/iCnOpgPlYMzhrN6Fzb6FMvCMK57AViLUUoYXAHDCO7P6tTOU8ACkq6yFAtLJB5k2jctVcNbqfVJcdMEDuee3ai5PLqUH6lXs5SGllEckJEXehJtLkxxX2fA+8FHgNDgt1A6Xjn3rn+mLQAElQUqCClQDEkOGhVt+wD0xh5UaAC6mUolWHAJAJYP0kBiNTAgv2pnJ4qllksnSlyTCt7O6WAvcn3aL1JLsdIFlvDglKS/UGJJCgwsdKRI3E/SjYeOoRhswJ1SQQC3zP9FCTvTeCpJdMkBLJ2di1y53ECXB5asfNM2oXTxOqbEi5bU55PelUt+GTap2zUxM/oBZHw0kaX3JI3YAuGMWMRuM7xYYignSoLDO8Azp3JcyJPa1MLwHSnQwLkP1uA4krlwNRLnvESoMriKZCQHfqgwS7uDBYcDjeaEEllBcrG8HDOFh/MlUgugkHS5Em+8gflSuIxVpDjZnkktBkObEP2FwxJ/wBtL61EAyGaSxbgu0ENSy8IIUSpJl5Zm4KmHdotTx5smiK8LdtS+riSQB6MPr9Ktj5bDSQFOwhtU7Fw4NzduKpiCQQwECZJYN08WDWagnGEAurzYfVn+tUyxlk0dblPUlKMJlF2clg7BImW9TQMfGKmIkvJUJAA429PKqZTDV83VwIYDYWl3/OieIYgCC8R/wDIuLHfbyD0ayCMKCrzwkMQEqAUSJJLuEpEB4Ft6R8WwtSAphq359S97c1fCVqwupSkqfUkB2I44G5JkizTTGCslzGkaXGxOoFyTBA2d61UVZneH+FFYdjplyNxEft/13sMIwQAyUxIJBXAgq43alMz4kBhthKIU5ZotJLn8i81l5dakqCi51hzeW/GjTlyLVm1lfEtZVuO4JYn+lgCRN5gUPP+KpcBlFUhjYB3czJ/IAbUhjqCRJ0sxIAYlV+eBHnNqVRikrBSA5sCCPzjb6VtqN1g1srpLMGKgx0wksXfZiB9COKBi5hS1DrTezsBySPT8zSKs4VdAZAupQZ1Eeoe216rmVsQni/O/wDf6cUVEBq4uWSopdtRdnIIZ4cuxN2Z3exoWYwCCWThgNBJvdyUi0bAfU0plyVMwV0iI8zBsG79qvh4BbWtLJINy1iLX3oVQxMJBfTqAEfMdhMGWu/pvTWFkdWlISVQTqSoJEQTLlpH7mlMXMoCiUfMIdiwuIvq4mKqgLUprjdvUiHFE1UMZ4BKFJQRBALBnIux/Fv7Vl4WASXJ0jn9K1F5YrwSyfkUBJLhRDsB3Dw2w5DZmCU/fdhsAJ9Xjh5vRXBqNnwnLaoCQoX1F5AuGYvLCRxWlnszowiEBgflAbpLgkwwJ33n0pHwrHJIAAGHpVpQNb6i5BL3/wDKwf0q2dzoSYlRuqVdJDFnaI728655W5ZEkguHiIYJCW06QQoswCQ5AuxJPMTvUxcwhRDAJe5bSBYAcAhm9BNZOIsuC5L7hgzGCrkzL9po2Dg6laUpAI6jqU5MnSAHcuNm4PmXBcsxqJzi0Bj0zDkB07amFu573epi+G6tWo2Zg5IKTpUwU0ud95vejnBQlRBBYqS+mUklXU4YwQEw25EVU4iESOibNEAgON4mP5hzUb/iGU7B5pISSNbJU7BodriGsxGzl6VVm1JAZJD8M1gDLPeGMsRNdxlhatRgDqO2zWPmPJ9qiFFZJA0kQ1ulr8P+PtVFGlkBQKWtBvccSI1MRcg7ub1MTAOpDptBBAGzXSWBhv21GVm9EB3VGqWJTHTubQdvoOFJKZJ1MxBHSHZhtzfs9G2DPNCeKrQBCWNjISD+pYm/40uhY19WtTP8o19VmBLhgPyrTyGGnEKlDV0wQpbB/wCkXG0zetfw/I4hJbGxEgBv9pRQlngMgE3J9XouaXJaEG2eYwT0JO5v36ReqZodSBtr/OuVKt2L2N4g6sAc4aX79YvzTGaWSDJ/7v0gewipUpF0UZn+MoATgMAHwwS25ffmlsaEpbhf4mpUqi4QkjqPvf8AGqIUZO+oz7VypRFFgIqj1KlMFHo8sOk/+2PQrII9opLxJRdE2Edo2qVKl2CPZn4Bv5E+sfqaaxIQgj+U/S1SpVBh3w/FKcvBI63gtPQPwJHrWTmx1q86lSlj2Zm94NiEYKGJD44EFo0KLeVJY8mZ+a87CpUqS/Jk+2KD5P3xXofB0gZbUAyjdQg/f3vsPapUoa34gnwBxlNhYTQ6lP361X5sPamFYh1XO3/7I/CpUqT/AOm7M/xI9Z7aW7dZonipYpIu2LO8At7VKlV7X6N6MteKQzEi+/8ATRsFZKVOSWMdpFuLn3rlSql12bX2dPzDZnbvpTNaeH8w9/oK7Urll+TKro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841917"/>
            <a:ext cx="4752527" cy="481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41781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24744"/>
            <a:ext cx="7992887" cy="4032448"/>
          </a:xfrm>
        </p:spPr>
        <p:txBody>
          <a:bodyPr/>
          <a:lstStyle/>
          <a:p>
            <a:pPr marL="0" indent="0">
              <a:buNone/>
            </a:pPr>
            <a:r>
              <a:rPr lang="en-GB" sz="3600" b="1" dirty="0"/>
              <a:t>Deforestation </a:t>
            </a:r>
            <a:r>
              <a:rPr lang="en-GB" sz="3600" dirty="0"/>
              <a:t>(Cutting down trees)</a:t>
            </a:r>
            <a:endParaRPr lang="en-GB" dirty="0"/>
          </a:p>
        </p:txBody>
      </p:sp>
      <p:sp>
        <p:nvSpPr>
          <p:cNvPr id="2" name="AutoShape 2" descr="data:image/jpeg;base64,/9j/4AAQSkZJRgABAQAAAQABAAD/2wCEAAkGBhQSERUUExQVFBQUFxgYGBgXGBgXGBgYGBgaFxgaFxcaGyYeFxojHBgXIC8gIycpLCwsFx4xNTAqNSYrLCoBCQoKDgwOGg8PGiwkHyQsLCwvLCwsLCwsLCwsLCwsLCwsLCwsLCwsLCwsLCwsLCwsLCwsLCwsLCksLCwsLCwsLP/AABEIAOIA3wMBIgACEQEDEQH/xAAcAAACAwEBAQEAAAAAAAAAAAADBAACBQEGBwj/xAA+EAABAwIFAgQDBgUDAwUBAAABAhEhADEDBBJBUSJhBXGBkRMyoQZCscHR8BRSYuHxFSOCB0NyFoOSorIz/8QAGQEAAwEBAQAAAAAAAAAAAAAAAQIDAAQF/8QAJxEAAgIBBAICAgIDAAAAAAAAAAECESEDEjFBE1EEIjJxUpEUQtH/2gAMAwEAAhEDEQA/APsRXXCqnfhCoMMDamsWhIIJsDXV4JAdqeKqotYahZqM56j0U4dd0dqYWgDWri3pgo7VQ4dY1CpQa5pP7NNqy6uDQimjYu0D8M1UoNGIqpo2CgJSeK4RRSKhFEWgNcopRQzh0RWVNVqxRXGphThqtW01xqJihFVNEIrhTRTFaBGuUUormmjYu0E1VaiKTVadMUoU1meL+Noy+nW51PAuw/zT2fzacJBWpyBsJJ8hvDnyBr5z4x4qcXEJK1MCdNgQHgBmFJPU2k36R99UapqohrmmuM9cERXEJ5ouiu6aIDhUKgIroRXWoBKFI4ofw5ijGhqLUQFV4pEUFfVeimaGUUUACcCqHCNMtXCKNgoU01CmmSiuNRsFCpTXCmmSmqFFaxdoqU1wppj4dV+HTWLtAFNcKaMUVXRRsVoCU1woo2iuaK1goCEVNNG0VTFxEoSVKIAHJCfRyQKNgo859pvtGMqcMAJJUZcsyRcib+daH+pYXwhjamQpGtLwSGe3Ozc184+1PjKMxirKBoSOwBeJUxYqg7mszL4qk4QUSlrATq832drfhSPUojZ6LxP7SKzCNKhpSFWDOsuWuOloB7g32w87iaPO0WDDhuPxqic1qlVgbCRG73b6Uhmsy5e7kz+XnUHulK2CMbZ+na5XalMemcqV1qlYxypXa5WMcIqhTRKjVjASmuaaM1RqwABRVVJpgiq6aJgOmqnDpkIrhRWNQv8ADqpRTJRVfh1rBQurDqnw6a+HVCmjZqBIyz8CrKyYH3vpV6jVrBQocKq/DrRCj2r5t9s/+paFJOHlFnVvip6WY/KjUmXsTDPFGxZJI2PtB9q8PLhSEkKxhDEHSgs4OIYjslz2r5z4j4xi4wPxcRWKASoBRAAJGyQwEGL+dDVhKnEW5Buol9SjdTKkm5fzpfEwVLPUlQQJbdXA99oqbnZyye4zysrUBDbRduGB5t/inMVKnYtpbzPDM41c0XL5VKBq0aSHZ5MiSePKkMfFQSSTDCC7k+0/oKF28C1fALMYLE6X2jj1tQVgIPUJMgPDft6McVYGosHZiZLXhPHtSePjau5e9jVEUjbP1VUqVKU7SVKlSsYlSpUrGJUqVKxiVKlSsYlcau1KxjlSuvUesYq1RqojNIKikKBUliQCHANnG1j7VieM/axOAPkUrr03AG78nY7frRSb4FlJRVs3iKr8OkfCPHsLMpdBIM9KmCmBZ2BMSJrviXj+FgBRWT0s4AJks023G+9anwbdGrsc0VAivM/aD7fYWFhE4J+IuwLKCEliXUogA2+US/EmvmWf+2eNmElKsRS51jDt1PAASJHAm3JoCynTo9l9vPtoWXlssNRLoxFhmAIOpKbu1idiWE2+e5TLYaHYalgdJMh2BdrdpLeb0thoVirSttITeXAkRwTatA4AUCFHpA5IgTdvMs5+j0smQlP2LnNkq0DUWlmfjuw29aKvSXkmHMlg3lS2LmSOlALgWFgJ2ft9KHjYelBSfmUxMn0Ed6G0jQHH8Q1khIOzbja9LdalskqJkiduZ87+VHxMMJMQQACfl8vwq2UzGII06uSwMcA23Hem4WCnCwCzWXZI1qJU1gyp4EwAKV/03EcDS5PE+4EitBea0Ku5EuQLC15auYeZBWeqT94xA5hh+/KtbQE2j9LvUr5Jg/avNERirmPmdgJBBIJ53FHX9sc2C/8AEB/5dCFOGDMyXBh5O9W8UjL52n6Z9UqV8oT9vc28YiTuxQkR3jv9K0Mt/wBQ8cJ6hgqOxZbnySkl54a4rPSkgr52k/f9H0epXz7G/wCoWMGZOCOYWQew6g3rz72V/wBTSI+EFEpDMS2rcmIBhh5zS7JDL5ml7Pf1Hr5Nmvt3mlEnXpBsEhKQPItqbzNJ/wDq7Mqj4uIQzM5F72vem8UiT+fp9Jn1rM+K4WG+vEQlruoA+16VxPtPlh/3Ulxq6eqPSx7GvkJxFH5pVdj+KpgehqxzSwGEm72AAO6rn8YNqHjE/wA2T/1PpfiX2xSB/skEsZUCA7dNyD9K8/4j9r8YYqSjFgJbSUu5c3SkTtNeUGOA8uqN/wBIF+GquHiHljyHJHo49yP7FRom/kTn3R6Tx77dqxQUoStA0hKupi5uQkfm5tE15pfjuIE6QpaJBAB56ZDMHAA9GpVaVrLiA9zBbluTw+9cw8uqSVJnmGHmXk2gVRUiEtSUnbY1/rytYXZbgwGIKQJYFgYG/pT2e+0RxsNCVIIKSFFRJlkmS4Bckvc/pjIQiAwV3KUgADYM44jy5p5GA23UBc/KG5liX2mhKSWQb3wuy+FjFLKGxDAXJBJgX3/GrfaT7Y4uYOjQEpW2tmLkEG5J0iBzvIrI8Vz4QL6ibn8O3dqx8vjqVf5B8x0+rDYA29TU3Ldk7tGEkvt/Q7nJUcMJK9LsAVFRbdiCIklmgeZqvg2QKiSohJ23LlgLmwf9zXctiE4xWtDHSCxAIJLEAgltJc38uxYy2ZAb4Y0lRAgkJdg5LeQkhoFqjJtKkXm74B4+WxE4ZSWYG5WOqXLMTsXYcVEKUhTBlhhqVsOyQoAb+/lQMxmFfFOo9RJYwAEwxkWYP6CjZTJFiZTvsSrgkbOCCH/vQ6yLVZZ1eGEa9LqL3Zge7e8GllKKQ6m1EG+08EXq+JjBSgLAgl2ZxLFIMGR9DaoUBSE/FJF2sC0ECBAu5Z3e9FGq8sz/AI6lBpJm5j09611oWhIClByxaLAB5uwaJrmXyKC6SlYa5NnazkQz/wCKdOAFupyzlw1zsH7NtSymrEnzRm+FZFTqZBKQJUQGAeb34LUzoGGOmVNdnNxZhwD5TzR8bNhIATA+UgS4uw3vVMtmUuekuI7Xcn3pG28ldqfAyMNjYeRJaDENRcIggAOouRYT36rDyPtVRiJgJ6YE2eWGokSPIVRcsSp+xBBLhg7wm+53PNes2eCM6Ugy3MJBD/hu0W5oGPmjqd1MPIPaCPI+lQJQJu+5Lk9pBcW+lcAJi4jYc+d3IpLGSQuvEJLGAZYBgfMAf+MvRkZclmTDzxHm3Gz93ouEoBmAb1NgN/3arDHLxpA2AAFpM+f74270Z5wdOVH3tgG9dryf0quJjgBrDYPs94Ef5tQsbF2jVDP1F+/73qYKr6oDlnab+TD+9J+xoJIqrG1FIZQcORazsSCXIHfiuKxwoEBtIv8Ar5MW8ztRviNA3fYt+fPPbiqhASO7v927SRMcPJrWNQvgghRYMGl7kn08rP8AWnAsAuW97ebG/q3rfiBpa1n2nd/bft5Opjp1gi0u4ja08vQuyiJnMW7dI6jCpPDg2H6ClzqUmxMACFMTe/v60bDwI6QeCSfyIkltuR2prDRvAY2cKL2CXsNo8w9K5KIzroHg4Yw9JKgwe7M7uHLsA5DvRk4XxUJU5TIYt8wcElOqNN2e/FqMvJpUrWpRV8MMkOJVN9nfuPPkmHj6tIYK/maQCUhmD9OzlhY7GuPU1m+CkILl8mbn/CiqySQSFaSROzuJF5B4pgeEJTpaWAh4O9mDCHZ9u8XxMyXZlFLnreDLXaf8vWbj43xXTqGpRAgvqvDmJ7UkZTapnQpNimBjrW7HWslyXHO7iA340fBwCg6lNJdvqwEedmtbcmBhjD1AMkBgSGNn+bd77dtmqh8LPzKUWDuFTpaXfdy9vzqzfXRRnMMICjiK61lIgtp2ED09qCrPjEVMBiGlpB4D9/SmgB8NlL1Alwmw2FnjaXNjVcHAOshMhI3IDsOD91xFC0JYFHh6lOtIUxLB0lnja/b3p7w7K6XVidSjtfSkcj+Z2g7RvRsZQBQlJYsVEAgn/wAY6bPYB3qZrOMA4gJG0e/7vU3JywFOxj4WsFNheXHEJEjge96Rx8MpBSHU5fZ5mJOzx781XEzgRpnq2Zo9SOP2b0Q5hWsPdTwIAm5vE38qRJoLZnp8OUpbEta8OeASW4+nlRFoIJfpA3Zosz2ad5p3ExCMPUkFSXIUsWHtPregYWZUQzDYaob+YFwOI9abc3kytncPUyiQZsA0zABG3kNu9Xy+ESS4JP8AKHkzvLmhqzoJ6UgAbkz6l/29UzPiirBgl4LJgjggOBZw9eq5M81QbfBoLBSRAN/fYBO4vQwCwK7gsAzJAEWHc/Wh/wAYSlxZmcW77dz7VTCUICX6vN2ff3HmwpRaxwOaQQ0mLnjfuKX+I6nhKUuH5iw9ALcNV8XGGGmdJPBPBd3DA39zVcHPAwJVADGw3ZxBcgOZpbAotKyq8dOsBmiDck/Xji7V1WM3zAAg2AtEbXP0tSuLivjDSC5sBfhxwe3lNaWbwMNOCkjUvGA1LMFKYcAAPab896DdUWWkmrBnF1CYIfuzuBbfdrlhUdr/ADMZIGphJ8pln/ClsiVqKjYGXUdxIMzEFxwPOns7lVYOIULbXAAwyFAggEAlnJ6t+CZelbp0JsfPQDDwSsQVMoPB8yII3OngW4einDCS0qLSSSbs/biupxJIILvD7m49y49DU+OACISAWB0nqAEl93O5uIpW2BO0TExgdg7dgJLH8G9fWlchmCVkAAsTqWS2lTMAmGNyf0q+fwlJwFqDM4SBa5Zx3v7b0lkM4lKeolSgYBLJSbtLOqzv/TeKlLMXR0aUcbhrOIZg7qQ7uzAyRABMe3apjZpGGl0hy7EklydIdQSYHp24q+azLONMuLKcvDOAbO/0m5ORmsw6SlZJYEpNrvsZafrU4x3clU80czPihxOkJUWcht+THrAFFRpQmSrWIcE6gYcDqAO/1oGDlkoAKnJJaJYO1gX2O9tqLhZZzqU6YHINiOlwHLt+5q1JLB0oNl8gAAv+UQ7p92sPLzmuLzGogGGggAkebQwb93phWC4lXSwDy77lzYaob+miYXhRwsNS7avlDP8AUjs52epOSvIitsV/hQpQUZY2Medgx/dqv/A4xWT0M8BRSAriHdos/HakF55b7kETcQPwD/vhvB8ZOCQxZW8uUxsb/wCaLUugpez0/hXgeItwEiROJpUUIkQFTqM/KOaV+0XgxwgcPDC1LguRpDPNwA9mk23pRH2nUdDqxFEDpJJgDZxLM++1MZnxxOIAoHUpgGSwMG+oyxDhhXJt1FJM6E9NJ+zzw1u+IhT21fK5Yhn38h9KcOOwZRZjvc3kxcvDcNTmFmEkKBLEklwTBH3QCbnt23akMbOJkMC3IFud+0En126LcnwQkk+DmVwykkJIAMsXMwmP5vvbtJppZQkMpk6pcgy1mDw4Nh58VnZhSCpJKgglTy52EwpgPaBWinKAgFXXJATqZLgXGmbc+9LOho3QwjwJDuCT/wAh6XSKH/6eS76iw2KQoepBavQfwgdxS+Lli8e9dHmkcq0s4Zlr8HxSQ2KAEy2lTfSO16DmMti4YYqDrLAgl7eQA29T2r038O4HbmgZvIhQTcaVAhm28waHnzkXxejzy8qtIScVBSpTMVgt/wAQf2PUsPEwwmAQGDnu5YCbSR7GvUfw5ZiQr6X9xSGF4Zh/EUcVAKSRu2kQwGmL8xajHXTEem1+jIQqCoBPSGTAJMmXuT34rmNmihAA+YjhjPP6fsv/AMEheOvDw3SnSQhzNnLgfMZJjikM59nMVx1YaioslKSQdywBAFvwFUU4sVRTeRZOMVO5YC8TwHe9vpTiM4CklJdVgWnaAbjf60JfheJhpSnESoalSQICYewuPbjemMtlQUukJSA4YAgk8kyeQH4rSkmaaSwARjl9JMHYmAeA+4ERRM1iIw0aydSgSEgyFKIeZgcP24omQwXJ1BWjSQ7sZLQoWdj71bPr+I4QEwX1KKQl1MT5kudrCBU5TzSGjp/ZWYeYzGLmVMGCZKUiwG5YP6kz+FbS8t/tpQAAb6yAQkiGQ/yqYD28zQsDKowXKnUpQfsnku07QZiq5vxADS6ikR8ptAIBIU+3A3pG7dLg6JLpcFsxgHDKQ7qZ1FTAAMzFJsdgzMPOsXEzZBVIBU7/AHh+H7inMxnukl2J4EHd3kkX97msdSFKEAkTPe5/flVIr2GKt2a2FnQsso2/pfb7ouC802nThpB6iTu0+Qs8fXylHwfw5QUFqcAdi92Hdnf2rZ+OnFJYHpB5dTFp4E78m9JJ08DP0hHBziUyR1bhmALdPIHLxRcbOLxCdWkJsB7QA2/50pmPD1IdSlJK1EpFgAQ4OrZIb71n4vSWIgwpXykwNiRBYvbuI+lHankfFYHsbKEJYLTrEgJKTuwMfLLiZm1ZuPklvYauBu/ZqmFgK1DTDESTzuX2fevS5fL6SAs6wLggS4LiN3Dbee9BycBkuzGZacMdIIfT0kjVv+422vRkeEq0hkpZQBZRZTWcEA7gMByKew/DkkJIVokkJhSeGLlmhoLVNSkn4baiQ+sAEM13Cm07Man5PQcMHlMqlPzqSGezu5EuwneG3NcV4YkmLmAIcizpLQNv1muYoU5SjVH/AJF9mLGzj92oKs43RiawTwGB87HfY29q325ROkwWL4anQVHV0xcQXMCQCWG2q9qa8OQdJSl9ESYOqflTAmebetDIWoxYt8qgqWLEqJuxHk8C9PYSSSQdOlNx8rki5Up+5ZuPRZSdZHR65OSNOYXhRIFeqXlUjauBAFdHjXZPxs8+jwXypTMeGKDV6x6ovDBoPSTDs9Hj15Itb9/lQs6gpw1rABUEE+oEOBXr8TJJN2pHxTJ4acNZWCUhJBAZyDEOQHnmpPQrJs0fFVeJ4gxPiBWnEBBeLjcbV9F8HzCcfDQvGwmWA6VpGkgkgBkky44rwWa8HUnMDAJI1aVAkfdKNQMdm+teqwcRKWQlROlIc7mG2AH+N7U2sk0qJSko0bPi2XIZSVjEQlRkNdU6VAqdDEOLWrzGZWSwWn5i+kP0pm6ZA2c7tDNR1Z1BkghKWI1WBsHm94DN3rHxM+lWKHKm2YM6d4F7cj1qWnFrBPMnaGc6pRLJ1FmEQkACNNtNxI49aBl1qAKoAeSBqlm77E9rjyPijXCSDqYkFrMztJY9r9qSx8QaUpKSAHu4Lnp6UkBIgE8lr1ePBaEKVsvjZjp+IuUkslwoEjkhgFAegkTQTnMMn5dSiSAQFOXDBksRuzG82g0pj5tS06DqKUEkAl27jj6yazl4kw4Hve806iVpIdzmJqMsG2v5JAAABbYfS1MY2KCenDSxSAZVtcDUewjy8qQyuIBKgSNx6ROwo+NmNSglDIRcMOQHfZ/07UzRsG5h5noLuFExLu12DO3nx7kXnvhJICepUEIZ4YK1M7Mw7yKTwBhBII1rsdgIl/lBM8371dWdQHQhAH84hJ2+UB4DTzxNc7z0SpExcxEhKliWJJAchQAH3gGDEu8XDUuc9A+IXEFg7NwAWvyL8sTWbm84Ct0xySbns1g0eXnRv4xKk6VIndRLTNmEbVRRHSoay+LhrWsKdIZJSBJJJSQzmIYb3PZm8HMYiiekFHypIJe7w7mzvy586VyXw4QSHJPeGADKvGkMY7UfM5spAaGFgABBu6b0JLJpS6QTOKKYBBIZgWZ3IHk1m/GrZLxFRDDUpTghDgGBJckcH8OGUUEkJKlBJALCzAy6nbdxH5VfLoRpJB1KIkkEqJuwCbcNwCXvSOKaMmPY+aK3AS2Ilj84DWkKMXDP3FppLxlDJRiKCiRwekHhQLgvPt6UAeIFTFSS4IlLlgO3J71MyhWIoIchkhgp2cEwdVvKeKWMdrRTk5g57SguEAgwzg24TAH1o2FiEh1FJMiS1mvzuLVTA8NxACVlA6ty7k9D9D2ffmi/6et0glKUpdmZjFxeSSXEWpm4i1WT7jiLmhlVVxFTVdVdVBbL6q6DQtVVxMYJBKiwFybAd6wtlPEvFEYGGcTEOlIbzJJZgNz+lebzXiClpGNjaCh1fAQLLGy1A3ABT+7mxmzKk4+MSjLYchJMYl5KeGJtJZuTXns1mjmMx0p1P8qbBOGJdX8qQASTyYeBXLOe7CFk3yZ+azaTiKKkp1kE6ikEkt2Ft2/pbilEKJJUWAB6iCxeS/l2FExV6sQKCUlg1mAvpdwJEWdm3NAzshRUdPzFwzFkvYATHH98kQikywTqSdSgP6RLggCHOns/PoSni5l9nGqRYHd/P99yvlMuVhgZAY2J7sOI/GiYfiGCEp1a1KTIYJEvLyff+9UqiyjbCHPMCGCWjYKMAdRTKhJ3aaGvPBh1GB5XEOGE771noxdUJSxNp9TDb+cVzHDONMgyb/sU20do1cPKpUSSpgYLNYkiBtJ7XNKHwU6QUkEqZgLl9x2pHDzBCnJKoIuRsRcTT+QzsgB1c6iQ3kp2nyrO1wDI3heAlKVDUku27MJf6t5tQvC/CkHqXiILB9LkkARIj86XXmQcT5hpL3dSZdv3/ipmM2cRLagDqYBIISwBdT33YPabUKkG32MY/iQKmUBoSQQlMCPxArPGag6gCTL/AHgTwXsXtRMdCACASTE3As4DFmnik26p59J70yigUTHQ5cb7Dbt3ruFhH22e/wC/zp3AwtZSgs4AA0gyL8bckeu9NYvgymV0ybNsYdy0B1ANWcksGsSy5Wo9KNR4SSXaGbc/5qmIVEi4PtHef3xWsfBlJKQlQBZ3YgmSS7OxBIE/01fH8LThlWpRLs0alTuUvvLNz7p5I2Ew8ysqANwGEkOIfl29G2prwhJXiJkdJT0l+tlamgG0lzWmnO4RE4aXD9TqcCfmNwXD73HDURGcVhM51ADVZTnUSQSWLuPRrNSSm6pIZVYbFz+lWkIUFnSPkchIm/e72+tEyuaU41qdnJYbAQCYcglgNua5/qK9KVLRpBYoAIKm38hLsdmjcqKWNT6VDSCopWSRLJgMxYsXrnUbVUNe3JfHzYJltwyDYydwLTPvXcPHISAWT0g35Nz370vmvEgU/wBSvvABMANBkniGoOJjhTKPSe0q9gex37zVVDBNpyPuCkneqtVTi15v7TeMrSRhYbgkElXAIYHuHPuk11t0LKSWTfzWZThoK1KCUgO8ejcm0b15nLdaF5jNKPwAorRhkgFSiOlLfyb93OzmvPY3iK/h4epQxfgkJThgEukkhzp8gHPPFz+FeIqzOI2MpkIDv0tqDCT30s44bgVGbbWCakpOy3i3i68wQpXSLJT9xIHA+8Y2Dw3AoGYSptCCrQ/WEO6+NTAuBwWHtTHiGcTikFLoSAyeTwb92afIUmvNKSgloSCRA23mTYDaw5rnz0JKbcrOZtxYGBIHlAUp+5gH3vWfheMpWkp6QkG6kgzvY8RDb8sUPFPHdSRofq+ZUgcaQD2uYd7c5icyCeoeZDD0aw/DtV4aeMloaaWWetya0SGTqXudQdItpBfplRtLwBWF4/kkJIXhp0pPSRwoeZe31BpT+MMKBLpLgkuXHf8Ae1aqPE04uEU4gLFMMLrc25a/EtR2uLstF3hnnk3q+LiG1ue5HNWzGVUgsoUEIJtNWFGsLKB0ySkpd0hymOoEPsX9B3h/CySMLUrGdQHyplJJ2LFj+Fj51zHHw9KIEB2kqgkuzOQpx+xVV4IxCkjWsnYx5yDH7nekyzIzjjqUYYPwAL80Y5YpTLhTs4bTIZnF3FMZvF+FAZKgAWZw8gkF2KoEszWu9EymEoda8RJCQSA7uf8AMvRszEtYEAMbuz+wO167lUKXqADuPK3HoD7edbWUxUpQSsPYQkEhyVFrwxTbt69xsyj4ZSgFwCC7s/mJ83/ClcwcmRhYbaflKgSzO4ZrkCZ/DzrSzOaJTpJZTPpZgQJZyfOw3LPXPDswhBC1AjUVALA1JS4cMCQLvd2m16Rx8upQUpSgVQdJcKbnhmbfiaDy8i/sdwM6cNuoLSWtLERKTdiObcUULSetsTEKnALakklgAxADPxM+bef+IQ9o7d/8U54Xj/7g1alH7odtSiQnqLw7mb+9CUOxkj0qQsaUaAJks+wcjVxDHz4D8XmFHUk6gANRZgSANLkPa220NQkKUzpLAgEBwxH9XZjafmFDVmcUEk4bv8xmQzEOBAhXFjXNtspFpBP4txpSUlRuBCpIl9w7x/VvWXj5RYi6Se9kvMXkkbmmsTPhShrB1AlvlIe4FoE2MBqmfQQzKABAKo3Mhw7cD/ieC7x+roDdoysTHIJABaxBlmt3DGJqqTrVJB3khjt/MJDAeVMrzihAAIdmO4M2AuXB/WaApYf+UgSe/Alj/euhCWfY8z47hhC1Ah0KUlidJKk3Aud7tXzzxPxLEaSC6iRqU4kqM2EGXP6mq+HeNJGMjFxkFTlRYANqILqAcCFERaDxVcfwoqUplJkkyCSkEMEh3777JoSdvJzSf8jK/wBTIU4HSYYbuDBYd+81o+C4ckkMmbhnbbZk7F7/AFA8L7PaWCiComRdgDAgguYkjfmnsiyAkBLABTkTKvnM7kRcQR2pZSVYA3HhBMXMF+oK0lwwZiGIZLM3kOaVzqNaCkahe5gDV3IEAGO9FxssWViakoSkE73d4DQdgkvvWBiqWr5EnS5ZgomTuzyS0dhtcRSfBTTinkXzeXWkn+UHYuI3YH/D0vh4gDukFxu8dwxv51sfxKQ41G4kNZ7zawvMcVfAwMIHWl1Xcu6R/wDXaPU1ay7dZMbFIPyggPuQT7gCmBhkBuq4LGw1DzDn023prHZOIClLA7EDYMC1xLvy3dqhwCQdVyS0uXE33G70bBfZVKEPpwulShpPUoEOZFpezf5poL+EoJCEhmGp2kPq6953niiYWKcLUbkOzblQad3Dn1Pal8XGxMTR/tliSEnSSD1SU7EiJmaTkx3AxI1rVfcm5Z4B7NNDw0LUr4mGhkpsr7gMsXIAJERMj0ptKEpGpSki7JUFKUbEHSxYEzLbGq5vxydKRYBzLM2wJZp439K1voYpl/CNfUp1qJJhYA2ZyXMBvN/Uu4WWCZAZDkkhw5FgHgyHkVmDOLWytQGmYAYdm9vf2sfEiyiCskhgAQ0ggki7NHpNgKDTYOx7M+IkrIR0oS/zBLTeQ4cuTV/4lGmNKXLQNTgWBaL8ceT5mLmdR/3DpYDSCSoNuTeH23alcTFCllQUSxgwHex0uQm3e96OwJq/xIQlgguSSQonQlvlbTL7ni25pEI+J1OlJOlh1MR94amLEEJv+dCxfE1EgA2iYDNAja/vxYeJmFq6R8rAMHZhMO8VlGgvIPMpAW3TtYki3P09KmVQnWNQJSHcCXA/X8KYw/DxGpTqKiGTpVZrgFxvL16PByGEHCcMl2DEFREOwd4Ly3IEUs9RRwIjnhuXAwwxKmh9TAKIBclg5ciuYuKlSSNQCiQ0kgk2kmA0nhzy1HzeGyFals7EIAZgoFy2weWDwbzWTmMSR0kmA5YWYXt67P5VzR+zsdhMXGHyhLAORAUVJ2STO4vSWMUuWVCim4hv1t60ZtwFKWVaRxw2kS/dh2oSfD9S+oaXGqSz7wTD2nk+hvFJCbgCsx1jdpBAJG5BYywJta8ckGRYuvpSQDJDg7C7F5k8e4M1lDh7jdmInzA3vNUdWku7K9o2/CqV6Memy2WIUDiJlPJIhPkXMhTACS3EsnFJRqjUHd3uHEFojvb1rLTnglyUyRu+llXdnl+3DC7seI4oSA0XABgAFzZ739+1SabZw7W3TAozbhTEk+wPn+Q7elMZfBC0ocs7s8Ayd3H4G1LZPJqKLhLs5aWbZ7xXPEfF0BISWKmbU0sLG7D8JotZpHTHRQ0sIUClTkFki4SbErKgXIZ/fmvOjxAukYaIQ8dRKiQzliD6VxeYU2tJPBUVBR7BtmE2hxL0bKYskhOgEhWoHqu0Exd4Y3qkY7S+EjPxMosDUUqANnBD+T3rXwM4rSzfDKeRJiZIgvYQPz0MHKvNy06nPlexcBu9EOE+Fqww5UxZTaUJMEHYfqez0N9k/wAjy4zDEGDMg27vvP1mtTK4Gs60nSwJA4ht+QRaKzsbJKSeeWY+ZjbvvXpfDFpw0apQzMw1bvLh3I4O5iaaTpYDgQy+QKEleI6U2mJLz3eOPTY+c8Uw8NAThSphfVLi5c9QBePyuPO5jWCFPo4DiGYFmITYT2NIYzAAJ6eksXdiIZwHZh5Pelq8s1ZEVZlRJNiYJ/ciu9BEuVGXdh2AGmmMNGr/APoS7HT8snkvs3m9DC0pICkPvMExAH05iqjB0E/DsAmSCLnefLaiZTKpKteI2gAdOtllhYAAy4ttxTGWLsojp0pSEBtJUpTyAHYM9pah4/iCnOpgPlYMzhrN6Fzb6FMvCMK57AViLUUoYXAHDCO7P6tTOU8ACkq6yFAtLJB5k2jctVcNbqfVJcdMEDuee3ai5PLqUH6lXs5SGllEckJEXehJtLkxxX2fA+8FHgNDgt1A6Xjn3rn+mLQAElQUqCClQDEkOGhVt+wD0xh5UaAC6mUolWHAJAJYP0kBiNTAgv2pnJ4qllksnSlyTCt7O6WAvcn3aL1JLsdIFlvDglKS/UGJJCgwsdKRI3E/SjYeOoRhswJ1SQQC3zP9FCTvTeCpJdMkBLJ2di1y53ECXB5asfNM2oXTxOqbEi5bU55PelUt+GTap2zUxM/oBZHw0kaX3JI3YAuGMWMRuM7xYYignSoLDO8Azp3JcyJPa1MLwHSnQwLkP1uA4krlwNRLnvESoMriKZCQHfqgwS7uDBYcDjeaEEllBcrG8HDOFh/MlUgugkHS5Em+8gflSuIxVpDjZnkktBkObEP2FwxJ/wBtL61EAyGaSxbgu0ENSy8IIUSpJl5Zm4KmHdotTx5smiK8LdtS+riSQB6MPr9Ktj5bDSQFOwhtU7Fw4NzduKpiCQQwECZJYN08WDWagnGEAurzYfVn+tUyxlk0dblPUlKMJlF2clg7BImW9TQMfGKmIkvJUJAA429PKqZTDV83VwIYDYWl3/OieIYgCC8R/wDIuLHfbyD0ayCMKCrzwkMQEqAUSJJLuEpEB4Ft6R8WwtSAphq359S97c1fCVqwupSkqfUkB2I44G5JkizTTGCslzGkaXGxOoFyTBA2d61UVZneH+FFYdjplyNxEft/13sMIwQAyUxIJBXAgq43alMz4kBhthKIU5ZotJLn8i81l5dakqCi51hzeW/GjTlyLVm1lfEtZVuO4JYn+lgCRN5gUPP+KpcBlFUhjYB3czJ/IAbUhjqCRJ0sxIAYlV+eBHnNqVRikrBSA5sCCPzjb6VtqN1g1srpLMGKgx0wksXfZiB9COKBi5hS1DrTezsBySPT8zSKs4VdAZAupQZ1Eeoe216rmVsQni/O/wDf6cUVEBq4uWSopdtRdnIIZ4cuxN2Z3exoWYwCCWThgNBJvdyUi0bAfU0plyVMwV0iI8zBsG79qvh4BbWtLJINy1iLX3oVQxMJBfTqAEfMdhMGWu/pvTWFkdWlISVQTqSoJEQTLlpH7mlMXMoCiUfMIdiwuIvq4mKqgLUprjdvUiHFE1UMZ4BKFJQRBALBnIux/Fv7Vl4WASXJ0jn9K1F5YrwSyfkUBJLhRDsB3Dw2w5DZmCU/fdhsAJ9Xjh5vRXBqNnwnLaoCQoX1F5AuGYvLCRxWlnszowiEBgflAbpLgkwwJ33n0pHwrHJIAAGHpVpQNb6i5BL3/wDKwf0q2dzoSYlRuqVdJDFnaI728655W5ZEkguHiIYJCW06QQoswCQ5AuxJPMTvUxcwhRDAJe5bSBYAcAhm9BNZOIsuC5L7hgzGCrkzL9po2Dg6laUpAI6jqU5MnSAHcuNm4PmXBcsxqJzi0Bj0zDkB07amFu573epi+G6tWo2Zg5IKTpUwU0ud95vejnBQlRBBYqS+mUklXU4YwQEw25EVU4iESOibNEAgON4mP5hzUb/iGU7B5pISSNbJU7BodriGsxGzl6VVm1JAZJD8M1gDLPeGMsRNdxlhatRgDqO2zWPmPJ9qiFFZJA0kQ1ulr8P+PtVFGlkBQKWtBvccSI1MRcg7ub1MTAOpDptBBAGzXSWBhv21GVm9EB3VGqWJTHTubQdvoOFJKZJ1MxBHSHZhtzfs9G2DPNCeKrQBCWNjISD+pYm/40uhY19WtTP8o19VmBLhgPyrTyGGnEKlDV0wQpbB/wCkXG0zetfw/I4hJbGxEgBv9pRQlngMgE3J9XouaXJaEG2eYwT0JO5v36ReqZodSBtr/OuVKt2L2N4g6sAc4aX79YvzTGaWSDJ/7v0gewipUpF0UZn+MoATgMAHwwS25ffmlsaEpbhf4mpUqi4QkjqPvf8AGqIUZO+oz7VypRFFgIqj1KlMFHo8sOk/+2PQrII9opLxJRdE2Edo2qVKl2CPZn4Bv5E+sfqaaxIQgj+U/S1SpVBh3w/FKcvBI63gtPQPwJHrWTmx1q86lSlj2Zm94NiEYKGJD44EFo0KLeVJY8mZ+a87CpUqS/Jk+2KD5P3xXofB0gZbUAyjdQg/f3vsPapUoa34gnwBxlNhYTQ6lP361X5sPamFYh1XO3/7I/CpUqT/AOm7M/xI9Z7aW7dZonipYpIu2LO8At7VKlV7X6N6MteKQzEi+/8ATRsFZKVOSWMdpFuLn3rlSql12bX2dPzDZnbvpTNaeH8w9/oK7Urll+TKro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8434" name="Picture 2" descr="http://t3.gstatic.com/images?q=tbn:ANd9GcSuuk6BHYqNe_wK__eJZaL-RjggOv4XZfTTTg9jAc1oLJAdF87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844823"/>
            <a:ext cx="6192688" cy="4638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2160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24744"/>
            <a:ext cx="7992887" cy="4032448"/>
          </a:xfrm>
        </p:spPr>
        <p:txBody>
          <a:bodyPr/>
          <a:lstStyle/>
          <a:p>
            <a:pPr marL="0" indent="0">
              <a:buNone/>
            </a:pPr>
            <a:r>
              <a:rPr lang="en-GB" sz="3600" b="1" dirty="0"/>
              <a:t>Building in the Drainage Basin</a:t>
            </a:r>
            <a:endParaRPr lang="en-GB" dirty="0"/>
          </a:p>
        </p:txBody>
      </p:sp>
      <p:sp>
        <p:nvSpPr>
          <p:cNvPr id="2" name="AutoShape 2" descr="data:image/jpeg;base64,/9j/4AAQSkZJRgABAQAAAQABAAD/2wCEAAkGBhQSERUUExQVFBQUFxgYGBgXGBgXGBgYGBgaFxgaFxcaGyYeFxojHBgXIC8gIycpLCwsFx4xNTAqNSYrLCoBCQoKDgwOGg8PGiwkHyQsLCwvLCwsLCwsLCwsLCwsLCwsLCwsLCwsLCwsLCwsLCwsLCwsLCwsLCksLCwsLCwsLP/AABEIAOIA3wMBIgACEQEDEQH/xAAcAAACAwEBAQEAAAAAAAAAAAADBAACBQEGBwj/xAA+EAABAwIFAgQDBgUDAwUBAAABAhEhADEDBBJBUSJhBXGBkRMyoQZCscHR8BRSYuHxFSOCB0NyFoOSorIz/8QAGQEAAwEBAQAAAAAAAAAAAAAAAQIDAAQF/8QAJxEAAgIBBAICAgIDAAAAAAAAAAECESEDEjFBE1EEIjJxUpEUQtH/2gAMAwEAAhEDEQA/APsRXXCqnfhCoMMDamsWhIIJsDXV4JAdqeKqotYahZqM56j0U4dd0dqYWgDWri3pgo7VQ4dY1CpQa5pP7NNqy6uDQimjYu0D8M1UoNGIqpo2CgJSeK4RRSKhFEWgNcopRQzh0RWVNVqxRXGphThqtW01xqJihFVNEIrhTRTFaBGuUUormmjYu0E1VaiKTVadMUoU1meL+Noy+nW51PAuw/zT2fzacJBWpyBsJJ8hvDnyBr5z4x4qcXEJK1MCdNgQHgBmFJPU2k36R99UapqohrmmuM9cERXEJ5ouiu6aIDhUKgIroRXWoBKFI4ofw5ijGhqLUQFV4pEUFfVeimaGUUUACcCqHCNMtXCKNgoU01CmmSiuNRsFCpTXCmmSmqFFaxdoqU1wppj4dV+HTWLtAFNcKaMUVXRRsVoCU1woo2iuaK1goCEVNNG0VTFxEoSVKIAHJCfRyQKNgo859pvtGMqcMAJJUZcsyRcib+daH+pYXwhjamQpGtLwSGe3Ozc184+1PjKMxirKBoSOwBeJUxYqg7mszL4qk4QUSlrATq832drfhSPUojZ6LxP7SKzCNKhpSFWDOsuWuOloB7g32w87iaPO0WDDhuPxqic1qlVgbCRG73b6Uhmsy5e7kz+XnUHulK2CMbZ+na5XalMemcqV1qlYxypXa5WMcIqhTRKjVjASmuaaM1RqwABRVVJpgiq6aJgOmqnDpkIrhRWNQv8ADqpRTJRVfh1rBQurDqnw6a+HVCmjZqBIyz8CrKyYH3vpV6jVrBQocKq/DrRCj2r5t9s/+paFJOHlFnVvip6WY/KjUmXsTDPFGxZJI2PtB9q8PLhSEkKxhDEHSgs4OIYjslz2r5z4j4xi4wPxcRWKASoBRAAJGyQwEGL+dDVhKnEW5Buol9SjdTKkm5fzpfEwVLPUlQQJbdXA99oqbnZyye4zysrUBDbRduGB5t/inMVKnYtpbzPDM41c0XL5VKBq0aSHZ5MiSePKkMfFQSSTDCC7k+0/oKF28C1fALMYLE6X2jj1tQVgIPUJMgPDft6McVYGosHZiZLXhPHtSePjau5e9jVEUjbP1VUqVKU7SVKlSsYlSpUrGJUqVKxiVKlSsYlcau1KxjlSuvUesYq1RqojNIKikKBUliQCHANnG1j7VieM/axOAPkUrr03AG78nY7frRSb4FlJRVs3iKr8OkfCPHsLMpdBIM9KmCmBZ2BMSJrviXj+FgBRWT0s4AJks023G+9anwbdGrsc0VAivM/aD7fYWFhE4J+IuwLKCEliXUogA2+US/EmvmWf+2eNmElKsRS51jDt1PAASJHAm3JoCynTo9l9vPtoWXlssNRLoxFhmAIOpKbu1idiWE2+e5TLYaHYalgdJMh2BdrdpLeb0thoVirSttITeXAkRwTatA4AUCFHpA5IgTdvMs5+j0smQlP2LnNkq0DUWlmfjuw29aKvSXkmHMlg3lS2LmSOlALgWFgJ2ft9KHjYelBSfmUxMn0Ed6G0jQHH8Q1khIOzbja9LdalskqJkiduZ87+VHxMMJMQQACfl8vwq2UzGII06uSwMcA23Hem4WCnCwCzWXZI1qJU1gyp4EwAKV/03EcDS5PE+4EitBea0Ku5EuQLC15auYeZBWeqT94xA5hh+/KtbQE2j9LvUr5Jg/avNERirmPmdgJBBIJ53FHX9sc2C/8AEB/5dCFOGDMyXBh5O9W8UjL52n6Z9UqV8oT9vc28YiTuxQkR3jv9K0Mt/wBQ8cJ6hgqOxZbnySkl54a4rPSkgr52k/f9H0epXz7G/wCoWMGZOCOYWQew6g3rz72V/wBTSI+EFEpDMS2rcmIBhh5zS7JDL5ml7Pf1Hr5Nmvt3mlEnXpBsEhKQPItqbzNJ/wDq7Mqj4uIQzM5F72vem8UiT+fp9Jn1rM+K4WG+vEQlruoA+16VxPtPlh/3Ulxq6eqPSx7GvkJxFH5pVdj+KpgehqxzSwGEm72AAO6rn8YNqHjE/wA2T/1PpfiX2xSB/skEsZUCA7dNyD9K8/4j9r8YYqSjFgJbSUu5c3SkTtNeUGOA8uqN/wBIF+GquHiHljyHJHo49yP7FRom/kTn3R6Tx77dqxQUoStA0hKupi5uQkfm5tE15pfjuIE6QpaJBAB56ZDMHAA9GpVaVrLiA9zBbluTw+9cw8uqSVJnmGHmXk2gVRUiEtSUnbY1/rytYXZbgwGIKQJYFgYG/pT2e+0RxsNCVIIKSFFRJlkmS4Bckvc/pjIQiAwV3KUgADYM44jy5p5GA23UBc/KG5liX2mhKSWQb3wuy+FjFLKGxDAXJBJgX3/GrfaT7Y4uYOjQEpW2tmLkEG5J0iBzvIrI8Vz4QL6ibn8O3dqx8vjqVf5B8x0+rDYA29TU3Ldk7tGEkvt/Q7nJUcMJK9LsAVFRbdiCIklmgeZqvg2QKiSohJ23LlgLmwf9zXctiE4xWtDHSCxAIJLEAgltJc38uxYy2ZAb4Y0lRAgkJdg5LeQkhoFqjJtKkXm74B4+WxE4ZSWYG5WOqXLMTsXYcVEKUhTBlhhqVsOyQoAb+/lQMxmFfFOo9RJYwAEwxkWYP6CjZTJFiZTvsSrgkbOCCH/vQ6yLVZZ1eGEa9LqL3Zge7e8GllKKQ6m1EG+08EXq+JjBSgLAgl2ZxLFIMGR9DaoUBSE/FJF2sC0ECBAu5Z3e9FGq8sz/AI6lBpJm5j09611oWhIClByxaLAB5uwaJrmXyKC6SlYa5NnazkQz/wCKdOAFupyzlw1zsH7NtSymrEnzRm+FZFTqZBKQJUQGAeb34LUzoGGOmVNdnNxZhwD5TzR8bNhIATA+UgS4uw3vVMtmUuekuI7Xcn3pG28ldqfAyMNjYeRJaDENRcIggAOouRYT36rDyPtVRiJgJ6YE2eWGokSPIVRcsSp+xBBLhg7wm+53PNes2eCM6Ugy3MJBD/hu0W5oGPmjqd1MPIPaCPI+lQJQJu+5Lk9pBcW+lcAJi4jYc+d3IpLGSQuvEJLGAZYBgfMAf+MvRkZclmTDzxHm3Gz93ouEoBmAb1NgN/3arDHLxpA2AAFpM+f74270Z5wdOVH3tgG9dryf0quJjgBrDYPs94Ef5tQsbF2jVDP1F+/73qYKr6oDlnab+TD+9J+xoJIqrG1FIZQcORazsSCXIHfiuKxwoEBtIv8Ar5MW8ztRviNA3fYt+fPPbiqhASO7v927SRMcPJrWNQvgghRYMGl7kn08rP8AWnAsAuW97ebG/q3rfiBpa1n2nd/bft5Opjp1gi0u4ja08vQuyiJnMW7dI6jCpPDg2H6ClzqUmxMACFMTe/v60bDwI6QeCSfyIkltuR2prDRvAY2cKL2CXsNo8w9K5KIzroHg4Yw9JKgwe7M7uHLsA5DvRk4XxUJU5TIYt8wcElOqNN2e/FqMvJpUrWpRV8MMkOJVN9nfuPPkmHj6tIYK/maQCUhmD9OzlhY7GuPU1m+CkILl8mbn/CiqySQSFaSROzuJF5B4pgeEJTpaWAh4O9mDCHZ9u8XxMyXZlFLnreDLXaf8vWbj43xXTqGpRAgvqvDmJ7UkZTapnQpNimBjrW7HWslyXHO7iA340fBwCg6lNJdvqwEedmtbcmBhjD1AMkBgSGNn+bd77dtmqh8LPzKUWDuFTpaXfdy9vzqzfXRRnMMICjiK61lIgtp2ED09qCrPjEVMBiGlpB4D9/SmgB8NlL1Alwmw2FnjaXNjVcHAOshMhI3IDsOD91xFC0JYFHh6lOtIUxLB0lnja/b3p7w7K6XVidSjtfSkcj+Z2g7RvRsZQBQlJYsVEAgn/wAY6bPYB3qZrOMA4gJG0e/7vU3JywFOxj4WsFNheXHEJEjge96Rx8MpBSHU5fZ5mJOzx781XEzgRpnq2Zo9SOP2b0Q5hWsPdTwIAm5vE38qRJoLZnp8OUpbEta8OeASW4+nlRFoIJfpA3Zosz2ad5p3ExCMPUkFSXIUsWHtPregYWZUQzDYaob+YFwOI9abc3kytncPUyiQZsA0zABG3kNu9Xy+ESS4JP8AKHkzvLmhqzoJ6UgAbkz6l/29UzPiirBgl4LJgjggOBZw9eq5M81QbfBoLBSRAN/fYBO4vQwCwK7gsAzJAEWHc/Wh/wAYSlxZmcW77dz7VTCUICX6vN2ff3HmwpRaxwOaQQ0mLnjfuKX+I6nhKUuH5iw9ALcNV8XGGGmdJPBPBd3DA39zVcHPAwJVADGw3ZxBcgOZpbAotKyq8dOsBmiDck/Xji7V1WM3zAAg2AtEbXP0tSuLivjDSC5sBfhxwe3lNaWbwMNOCkjUvGA1LMFKYcAAPab896DdUWWkmrBnF1CYIfuzuBbfdrlhUdr/ADMZIGphJ8pln/ClsiVqKjYGXUdxIMzEFxwPOns7lVYOIULbXAAwyFAggEAlnJ6t+CZelbp0JsfPQDDwSsQVMoPB8yII3OngW4einDCS0qLSSSbs/biupxJIILvD7m49y49DU+OACISAWB0nqAEl93O5uIpW2BO0TExgdg7dgJLH8G9fWlchmCVkAAsTqWS2lTMAmGNyf0q+fwlJwFqDM4SBa5Zx3v7b0lkM4lKeolSgYBLJSbtLOqzv/TeKlLMXR0aUcbhrOIZg7qQ7uzAyRABMe3apjZpGGl0hy7EklydIdQSYHp24q+azLONMuLKcvDOAbO/0m5ORmsw6SlZJYEpNrvsZafrU4x3clU80czPihxOkJUWcht+THrAFFRpQmSrWIcE6gYcDqAO/1oGDlkoAKnJJaJYO1gX2O9tqLhZZzqU6YHINiOlwHLt+5q1JLB0oNl8gAAv+UQ7p92sPLzmuLzGogGGggAkebQwb93phWC4lXSwDy77lzYaob+miYXhRwsNS7avlDP8AUjs52epOSvIitsV/hQpQUZY2Medgx/dqv/A4xWT0M8BRSAriHdos/HakF55b7kETcQPwD/vhvB8ZOCQxZW8uUxsb/wCaLUugpez0/hXgeItwEiROJpUUIkQFTqM/KOaV+0XgxwgcPDC1LguRpDPNwA9mk23pRH2nUdDqxFEDpJJgDZxLM++1MZnxxOIAoHUpgGSwMG+oyxDhhXJt1FJM6E9NJ+zzw1u+IhT21fK5Yhn38h9KcOOwZRZjvc3kxcvDcNTmFmEkKBLEklwTBH3QCbnt23akMbOJkMC3IFud+0En126LcnwQkk+DmVwykkJIAMsXMwmP5vvbtJppZQkMpk6pcgy1mDw4Nh58VnZhSCpJKgglTy52EwpgPaBWinKAgFXXJATqZLgXGmbc+9LOho3QwjwJDuCT/wAh6XSKH/6eS76iw2KQoepBavQfwgdxS+Lli8e9dHmkcq0s4Zlr8HxSQ2KAEy2lTfSO16DmMti4YYqDrLAgl7eQA29T2r038O4HbmgZvIhQTcaVAhm28waHnzkXxejzy8qtIScVBSpTMVgt/wAQf2PUsPEwwmAQGDnu5YCbSR7GvUfw5ZiQr6X9xSGF4Zh/EUcVAKSRu2kQwGmL8xajHXTEem1+jIQqCoBPSGTAJMmXuT34rmNmihAA+YjhjPP6fsv/AMEheOvDw3SnSQhzNnLgfMZJjikM59nMVx1YaioslKSQdywBAFvwFUU4sVRTeRZOMVO5YC8TwHe9vpTiM4CklJdVgWnaAbjf60JfheJhpSnESoalSQICYewuPbjemMtlQUukJSA4YAgk8kyeQH4rSkmaaSwARjl9JMHYmAeA+4ERRM1iIw0aydSgSEgyFKIeZgcP24omQwXJ1BWjSQ7sZLQoWdj71bPr+I4QEwX1KKQl1MT5kudrCBU5TzSGjp/ZWYeYzGLmVMGCZKUiwG5YP6kz+FbS8t/tpQAAb6yAQkiGQ/yqYD28zQsDKowXKnUpQfsnku07QZiq5vxADS6ikR8ptAIBIU+3A3pG7dLg6JLpcFsxgHDKQ7qZ1FTAAMzFJsdgzMPOsXEzZBVIBU7/AHh+H7inMxnukl2J4EHd3kkX97msdSFKEAkTPe5/flVIr2GKt2a2FnQsso2/pfb7ouC802nThpB6iTu0+Qs8fXylHwfw5QUFqcAdi92Hdnf2rZ+OnFJYHpB5dTFp4E78m9JJ08DP0hHBziUyR1bhmALdPIHLxRcbOLxCdWkJsB7QA2/50pmPD1IdSlJK1EpFgAQ4OrZIb71n4vSWIgwpXykwNiRBYvbuI+lHankfFYHsbKEJYLTrEgJKTuwMfLLiZm1ZuPklvYauBu/ZqmFgK1DTDESTzuX2fevS5fL6SAs6wLggS4LiN3Dbee9BycBkuzGZacMdIIfT0kjVv+422vRkeEq0hkpZQBZRZTWcEA7gMByKew/DkkJIVokkJhSeGLlmhoLVNSkn4baiQ+sAEM13Cm07Man5PQcMHlMqlPzqSGezu5EuwneG3NcV4YkmLmAIcizpLQNv1muYoU5SjVH/AJF9mLGzj92oKs43RiawTwGB87HfY29q325ROkwWL4anQVHV0xcQXMCQCWG2q9qa8OQdJSl9ESYOqflTAmebetDIWoxYt8qgqWLEqJuxHk8C9PYSSSQdOlNx8rki5Up+5ZuPRZSdZHR65OSNOYXhRIFeqXlUjauBAFdHjXZPxs8+jwXypTMeGKDV6x6ovDBoPSTDs9Hj15Itb9/lQs6gpw1rABUEE+oEOBXr8TJJN2pHxTJ4acNZWCUhJBAZyDEOQHnmpPQrJs0fFVeJ4gxPiBWnEBBeLjcbV9F8HzCcfDQvGwmWA6VpGkgkgBkky44rwWa8HUnMDAJI1aVAkfdKNQMdm+teqwcRKWQlROlIc7mG2AH+N7U2sk0qJSko0bPi2XIZSVjEQlRkNdU6VAqdDEOLWrzGZWSwWn5i+kP0pm6ZA2c7tDNR1Z1BkghKWI1WBsHm94DN3rHxM+lWKHKm2YM6d4F7cj1qWnFrBPMnaGc6pRLJ1FmEQkACNNtNxI49aBl1qAKoAeSBqlm77E9rjyPijXCSDqYkFrMztJY9r9qSx8QaUpKSAHu4Lnp6UkBIgE8lr1ePBaEKVsvjZjp+IuUkslwoEjkhgFAegkTQTnMMn5dSiSAQFOXDBksRuzG82g0pj5tS06DqKUEkAl27jj6yazl4kw4Hve806iVpIdzmJqMsG2v5JAAABbYfS1MY2KCenDSxSAZVtcDUewjy8qQyuIBKgSNx6ROwo+NmNSglDIRcMOQHfZ/07UzRsG5h5noLuFExLu12DO3nx7kXnvhJICepUEIZ4YK1M7Mw7yKTwBhBII1rsdgIl/lBM8371dWdQHQhAH84hJ2+UB4DTzxNc7z0SpExcxEhKliWJJAchQAH3gGDEu8XDUuc9A+IXEFg7NwAWvyL8sTWbm84Ct0xySbns1g0eXnRv4xKk6VIndRLTNmEbVRRHSoay+LhrWsKdIZJSBJJJSQzmIYb3PZm8HMYiiekFHypIJe7w7mzvy586VyXw4QSHJPeGADKvGkMY7UfM5spAaGFgABBu6b0JLJpS6QTOKKYBBIZgWZ3IHk1m/GrZLxFRDDUpTghDgGBJckcH8OGUUEkJKlBJALCzAy6nbdxH5VfLoRpJB1KIkkEqJuwCbcNwCXvSOKaMmPY+aK3AS2Ilj84DWkKMXDP3FppLxlDJRiKCiRwekHhQLgvPt6UAeIFTFSS4IlLlgO3J71MyhWIoIchkhgp2cEwdVvKeKWMdrRTk5g57SguEAgwzg24TAH1o2FiEh1FJMiS1mvzuLVTA8NxACVlA6ty7k9D9D2ffmi/6et0glKUpdmZjFxeSSXEWpm4i1WT7jiLmhlVVxFTVdVdVBbL6q6DQtVVxMYJBKiwFybAd6wtlPEvFEYGGcTEOlIbzJJZgNz+lebzXiClpGNjaCh1fAQLLGy1A3ABT+7mxmzKk4+MSjLYchJMYl5KeGJtJZuTXns1mjmMx0p1P8qbBOGJdX8qQASTyYeBXLOe7CFk3yZ+azaTiKKkp1kE6ikEkt2Ft2/pbilEKJJUWAB6iCxeS/l2FExV6sQKCUlg1mAvpdwJEWdm3NAzshRUdPzFwzFkvYATHH98kQikywTqSdSgP6RLggCHOns/PoSni5l9nGqRYHd/P99yvlMuVhgZAY2J7sOI/GiYfiGCEp1a1KTIYJEvLyff+9UqiyjbCHPMCGCWjYKMAdRTKhJ3aaGvPBh1GB5XEOGE771noxdUJSxNp9TDb+cVzHDONMgyb/sU20do1cPKpUSSpgYLNYkiBtJ7XNKHwU6QUkEqZgLl9x2pHDzBCnJKoIuRsRcTT+QzsgB1c6iQ3kp2nyrO1wDI3heAlKVDUku27MJf6t5tQvC/CkHqXiILB9LkkARIj86XXmQcT5hpL3dSZdv3/ipmM2cRLagDqYBIISwBdT33YPabUKkG32MY/iQKmUBoSQQlMCPxArPGag6gCTL/AHgTwXsXtRMdCACASTE3As4DFmnik26p59J70yigUTHQ5cb7Dbt3ruFhH22e/wC/zp3AwtZSgs4AA0gyL8bckeu9NYvgymV0ybNsYdy0B1ANWcksGsSy5Wo9KNR4SSXaGbc/5qmIVEi4PtHef3xWsfBlJKQlQBZ3YgmSS7OxBIE/01fH8LThlWpRLs0alTuUvvLNz7p5I2Ew8ysqANwGEkOIfl29G2prwhJXiJkdJT0l+tlamgG0lzWmnO4RE4aXD9TqcCfmNwXD73HDURGcVhM51ADVZTnUSQSWLuPRrNSSm6pIZVYbFz+lWkIUFnSPkchIm/e72+tEyuaU41qdnJYbAQCYcglgNua5/qK9KVLRpBYoAIKm38hLsdmjcqKWNT6VDSCopWSRLJgMxYsXrnUbVUNe3JfHzYJltwyDYydwLTPvXcPHISAWT0g35Nz370vmvEgU/wBSvvABMANBkniGoOJjhTKPSe0q9gex37zVVDBNpyPuCkneqtVTi15v7TeMrSRhYbgkElXAIYHuHPuk11t0LKSWTfzWZThoK1KCUgO8ejcm0b15nLdaF5jNKPwAorRhkgFSiOlLfyb93OzmvPY3iK/h4epQxfgkJThgEukkhzp8gHPPFz+FeIqzOI2MpkIDv0tqDCT30s44bgVGbbWCakpOy3i3i68wQpXSLJT9xIHA+8Y2Dw3AoGYSptCCrQ/WEO6+NTAuBwWHtTHiGcTikFLoSAyeTwb92afIUmvNKSgloSCRA23mTYDaw5rnz0JKbcrOZtxYGBIHlAUp+5gH3vWfheMpWkp6QkG6kgzvY8RDb8sUPFPHdSRofq+ZUgcaQD2uYd7c5icyCeoeZDD0aw/DtV4aeMloaaWWetya0SGTqXudQdItpBfplRtLwBWF4/kkJIXhp0pPSRwoeZe31BpT+MMKBLpLgkuXHf8Ae1aqPE04uEU4gLFMMLrc25a/EtR2uLstF3hnnk3q+LiG1ue5HNWzGVUgsoUEIJtNWFGsLKB0ySkpd0hymOoEPsX9B3h/CySMLUrGdQHyplJJ2LFj+Fj51zHHw9KIEB2kqgkuzOQpx+xVV4IxCkjWsnYx5yDH7nekyzIzjjqUYYPwAL80Y5YpTLhTs4bTIZnF3FMZvF+FAZKgAWZw8gkF2KoEszWu9EymEoda8RJCQSA7uf8AMvRszEtYEAMbuz+wO167lUKXqADuPK3HoD7edbWUxUpQSsPYQkEhyVFrwxTbt69xsyj4ZSgFwCC7s/mJ83/ClcwcmRhYbaflKgSzO4ZrkCZ/DzrSzOaJTpJZTPpZgQJZyfOw3LPXPDswhBC1AjUVALA1JS4cMCQLvd2m16Rx8upQUpSgVQdJcKbnhmbfiaDy8i/sdwM6cNuoLSWtLERKTdiObcUULSetsTEKnALakklgAxADPxM+bef+IQ9o7d/8U54Xj/7g1alH7odtSiQnqLw7mb+9CUOxkj0qQsaUaAJks+wcjVxDHz4D8XmFHUk6gANRZgSANLkPa220NQkKUzpLAgEBwxH9XZjafmFDVmcUEk4bv8xmQzEOBAhXFjXNtspFpBP4txpSUlRuBCpIl9w7x/VvWXj5RYi6Se9kvMXkkbmmsTPhShrB1AlvlIe4FoE2MBqmfQQzKABAKo3Mhw7cD/ieC7x+roDdoysTHIJABaxBlmt3DGJqqTrVJB3khjt/MJDAeVMrzihAAIdmO4M2AuXB/WaApYf+UgSe/Alj/euhCWfY8z47hhC1Ah0KUlidJKk3Aud7tXzzxPxLEaSC6iRqU4kqM2EGXP6mq+HeNJGMjFxkFTlRYANqILqAcCFERaDxVcfwoqUplJkkyCSkEMEh3777JoSdvJzSf8jK/wBTIU4HSYYbuDBYd+81o+C4ckkMmbhnbbZk7F7/AFA8L7PaWCiComRdgDAgguYkjfmnsiyAkBLABTkTKvnM7kRcQR2pZSVYA3HhBMXMF+oK0lwwZiGIZLM3kOaVzqNaCkahe5gDV3IEAGO9FxssWViakoSkE73d4DQdgkvvWBiqWr5EnS5ZgomTuzyS0dhtcRSfBTTinkXzeXWkn+UHYuI3YH/D0vh4gDukFxu8dwxv51sfxKQ41G4kNZ7zawvMcVfAwMIHWl1Xcu6R/wDXaPU1ay7dZMbFIPyggPuQT7gCmBhkBuq4LGw1DzDn023prHZOIClLA7EDYMC1xLvy3dqhwCQdVyS0uXE33G70bBfZVKEPpwulShpPUoEOZFpezf5poL+EoJCEhmGp2kPq6953niiYWKcLUbkOzblQad3Dn1Pal8XGxMTR/tliSEnSSD1SU7EiJmaTkx3AxI1rVfcm5Z4B7NNDw0LUr4mGhkpsr7gMsXIAJERMj0ptKEpGpSki7JUFKUbEHSxYEzLbGq5vxydKRYBzLM2wJZp439K1voYpl/CNfUp1qJJhYA2ZyXMBvN/Uu4WWCZAZDkkhw5FgHgyHkVmDOLWytQGmYAYdm9vf2sfEiyiCskhgAQ0ggki7NHpNgKDTYOx7M+IkrIR0oS/zBLTeQ4cuTV/4lGmNKXLQNTgWBaL8ceT5mLmdR/3DpYDSCSoNuTeH23alcTFCllQUSxgwHex0uQm3e96OwJq/xIQlgguSSQonQlvlbTL7ni25pEI+J1OlJOlh1MR94amLEEJv+dCxfE1EgA2iYDNAja/vxYeJmFq6R8rAMHZhMO8VlGgvIPMpAW3TtYki3P09KmVQnWNQJSHcCXA/X8KYw/DxGpTqKiGTpVZrgFxvL16PByGEHCcMl2DEFREOwd4Ly3IEUs9RRwIjnhuXAwwxKmh9TAKIBclg5ciuYuKlSSNQCiQ0kgk2kmA0nhzy1HzeGyFals7EIAZgoFy2weWDwbzWTmMSR0kmA5YWYXt67P5VzR+zsdhMXGHyhLAORAUVJ2STO4vSWMUuWVCim4hv1t60ZtwFKWVaRxw2kS/dh2oSfD9S+oaXGqSz7wTD2nk+hvFJCbgCsx1jdpBAJG5BYywJta8ckGRYuvpSQDJDg7C7F5k8e4M1lDh7jdmInzA3vNUdWku7K9o2/CqV6Memy2WIUDiJlPJIhPkXMhTACS3EsnFJRqjUHd3uHEFojvb1rLTnglyUyRu+llXdnl+3DC7seI4oSA0XABgAFzZ739+1SabZw7W3TAozbhTEk+wPn+Q7elMZfBC0ocs7s8Ayd3H4G1LZPJqKLhLs5aWbZ7xXPEfF0BISWKmbU0sLG7D8JotZpHTHRQ0sIUClTkFki4SbErKgXIZ/fmvOjxAukYaIQ8dRKiQzliD6VxeYU2tJPBUVBR7BtmE2hxL0bKYskhOgEhWoHqu0Exd4Y3qkY7S+EjPxMosDUUqANnBD+T3rXwM4rSzfDKeRJiZIgvYQPz0MHKvNy06nPlexcBu9EOE+Fqww5UxZTaUJMEHYfqez0N9k/wAjy4zDEGDMg27vvP1mtTK4Gs60nSwJA4ht+QRaKzsbJKSeeWY+ZjbvvXpfDFpw0apQzMw1bvLh3I4O5iaaTpYDgQy+QKEleI6U2mJLz3eOPTY+c8Uw8NAThSphfVLi5c9QBePyuPO5jWCFPo4DiGYFmITYT2NIYzAAJ6eksXdiIZwHZh5Pelq8s1ZEVZlRJNiYJ/ciu9BEuVGXdh2AGmmMNGr/APoS7HT8snkvs3m9DC0pICkPvMExAH05iqjB0E/DsAmSCLnefLaiZTKpKteI2gAdOtllhYAAy4ttxTGWLsojp0pSEBtJUpTyAHYM9pah4/iCnOpgPlYMzhrN6Fzb6FMvCMK57AViLUUoYXAHDCO7P6tTOU8ACkq6yFAtLJB5k2jctVcNbqfVJcdMEDuee3ai5PLqUH6lXs5SGllEckJEXehJtLkxxX2fA+8FHgNDgt1A6Xjn3rn+mLQAElQUqCClQDEkOGhVt+wD0xh5UaAC6mUolWHAJAJYP0kBiNTAgv2pnJ4qllksnSlyTCt7O6WAvcn3aL1JLsdIFlvDglKS/UGJJCgwsdKRI3E/SjYeOoRhswJ1SQQC3zP9FCTvTeCpJdMkBLJ2di1y53ECXB5asfNM2oXTxOqbEi5bU55PelUt+GTap2zUxM/oBZHw0kaX3JI3YAuGMWMRuM7xYYignSoLDO8Azp3JcyJPa1MLwHSnQwLkP1uA4krlwNRLnvESoMriKZCQHfqgwS7uDBYcDjeaEEllBcrG8HDOFh/MlUgugkHS5Em+8gflSuIxVpDjZnkktBkObEP2FwxJ/wBtL61EAyGaSxbgu0ENSy8IIUSpJl5Zm4KmHdotTx5smiK8LdtS+riSQB6MPr9Ktj5bDSQFOwhtU7Fw4NzduKpiCQQwECZJYN08WDWagnGEAurzYfVn+tUyxlk0dblPUlKMJlF2clg7BImW9TQMfGKmIkvJUJAA429PKqZTDV83VwIYDYWl3/OieIYgCC8R/wDIuLHfbyD0ayCMKCrzwkMQEqAUSJJLuEpEB4Ft6R8WwtSAphq359S97c1fCVqwupSkqfUkB2I44G5JkizTTGCslzGkaXGxOoFyTBA2d61UVZneH+FFYdjplyNxEft/13sMIwQAyUxIJBXAgq43alMz4kBhthKIU5ZotJLn8i81l5dakqCi51hzeW/GjTlyLVm1lfEtZVuO4JYn+lgCRN5gUPP+KpcBlFUhjYB3czJ/IAbUhjqCRJ0sxIAYlV+eBHnNqVRikrBSA5sCCPzjb6VtqN1g1srpLMGKgx0wksXfZiB9COKBi5hS1DrTezsBySPT8zSKs4VdAZAupQZ1Eeoe216rmVsQni/O/wDf6cUVEBq4uWSopdtRdnIIZ4cuxN2Z3exoWYwCCWThgNBJvdyUi0bAfU0plyVMwV0iI8zBsG79qvh4BbWtLJINy1iLX3oVQxMJBfTqAEfMdhMGWu/pvTWFkdWlISVQTqSoJEQTLlpH7mlMXMoCiUfMIdiwuIvq4mKqgLUprjdvUiHFE1UMZ4BKFJQRBALBnIux/Fv7Vl4WASXJ0jn9K1F5YrwSyfkUBJLhRDsB3Dw2w5DZmCU/fdhsAJ9Xjh5vRXBqNnwnLaoCQoX1F5AuGYvLCRxWlnszowiEBgflAbpLgkwwJ33n0pHwrHJIAAGHpVpQNb6i5BL3/wDKwf0q2dzoSYlRuqVdJDFnaI728655W5ZEkguHiIYJCW06QQoswCQ5AuxJPMTvUxcwhRDAJe5bSBYAcAhm9BNZOIsuC5L7hgzGCrkzL9po2Dg6laUpAI6jqU5MnSAHcuNm4PmXBcsxqJzi0Bj0zDkB07amFu573epi+G6tWo2Zg5IKTpUwU0ud95vejnBQlRBBYqS+mUklXU4YwQEw25EVU4iESOibNEAgON4mP5hzUb/iGU7B5pISSNbJU7BodriGsxGzl6VVm1JAZJD8M1gDLPeGMsRNdxlhatRgDqO2zWPmPJ9qiFFZJA0kQ1ulr8P+PtVFGlkBQKWtBvccSI1MRcg7ub1MTAOpDptBBAGzXSWBhv21GVm9EB3VGqWJTHTubQdvoOFJKZJ1MxBHSHZhtzfs9G2DPNCeKrQBCWNjISD+pYm/40uhY19WtTP8o19VmBLhgPyrTyGGnEKlDV0wQpbB/wCkXG0zetfw/I4hJbGxEgBv9pRQlngMgE3J9XouaXJaEG2eYwT0JO5v36ReqZodSBtr/OuVKt2L2N4g6sAc4aX79YvzTGaWSDJ/7v0gewipUpF0UZn+MoATgMAHwwS25ffmlsaEpbhf4mpUqi4QkjqPvf8AGqIUZO+oz7VypRFFgIqj1KlMFHo8sOk/+2PQrII9opLxJRdE2Edo2qVKl2CPZn4Bv5E+sfqaaxIQgj+U/S1SpVBh3w/FKcvBI63gtPQPwJHrWTmx1q86lSlj2Zm94NiEYKGJD44EFo0KLeVJY8mZ+a87CpUqS/Jk+2KD5P3xXofB0gZbUAyjdQg/f3vsPapUoa34gnwBxlNhYTQ6lP361X5sPamFYh1XO3/7I/CpUqT/AOm7M/xI9Z7aW7dZonipYpIu2LO8At7VKlV7X6N6MteKQzEi+/8ATRsFZKVOSWMdpFuLn3rlSql12bX2dPzDZnbvpTNaeH8w9/oK7Urll+TKro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9458" name="Picture 2" descr="http://train4tradeskills.files.wordpress.com/2010/08/river-tham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916832"/>
            <a:ext cx="5544616" cy="4158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2574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www.map-world.net/wp-content/uploads/2011/03/world-country-maps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900" y="0"/>
            <a:ext cx="5919864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4303854" y="1415315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AutoShape 4" descr="data:image/jpeg;base64,/9j/4AAQSkZJRgABAQAAAQABAAD/2wCEAAkGBhQSERUUExQWFRQVFxcYGBgXGBYYGBsaGB4WGBkYHBgXHioeGBwjGRoXHy8gIycpLCwsGCAxNTAqNSYrLCkBCQoKDgwOGg8PGiwlHyUyNSksLCwsKSosLCwsMCwyLC0pLCwpLCwsLCopKSwsKSksLCopLCwpLCwsKSwpKSksLP/AABEIAMIBAwMBIgACEQEDEQH/xAAcAAACAgMBAQAAAAAAAAAAAAAABQMEAQIGBwj/xABJEAACAQIDBQMGDAQFAwMFAAABAhEAAwQSIQUTIjFBBlFhMjVUcZPRBxQVFiNyc4GRobGzM0JS8FOCksHhJWKi0tPxFyQ0Q2P/xAAaAQACAwEBAAAAAAAAAAAAAAAAAgEDBAUG/8QALREAAgIBAwMCBgICAwAAAAAAAAECEQMSITEyQVEiYQQTgZGh8HGxwfEUUuH/2gAMAwEAAhEDEQA/AOS+DvY1rEXMTvraXN1hzcUXLrWUzB7ay1xSMohjXU7N+DrD3Mbj7e6um0jpYsfxDu7lxC+8JGpRYEFtCHXvpb2M7HbQt29/YXCumJtQVvnOCjFWgoREyo76d3uz+22OYXbCHfb8lLjJmeEUBsohkCoqhe4dazJxSOtkk3N6Zfkq9k+wOGxGHwRe2Tf3lxsQuZxmsh7tkmAdClwW5iOdJsVsWzawlq1bwm/xN7Bvi3vNdZN0vFGRZCtkC6g6nx5V02H2FtlLyXkOEVk34ADHKRiHNy4CI1GcyO6BUWD7M7Xt4Y4cDBsu7uWld+K6lu7OdEeJCmeWtTcRdUrvV+Tj9t9mUO1LWEsKVW4MKIkmDdt2mdpJJ5sxrqNo9jMJaxtxvizfFviF/EJZuNdQ7yy2QgtOeDAb1PTB9ibXLW33ezxctgBbgWLmltrQl4kwp08QO6osD2f2zbVAWwt7It1Ab7tdJS9kLqxYcS8A0PjRcSXNulq7VzyU9j9kcFeKYgYcbu7grl4WLl90RLlq6lo/T8whBJBaY/Sjb2Bhmw+MNnD2LmJR7v0XxpmNm0qArcskfx4OYknujwp0nZ/bIvNdIwT5rO43bAGyLUhsi2goUCRUNnsltREvLbtYBDeNyXRQHUXAFdLbZeBSoiByk1OqItv/ALfkqbf7A2LVjF3lFvKmEw721F1muLcbd53ZJkAyYnTXSu0wPY7Bmxaf4rYLbpCZtoc0qpM6czrrXG7S7LbUIvG4cL/9xat2XhjOW1ly5RGh4RJpzsz4QBbL2LiM3xdUtk5rYEhrdkkzBRczggvzUEjlVbmtWxXlb07yOlTsdgSJ+J4f2Se6tvmXgfRMP7JPdS89sbVtV5pojMhtvmXeIXAIUGOFWJOsQZq9Z7X2GZV4wGUsHyPlJBuAgHLqItsQ3Jo0kiiW0mkUQyScU2zb5l4H0TD+yT3UfMvA+iYf2Se6st2uwwBbeGBbF0nJcMIcsEwunlDTxrez2ltNf3IzSZAbI+QuDdBTNEAjdPryMGNQaimNrfkj+ZeB9Ew/sk91HzLwPomH9knuqxjtpMlzIACMmadZmLhA9Zyaaa61m5jLscKAeXqToYHD3RJ/QirPlSqyl/EpNq2U7vZDAqCfieH0/wD5J7qLXYnBRrhMOSdf4ax6hpyplcfMMoOZtNQNAe891WqVqlQyyOTuxN8y8D6Jh/ZJ7qPmXgfRMP7JPdTVsQo6j7tf0rNu+rCQajTLmh/m71f5FPzLwPomH9knurV+x+AAk4TD+yT3U0v3tIWCx5VpZw7yC7TGoHT9KaMO7Yks0rqN/wCBOvZbBN5OBses20EevSo27DYU6/FLAP1E/SIrpqKlZa4SIcZS5k/6EC9hcF1w1j2SVKvYrAgf/iWPvtp7qdUUjm3yPHbv+RN8y8D6Jh/ZJ7qPmXgfRMP7JPdTmilH1PyJvmXgfRMP7JPdR8y8D6Jh/ZJ7qc0UBqfkTfMvA+iYf2Se6sfMvA+h4f2Se6nVFBGp+T5z+ETCpZ2liLdtVRFKQqgBRKIdAOWpNFS/Ch51xP1k/bSinOlFuke19hvN2E+xSnlI+w3m7CfYpTykOdPqYUUUUCiTGdqrdq463LdxFRwjXIVl4kuXQ0IzPlyISZUROsa1Le7U4dXKl+W9DGG0NrdlliJPC+aQCIVjOlW8Tsm1czZ7YbNq0zrwNa7/APDdl9RqD5t4aSdympY9ebRmMTAmAD3gRyqdhdzS/wBqMMk5roGXQ8NwwZdY0XnNu5p/2E8taMR2ow6ZpuCVZlIKvoyZZB4eES6CToS4AJJqLFdkMOyBFU2wGDA22IaRvYOZpIIN24wPMEzUW1ez+HVBFldWJPPmRrOvUqp9aqegpZyjGNkq2xbje09s2heZiyZgihUfMWPJQkZifu5VJh3t3ra3FhkcI6mOcEMh11kEA68opN2kVES3aFlLlu45Lq2aBlyccgykTObWI5c6xZ7V2lAVLRCLmXQqAqp5ML3ERp0rC4OS1Ruy5OnTHD7IsksTbUlpzGNTIYGe/RmH3mrez9m4cSr2bfEZkgRJzAiOQnM/+o1ztrtohj6MwVDEh0MAlxmIGoUZCSTykA6nSxhO1NlozsLWZlVM7KC5ZUeFHgHUT3mnx/MjsxJU90dH80cMGdxbEMsFD/D0yxKgaxlkSTEtETUWwzbZ43SSpJVx3zcOntLh0/rPfVW8+VSeXTu1qbZWG4CZyHvB7/E+EdevOtWNzydt/wBszznGMlvsOsSCxyr/AJvdQuAGmp07oA9/51tgl4Z74/T3zVitMsjh6IvgWONT9clyRPhgfA+EVF8QHVmOswTpVqiq1kku47xRfYi+KJ/SPu0/SsLg1HT8zU1FRrl5ZPy4+EapbA5CK2oopW75HSS2QUUUUEhRRRQAUUUUAFFFFABRRRQQfPHwoedcT9ZP20oo+FDzrifrJ+2lFOjpx6Ue19hvN2E+xSnlI+w3m7CfYpTykOfPqYUUUUChWRzFYooA5C1d2gqyFdjxSt3d+WBiIy5CDu53A1IMnTSaztDbeNtEZ7S5BAzhYDOH0gByQrWwSRzEHXrXXUU1oiji7uKx1xA4w4zsmZWyhQeG6QHXeEqSdyAJ1BJMchS+O4hsY1hrIbDFSC+UwRkGubNl1clN3EgazXoNQ3sGjc1H6fjHOqMmNPdJDJ+Tm8NgUtzkULmiY6xJ17zLHXxqrtTYNrEMjXAxKcoZlBEqxVgPKXMqmD1FOcbhSjExwk6EchPTwqtXPeqEvcu2aKeLfMwUc5k9Pv8AVqdfzBpqLuS2pHPNI9QIrm+1G1blhbbW7Juks3RzEKSBwKTLHhBPCDzrfaXas23beKALclbQVt4QptAFnnKA2YFQF+/Q11vh2nhvwq+7Obkg1l/l39jvKK5G328G8YZMyQSsGG0OI1K6yhFtAXGgLjTXTOJ7fRad1sNomZCzrlzZLTQ0DhANxV6yQRpRpZqtHW0VymG7bEBRetEM10ICpgFWu3rQYgjhyi1JBOo1HdXV0NUFhRRRUEhRRRUAFFFFSAUUUUAFFFFABRRRQAUUUUEHzx8KHnXE/WT9tKKPhQ864n6yftpRTo6celHtfYbzdhPsUp5SPsN5uwn2KU8pDnz6mFFFFAoUVBhcfbugG26uCFYFWBGVpynTocrR9U91T0EBRVbD49WVWkQ4BVgZVgdQQfV31rtPGC3bJzQTAB06kd/TX8xRP0q2EWpcEmOeLbGYMaHxpU20bn9XLwH56VrexbMACdB+Z151A9c+eXVL0lyjS3KG1u1yW79nD3C5e+ZQBQQCJAk6RJ06xzMVWtdqbWUG4GQxxLDMUPHCNwgq/wBG/DH8p8JbtbBIJAJEwSJInnHdNItpWFt3LaW8PaKsrBTugQgUlroJHIMhgDSWJ5zURcZ7Pn+Q3XBN86rHUuNSCCjA8s3LnEAjTrVnGdqbRJkuChIgo4YGHYAr35Ub8u+ueu41SGF7CqczABlWGy3CVb+Q5WUAmZ6CmeAe1cuqnxRLcWiykqDAJ8id2BqGLaHnm6zW+Howyr6r2Mk0pZFf6xxgcZvEDiRqwgyCCjMh9RlT/etT/KJtkDeZS0hZbnALEAHnABP3VBlCDTQTyVZ1Y9ABJJY9OpqhtbZyXhmdnXdZ5hSrA8BeQwkHIpX1Oe8VgjG3cXsaXOtnyNU2gXVXFwspAZWDaEESCI05H86kuY64eTkfh9/urhdg7MsY1bjDMLa5FVWykgFAwYxK6q1oQNQLKzBmmw7F2c0y0acMLlgXDciOUGSCOvPnT7QlvJ2T1Lge/HSCJc5jy4jJ0nv7u6tm20UiXgMVUFoOrcufKa5/D9k0GmYlYRYIXXdoLcnTWQBPTTlVdOxY3hzMrWoUAEAtC7uBGXKBKmec8PKDNrcb3e5THVW3B1y7QcgQ50/H7++tbuLcwcx595FVrNkKqgEwABr1gAT+VJdt4XEC4btmCcgVQSTxBgQAscKkFs7E8oOhFVRWqVKX3HbdcHYWNtf1r94/WKY2bwcBlMg159hezeK3lw27wDMp1JENG/IZlKHXO9o6aDi5wBXUdl9kXrAu765vC7IwMiBCIrCABHEp15HQ6a1rhuru0Lv4HlFFFOSFFVrmNAdkg8NveT0iWEevhqnh+0CvbuXMrDdIGZTE6hjl9cD8xSOcVtZOljWil52uAlxmRgbRUMsg+VlIgjQ6MKkxG1ES8lk+U/WRpzgEc9SG5d1GuIaWXKKKKcU+ePhQ864n6yftpRR8KHnXE/WT9tKKdHTj0o9r7DebsJ9ilPKR9hvN2E+xSnlIc+fUwooooFOYHYG0MuW44VWsNlhCpNmehHDmYszAdXbvrFrsDbUcN65Oa2wLBW/hyQBI0k5J+zHjXUVBjrjLauFBLhHKiJlgpKiOusadabUyKRy1zsEVa1u7ilVJLZlAiRZXOqKsM4W3OYnVjJkSKo4zsILWQpcLFChBYAQguF2XQTGrEAdw7qu/OXF2rY31ls3GWcoVC8QFsZgN20jrA8oDnNbtt/Fb1ycOTby5cuS5OZDiTnSRLjgtAzHliAJpqbVPgre265F+xttXr1+9buWd2lsnK0PrxMACWGViygOChIAOtOqV4S7irjgmyUV3TQq4ySMNvASV8nM93i58B7tG96w6ZiyQo5MDmlcoJYiOCGkRJ/3rnZcDT9JphK42xNte5iA6bgSuVw2gIlsqIZP9BJcjqFNLb+0sabbKtpg27QB8vFnyNmIhoJ3mQDlGYmCBFXk2yzXS4a18TW2SzkkOHEsZB1AyweWo1nlTBNoWzqHHNlOvVCQwPdBVufdpNRTS3j++5FrsxTbx2LQwbecFjBgyA1zTNxRAtyZjoois4TtBi2w4YWMwdcywGA1VH1BckcRKg/zc9KY7Ux27RSAGzNHPwZgf/H86is9pECPmXlBEQdImRMGY6R/xo+Gnbe3KaMnxE4x2flMo4m/inxK2ShFhkUvdQMsHKSxFzPw8YVMkEkMTNMHwzoV3ZZgWYvmMzm0mTyymCAOkii7txFzyGGTnIA6sNNdfJP5VVxO1bua3u0lGa4HYKz5Ql1EDQOcgtp0ktqFIOW5SqNUXv5cns9zXCreS0ESyFOQSQqqc5UZmhTBOaeg5da1tbXuZ3tDI9xQWKErnAOeJAblO76fz1C+3r8rFk8OQto2oa3mOuXQhtMvgNdaoo+W9cxIw9zOc5ILPlXN8XViFKA59RmgkfRNlmrlDU7f6yrQ4rqY8t4+8fJtgiSvceFnXqe4Kf83WpLhvFEOoY3BIAiE4gZ18AdO+lydqXLsNydHRYBZmgkq7QF8lSCJ5EiKubO2xcuXQj293wM0Ek6RhyOagyN6ynpKmknCUXx7jwhqW8myXCi9vWDZt3LhSYM/w4n8GgjvM9KvXEAGpjvJ99SqZ6UvwwGMU2RcEvbYmLbgKQ6rEseLr/SeR5UsNcn6QkoY1pe98HQ7ItGWboQAPxPupnSLG7OZEe4bzIqI7QgbSA5mJ4tYYjqVjkYqG5hdFIxeQBD5Z1Ml4YkPBEFRI55DrPLXjjpjQs8rvg6INPLpWa5o4JVLuMUFTNvGCs3IanXOToOvPQTNXE2I8D6ZickSTcILFg2aM/wDRwRy1nwqwVZJPt+RsbKkkwJIykxrl109Uk1oMFbhhkWGADCBqAMoB7wBpWcJaK20VmzMqqC3eQACde+JqWopFysgTA2wmQIoQ81AAB5akdeQ/CtnwqEklVJJUyQJldVP3HlUtFFImwoooqSD54+FDzrifrJ+2lFHwoedcT9ZP20op0dOPSj2vsN5uwn2KU8pH2G83YT7FKc37eZWXvUj8QRVbOfLqZsWHeKM4mJEnkJ1pNj+z28S2ucK1u0bYMdSEBMTyKhhH/d4VLtHYpuvmzKBkVdVlhlbPKGeE9JqvVLwFLyNZrAM1VuYNs11lYAuiqunklc+vj5XLwrTZGzNwhTNmXNK6AESBI008oE/fTW7qiKVF1kB5gH1ieWo/OtL3Ne/N/sZ/KpKjvDyT3MPzkfqRVkeSuXBJVTaw+huDoVg+owD+VW6UbYvFs1uRlIExz7yJ6VXKairY1Nqkcv8ANXDsoALKm73cJu4bhuJnaRJaLjHQieswKweylo5uJwXzFiMonM1xj/L13jD1QOlMDZdWOSIM6f76/wB6+ArNvHlOFxoJgsAf15fceh7qZR+btCXuq5+u5meV495p+Pb6FdsCyLbW2Sy21VSrRqohZmNHAAI6HUdajD3mkm2sTEDLPlWjJhiQMu97/JpukHrHLoaRnDIhcLcyur5ncggZXZ7ipGbvfnEc+4xVhTSluvb/AFyLni21pvfklGJv8jaU9+k/yserf1gDxra0l5gZRAQ9tgtwSkCc2g5nkdZE9KhtIEdHN9TC5WljxRnaZJ0gQY5aGo8FtPFNi2RrRaw07ookltFKEMG45G8JBUZco1M1mSfMeeTRDG5bSsb4O2yqFbLMsTkGVdSTovTny5Vs2h7hpy/vTWqeJ25btlSQ8FC5IWcqqVVmYEgiCwkAEjXTStU7SWd2z5/6lK65sygtl7pIUka699XYU09cuP8AL8E5YbaEv1eS8tlVJKqFLasQACfEnmx161tfwjMjtbUs6gCFKrcIJkqrMCB1Os+qagwmOt3iFtsGdlLADuBykg8iA2hg11yrAA7hFLCClK/7Hd6Wjn8KDbUF7Ly98Ima4CwkqE1yjhJBMESPGrNvbdhGhZAcEyA0FlKrlURxeVpGmhppfsqwGYA5SGEiYI5EeIrnLNy4tq0z4ZXuOhZgUAIbhYjKEEMXBYiOY0JrTSW6RmlKcNrGV/a2Huq1tmJD/RkQwnOTb5x1YMs+FQC1hb7IIbMyBk0dJVQSG/Bm17mqphrgUhPi9sw66niM3PpDBKicrEiCQRkPhTjZWGG7tO1pEubtQYTKV01UdQBJEVNkRub9X9Gt7s/ZYsSs5i7HU83BDEdROZuXeaYKsADu79TWaKk0KKXAUUUUDBRRRQAUUUUEHzx8KHnXE/WT9tKKPhQ864n6yftpRTo6celHtfYbzdhPsUp5SPsN5uwn2KU8pDnz6mFFFFAoUUUUAFRX0JgjWDMSRPKP78aloqU6dkNWqNbdyfCNCD0/Cle1MI0lxqDzHdAifVp+dXLmLW2TnMZriKOepcoix62IHhUOJ21aCFlu2zAJHGnflJ59Dp69KTLBNbkQkKUrLoCIqs20bUmbqAgkHjWZ5mQTz61smOtyo3iS+qDMssInhE8X3VzqlepF+3DJl8aobUwlttXDMx0ADMIGk8uQ5ffHWrz9/wB1bRPqq9SW2R9uShxe8E+ePYojZFm5zUgyxPEwEvo8wdD0005jSreJw4eJkEGQQSCDykMDPKRoetRvhOq6H/YAwJ6a60t232nXBbsXAzm4T5OUCFyzox4zxCFEsde6rHKOVqufbn6rgiHzMf7/AE+xdubGtMFLKCUkKOKCCVYhlBAYZlQwZ1FRXezlhiC1uSOuZxzEdG7q1xfaRLdxkuAgIYzAD+h7pbIssUhGGaIkH+k1vc2/ZDZQxLZ8kBW5zbUySIAm4ms65tJqM7nUVDj+2ThSbblybYfC4XCXFvEJay8AZrjKoDGcok5RrqBHQV0x21ZDZN4ubeJajXy3XeIvLqnFPKuF2zjMHiU3d8M6LDyFugZgbixwjNMJcJEcgTV3B2sE91PpH3jsYKloGRyVbyYGXdOgadFDd4NTgbSqVlk/Y7FdpWiY3ifyxxCDmLBYbkxJVhAJ5Us2ptK0Tby3EzcxxANBiOE6j/iqx7D2EQ5d4SqtlkqdfpTPk85uuZ9VJ17KWZB45EQZE6bmNcs//pX8T302acEqZEU3uX7G0re8Ch1Z9GABk65iNRpByNr4V0GC23ZvTu7gOUgGZXnIBGcDMCQRIkGDrXJ4Ds3assjLnlNRJU/4vOF1/iv17u6muD7D2Ai6upzbw5WEEzPECp5jIDETkHiSuFx1Ogd0PLe0rTCRcSIB1YAgNGUkNBWZHOOdWa59ew9gCAbgMASCobh3ABDZZBG4TUaiWiJroK0uhUFFFFQSFFFFABRRRQQfPHwoedcT9ZP20oo+FDzrifrJ+2lFOjpx6Ue19hvN2E+xSnlI+w3m7CfYpTykOfPqYUUUUCgTWly+qgFmUA8iSAD10nnprSDtXuryCwbjK4uLpbR7jk5HbKFQGeA5mH9Jg+UKU7Q2MtxmV8agBLsIH0dvIDbYQzlLRT4xaRV04VWQTTJC2dwaK4bHYQW2VruPt6ZGSd6wzWlZGcgXDqd6WOokx0Bro9guLdtLDXxeuDeDOCWnK0lS0niUOogmYE8hUNAmW9oYRbmRWnR0cAGAShDDN3gEAx3xSxOxOGCBArhQhTRoOUkHUxJIKiCZIiRrrTpNWbwgD9T+v5VKp1qW62Bb7nGbU2BhmusurSr6Zy2j5i2WTIGa4xkdXPhVG72VsPdsvLBrKpCgrqEYuhYRIhyTKxPI1LiOwwtbvLdOZSSCFIYybBYFg2qxaKqpmBcjkoqmezVxlhsQ2bLlkB15KyD+edGIeJgkeNZclpv1DrtaOgcdKFPXv/KqGA2bctC7NxbjPczrnFxVUEqGHCSfJBiIE+ur16+ikSwUMYXMQCe4CeZjoKrVKO/HH8g4vlEla3I0kTrpMc+8TyPjUG0MxtXBbHGUZV1y8RBUHN0g6/dSQJiluMiXEb6QPkL2ywQu5OhGbKyZOfKdO6kjgqVNk/MuNxHY2PadmL2wzupEnXQhlI56cDOsD+o1Fa2HYUkraUZjJ0OplXmPrIp/yikr2cbbVTnRUtC22ZnXTLbcXCWYdZ/mkSoJ0qQWcXfy3d6uRzKG09ply57DTouViAt4cuokamt2fD6FpfBnw5PVv3GFzsxhyFG7ACmYEwRDDKdfJ4iY95m1a2XaRiyW1ViSSQNdc0+oHMdPGo9k27ot/TRnJkwZGqpMRy4g2gpkmHZpERp10rBCGTI9MbZpnOMFbGSbVTLMkmOUHn7p60naYManWB49BW0RpyiilyZG5LV2GStbdygouBSAJKaE8zJ8nQ8ulOtnXbxUQykKQp1EiD3RzIJH+UUvbCZgZZoZuLl1EKeWsQPvFZ2OE3q8WaTOhBEtOU6eKkD766+rHFKSrf2OVGORycXe3udJhlIRQ3lQJ9fX85qSsZxMdYmOscpj16UK06iqmb0q2M0UUUEhRRRQAUUUUEHzx8KHnXE/WT9tKKPhQ864n6yftpRTo6celHtfYbzdhPsUp5SPsN5uwn2KU8pDnz6mFFFFAosv7ARna5muIxcOGRgpVsgtMQYOjIFBBkcIIg1VTsbYDFgbuYuXDbyWDk2mzAkcwbVuJnQeNO0cHkQdSNO8GCPuIIraptkUI/mZYhv4nEWPl8g3NRI8kGCB3gc+RlwmwLVh86tcYlnaGbPL3Ais0xM5Fy6mACfXTG8n8w5jxMGOkcuVaYa5mY68tF9R1mPwH3U6TasrcknRrs9HVQLrK1wkklQVU90AkwQsfrVsmtbigiG7x+PSorV+EBY/jz9XifdUVe6HlP1O/wCRH2q2V8Zt2CWKqlyXy6Ego68MzHGVIPMcwZiuaOysSoAF4cwYBMAAITAy8UkXOEwDmGoiuwvXQbbQsSQfDSJ/vxqjdtkAMQQO8gxH/wA6TSZISWSkilZE4XZyeC2fjTbMXMhCqoVyY/hpropCwS/KcxGsRV3GdlBiVT4w7MytcIIK+S7AhOJeHhVOJYIg6611NrC5QS2oHSeZ41EHqOZJ8PVUuITNbUKPIgHQA6jvjWIJ9RHWicJqpL98iRyxboox+c0osdm7S4psUC2c5tNMssqITMZjooEFoGpAFVtsnEJfa4hiyLfV1VActyZDNGhKHVenlCCGq2NrYphZYFGFwgZrapcSALStBBIM3Gu8jICz0M1tW9pekuSpcbnS4nZ6Yi09m55FwEaGOXLX1/nFI72FxFjJZwouNbK3HacrE3GLMxLMPKMyII15A8q3w97HHKxRAANV+jMnK8a5iBxBP9RnkaebHvMttWvwHW2WuHSAVBzHSRGk1bjk04L3ar2EklUn7J/USNcxpTd7vjyuMyjUkbyGksQpBW0Ig5t4xEZYroNl4m6yXWe2UK3GVAQQMgCgGMxmOLr0nrS750IrWjcW5aLWt4M4XiXn/IzBcwaeIjx1pha7V4c55LKEBLFrbwIdrXMA/wAyn7vUa34oxWpRVdvwZZuTq9y7eti4mYaEf7cx7qoZqnG38MpKC4AQ2QgK8BpynXLEZtM3KSBOopUm3MOWAW6WN24SoO8IlghCpKjKmUqQDpxGCaw/HYFSyPnvXc1/Cz2cfsZ2hj7ttrYt2TcV3AczGQSOL8ye7SOoqkNlpZCTeyIt0PL5AC8/1EiJ5RPQx4OmWRHfXM4Ls7awaW1W8ZFy64N5d4DmTjEAiIRJBB7+eaKxQzXGq44L3jqV2dNa7MWzbEXUBuJllVTKYKLwa/1gTHNjOkwX+BsZbagHONSG78xLdPX+FcFs/Z1hzbRbtxs7IwU22yly1u+CZcQCMM3KImo7mxALbpbxWUIosFLiNYEWirtDXWAdhEmOlwnTQHbs+4u6PSMp7qxFcO2xrRcK+MAZ4fKjEqpyOylmNzWN6uRmiVt2xBOtOeyGDdEus7pc3lwuro+eec6gxAMgRqdZANDSQJj+iiilGCiiigg+ePhQ864n6yftpRR8KHnXE/WT9tKKdHTj0o9r7DebsJ9ilPKR9hvN2E+xSnlIc+fUwqptXG7q0zAqGiEzmFzHhWYkxmI5A93M1bpJt3syt8MysyXDlI4mKZkZHVjbJykhkXXQkSJ1kCIVXuLuxO2FFlLDl86bxTcuIUW6wuMGZCeFuJoMMTMaa11kVyGx9kfGCReKvbshLL292oV7qKu8YkznAOgHIZmGp5dZZsqihVACqIAHIDupp0EuRX2gwt9zaNgkMrmRmy24IGrgMGbLqQsMDqCushJ/1FmmLaHXh+iMnLdMkiRIYWo6HMZ0Brrbt6NBz/T/AJqtcbLr17+v/PqrVhhLS39jDmyRTS+5zKrtBQLZIVWB4mayzy13MTpyO7JWBIBCxFVrfykq21yghUI4jaJ/hgLOXnFwFp6rGYEzXVYm4WggcgJ8T1itXcAhgCV7uXOef68u+rIY6W5VPLcthNbtYxreJF1gPoGFtlNtPpWzKCCgkEgIZ0AJ0HWqWEw1831a7ddbdtnICtq6DchFZZCoSBeJ0MF2ygEqR0t6CBA5CDpAzaESe4mlWPuqlu46y27QsFEZmYCckf1HhEeNEIJvfYTJN0lGmRdnrmIVsR8bZXtm5FoWwAckkjNpMnhjWeevKm2HxYkICZnXQQQM3XWNIiO80q7MbSbF4cXN3lO9ZTPErRl4wzKpYakeTzB7pp3Y2eogkDMOuvPwmrlji9yhudirbGzFupdtXBwOCDBjnqI6g6A/dUOydnJYTIucrLOzMZZixzMSepLGuhv2A4g1FZwQHPXl4ctaxT+Ebmq6efqbY56i75KdsTy4RlOUTPrP4afdVrD4ZckHXMNZ7j0ip0sgf2NPD8a2C/nWuOGKdvkzubquwrXsthog2wREAEuQF6KAW4VEAACt73ZvDvOa0DMk6uBqSTybvLH/ADN3mWVFW0hbYnwvZSyhM5rkuXAc6KSSxgCJkwTMzkWfJFVcd2dsret3ElGtgCFOhACqszr5KKpHUKK6KqWO5wBz1J9QMAVn+JheJpF2GdTTZTqpj9m272XeKGC5oBgjiUodD4Ex41azd1ZFeYVx3OzsybYvZywoS4gYMhHNydVDpOvPS439irmI7PWnzTnBY3CSGIM3d3njundrpyiRyJq5giDbWBHCNPyqaupBuluUtIRWuxmHUIBvPo2V04zwuFRMw8SqKD3x4mWmzdnJYtrbtzlWYkzzJMdwGugAAA0FWaKe2RQUUUVBIUUUUEHzx8KHnXE/WT9tKKPhQ864n6yftpRTo6celHtfYbzdhPsUp5SPsN5uwn2KVe2tti3hlDXM0EkAKpYnKrXGMdwRGY+qkOfLqZeoqmNsWjyZm8Vt3WHfzVSPu6VHd2qh0G88Tub/AOHkU0YOTork9KsnZgDKaamR/Kecn1yeYrDOT1/DT/mkuK7Y4O0xS5fW2wiVcOrCdRIKyNKi+fmA9Ktf+Xuroxhjj4MMvnS7P8j6KjMkeM/366qvtuyDa4pF4FkYBihCqXJzgQOEE6mdKpJ2yw5AMvrHNDIU7oh27lO+ta/9/LQxdqRSsc32GhGmo5HmfWSD4cwK23emmnD4nUajl1nrVW9tuyty4lx1RreWc5AGoVpEnkAyye8jvqXA7VtXp3VxLmWJysDEzExy5H8KWlwFSW9E9v8Av++/wrmGKb+6S1xct52kZmWQiBgEBgHKrNm5kBp8eqqK5g0YEMikFsxBAILdW9dNVKiLOWC2jkG8uvqiaLcOedykFiwzDMRcjn9K3Oders28qqpMkKBPfAAn7+dRnZ9v/DXnPkjnwmfXKr/pFT1KRDYUVmKIqRTFFZqntbA76y1uQM2U6jMpysrZWEjMrRlInUE1AFoNOo1HhWZrncV2exDZsmIFkFQALQcKhlDwoGC6FWaYkm4wOmlX7GyWW5mDwhtFWSXINxiWNwSeZJMkyTpyjWLGpDJWB5ajwqntV8iG4QxFtWchdWhRmgL1JiK5/A9kcRatKlvEIuUPIAuKpLWxbBJQgmCA/IEHTxq9gdg31uqzYhjbXd8Ae6T9GjrqxPFLsrGYnINO5WtSpolbO0zTZ2PF60t1QVDAmGABGpHQkRpIIMEQetXb2DZAGYAA6c/1/vpVjEIN6pMQSJnlpPP7opvXnvkeqV+aOxHInFNFTZV0FMvVT+uo/wBx91L1xOK3w4Tut5PkjyC27y98j+JPODTSxg8rs0+V07uv361YqxQbik3wTaTKdneb58xO7AUqIGpbmJ65cun19ZiqeGxOINq9nQh8pe1opiQYTTmykDQ661CcBiDdVszABjm4yAeJzIUHUZCgAjpGkTUNzZeKZBxlSAoP0ra5beUmREZn11nvINVuUuyY1Iu2b2I3V3MPpAQtsgCDoq5wOoklteWo6VnZeJv/AEhvIYCgqMoBlcysNOZYgMB3MKgOBxO9z5jl3mfLn6BsoTug25Y9M1b4LCYhWXeGZcPIYkKCGFxDPTyY6Ty5UK7XJLquxm1exPxe5mUi8IyEBTObKdIBBy8Q5dBV/ZrObY3k55YGQByJA5CCIjXSecCrVFXxjTuyts+ePhQ864n6yftpRR8KHnXE/WT9tKKuR0YdKPa+w3m7CfYpWnbG9ZW0m+tNdlnyqjZGGW1da4cwI03QuCOuaPGt+ww/6dhPsUprjdnW7y5bttXWZh1kSJE6+BI+80hgbqbZx2P7c7NsuyF7ysIJW0cQiyQDytuFB5Tp+NU//qPs/wDxsV/rxf8A7lddiNjWLrF3sWnY9WtoTA0GpHdUfzbw3o1n2Vv/ANNb8eGUV2Mk/iMT2p/f/wAFmJ7JYe+28uYC/cZgJd87MdNNWvTyqC52GwSgsdm3QACSYbQDUn+LT0bCsf4Fr2a+6s/Idj/AtezX3Vd8v+Cn/kVw5fcUbS2jhrT4a1kkKudIOW2iMrWhz8rMrMAka+uKp7OtYJ7G8ay9sI1sQWuXGO8XDNaU5CS6lfi4yagFAOknp7+zbburvbVnTyWKglfUela2dkWkTItpFTMGyhQBmBBDQOoKrHqHdTaXYiyxSrf7nKbR2ngbjm+qvcdwgbW7aJANkoIYDMvkt6176ZbI2ngkcLYclrjboaXCCULuNWEATcYz1nwpoOz9jT6C3pEcA6RH4QPwrZNh2QQRZQFXNwcPJz/OByB8ahQd3sTLJBxrf7lyis5TRlNWmUxVLB4e4uYtzaIEyASzE/cAR+FT4wsEOQHMYA0mJIEx3ASfuquXu5bejAnMX01A1gaA66j/AE69aZcFcmr7m3xd92qk8QYaz0Dc/Hh0jvNSYqyxCheQmQTz0hde4HU+qhw+cROXkdO7izT1BEr6zWtt3zHMrRL8hpAICjlqSNeffUkUuNzHxVsySxKogBPVm01P+ka+Jq3VJrl3d3OEh80Lp0OWDy1Ak6+FXV1HI/eIP4VEhoNdgqPE4gW0Z28lFZjAJMKCToNToDpUuU1h7cgjUSI0kH7iNQfGlLBZb7R2TbuPJAtILjiOIKyl1IyyGkcoJ5itrXaLDsWG8AKsiGdAWuLnUA9ZH5gjnS2+mHwz7jdOLdxEZiGYjS6FBbMYHE0lydeRpQl/AZVzWLgdVS4VtsxAP0l6JziSvExzQYI6QKSx9KY62h2osNau7q4jsitllsqFgtsqM50gm5bAI7zUmy9t3jYs3HC/wblx1VSzHJlKhGFwqMyMDBzRyk1W2VYw1+7cVLbRZ3UMWbUg7rRcxiPilsSYJyajqbfZ3a+HN+9h7Dz8Xyo6gNw5eHmfKAKxI8azZoXui/FLS6Jx2lbimyehXiEEZcxhwCHiCSRyzII1MWcLtk3boVBChmDE8yApiBGnFI/y6c6ba+NGvjWE3UYorMURUAYorMURQSYorMUZfCgD53+FDzrifrJ+2lFHwoD/AKrifrJ+2lFOjpR6UJF21fXhW/dVRoALjgAdwAOlZ+X8T6Re9o/voooHa3ZoNvYn0i97R/fWfl7E+kXvaP76xRTWytRXgz8v4n0i97R/fR8v4n0i97R/fRRRbDSvAfL+J9Ive0f30fL+J9Ive0f30UUWw0rwHy/ifSL3tH99Hy/ifSL3tH99FFFsNK8B8v4n0i97R/fR8v4n0i97R/fRRRbDSvAfL2I9Ive0f31j5exPpF72j++iii2DivBkbexHpF72j++g7exHpF72j++iiothpVcGBt7EekXvaP76ydvYj0i97R/fRRU2yFFVwHy/ifSL3tH99Hy9ifSL3tH99Yootk6V4A7Suvq924xHIs7EiNREnSDr660+NPzztPKZMxGWPVGnqrNFCLEkbjat5ZK3biltWIdgWOupIOv31ou07qkst24rOZZg7At6yDJ++iipTFaVEo2/ifSL3tH99Z+X8T6Re9o/vooqsakHy/ifSL3tH99Hy/ifSL3tH99FFAUg+X8T6Re9o/vo+X8T6Re9o/voooCkHy/ifSL3tH99Hy/ifSL3tH99YoqQpFe7fZyWdizHmWJJPTUnU0UUVBaj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9" y="2660427"/>
            <a:ext cx="5603976" cy="4197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32383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t2.gstatic.com/images?q=tbn:ANd9GcRyc5G-1v-miUa8gi43EiSFBcyVw9dAaJt9XeWfkNq4ps_Gf64OX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764704"/>
            <a:ext cx="3987417" cy="590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http://t2.gstatic.com/images?q=tbn:ANd9GcRZqRVIP-dVjjnoGbHEhCJb9pxjLvBBQNm68uyg-JuTp3DhEQTxB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908720"/>
            <a:ext cx="4176464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http://t0.gstatic.com/images?q=tbn:ANd9GcTYqKJgbE9LHlUx1_lSRMFpGJOUQtjaItRLytuMUYrduQ-N83J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1847" y="3861048"/>
            <a:ext cx="420046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75072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t1.gstatic.com/images?q=tbn:ANd9GcRw3MlbrjZ01EzRFfZVww0cKV6vRTkUT0eD2Krj1QWuIDSOZgY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19" y="926904"/>
            <a:ext cx="4159875" cy="2768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http://t2.gstatic.com/images?q=tbn:ANd9GcSdwXXugz88IaBmraIH7E3IYc4gBJXOcdyiwP0hWhrqsj2QeuO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783" y="887224"/>
            <a:ext cx="3793665" cy="2805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6" name="Picture 12" descr="http://t1.gstatic.com/images?q=tbn:ANd9GcT-YxKCeFT841Gq_nCWCj8i2FEVHR4uVFhaDicRsRhodoRvjDKvG_lcju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898377"/>
            <a:ext cx="4464496" cy="2782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3879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506</TotalTime>
  <Words>169</Words>
  <Application>Microsoft Office PowerPoint</Application>
  <PresentationFormat>Presentación en pantalla (4:3)</PresentationFormat>
  <Paragraphs>17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Arial</vt:lpstr>
      <vt:lpstr>Arial Rounded MT Bold</vt:lpstr>
      <vt:lpstr>Calibri</vt:lpstr>
      <vt:lpstr>Comic Sans MS</vt:lpstr>
      <vt:lpstr>Constantia</vt:lpstr>
      <vt:lpstr>Wingdings 2</vt:lpstr>
      <vt:lpstr>Flow</vt:lpstr>
      <vt:lpstr>Presentación de PowerPoint</vt:lpstr>
      <vt:lpstr>What causes rivers to flood?</vt:lpstr>
      <vt:lpstr>What are floods?</vt:lpstr>
      <vt:lpstr>Presentación de PowerPoint</vt:lpstr>
      <vt:lpstr>What increases the chance of flooding?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Emma Worsfold</dc:creator>
  <cp:lastModifiedBy>Maria Sanz</cp:lastModifiedBy>
  <cp:revision>27</cp:revision>
  <cp:lastPrinted>2011-11-28T01:06:47Z</cp:lastPrinted>
  <dcterms:created xsi:type="dcterms:W3CDTF">2011-11-27T20:18:00Z</dcterms:created>
  <dcterms:modified xsi:type="dcterms:W3CDTF">2022-06-01T17:06:53Z</dcterms:modified>
</cp:coreProperties>
</file>