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1" r:id="rId3"/>
    <p:sldId id="262" r:id="rId4"/>
    <p:sldId id="263" r:id="rId5"/>
    <p:sldId id="264" r:id="rId6"/>
    <p:sldId id="266" r:id="rId7"/>
    <p:sldId id="265" r:id="rId8"/>
    <p:sldId id="267" r:id="rId9"/>
    <p:sldId id="268" r:id="rId10"/>
    <p:sldId id="269" r:id="rId11"/>
    <p:sldId id="270" r:id="rId12"/>
    <p:sldId id="258" r:id="rId13"/>
    <p:sldId id="259" r:id="rId14"/>
    <p:sldId id="260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22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25709C-0212-43CD-852F-22408A4B8BF7}" type="doc">
      <dgm:prSet loTypeId="urn:microsoft.com/office/officeart/2005/8/layout/radial4" loCatId="relationship" qsTypeId="urn:microsoft.com/office/officeart/2005/8/quickstyle/simple1#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58A72D6E-BA34-47E4-B747-A1D4E825F54C}">
      <dgm:prSet phldrT="[Text]" custT="1"/>
      <dgm:spPr>
        <a:xfrm>
          <a:off x="2743200" y="2999371"/>
          <a:ext cx="2590799" cy="2001946"/>
        </a:xfr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2400" b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ECONOMY</a:t>
          </a:r>
        </a:p>
      </dgm:t>
    </dgm:pt>
    <dgm:pt modelId="{378A1EBF-10BE-4137-B877-23C8D66E0CDD}" type="parTrans" cxnId="{C1903B5F-64FF-4ECE-8437-A10890857846}">
      <dgm:prSet/>
      <dgm:spPr/>
      <dgm:t>
        <a:bodyPr/>
        <a:lstStyle/>
        <a:p>
          <a:endParaRPr lang="en-US"/>
        </a:p>
      </dgm:t>
    </dgm:pt>
    <dgm:pt modelId="{BC9B205B-3E6C-44B8-98AB-5D8ECD9F6763}" type="sibTrans" cxnId="{C1903B5F-64FF-4ECE-8437-A10890857846}">
      <dgm:prSet/>
      <dgm:spPr/>
      <dgm:t>
        <a:bodyPr/>
        <a:lstStyle/>
        <a:p>
          <a:endParaRPr lang="en-US"/>
        </a:p>
      </dgm:t>
    </dgm:pt>
    <dgm:pt modelId="{BA309FFC-5560-4556-87A8-15CFEEF839E0}">
      <dgm:prSet phldrT="[Text]"/>
      <dgm:spPr>
        <a:xfrm>
          <a:off x="2200" y="3439800"/>
          <a:ext cx="1401362" cy="1121090"/>
        </a:xfr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Agriculture</a:t>
          </a:r>
        </a:p>
      </dgm:t>
    </dgm:pt>
    <dgm:pt modelId="{B0835C51-C75B-4DD7-AB3B-AA1327D5B197}" type="parTrans" cxnId="{11848400-E4D0-4F38-BDEA-78FBC4ED5EED}">
      <dgm:prSet/>
      <dgm:spPr>
        <a:xfrm rot="10800000">
          <a:off x="702881" y="3715067"/>
          <a:ext cx="1928101" cy="570554"/>
        </a:xfr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6E1CC175-BB88-4677-8D6F-708DED4CE7BE}" type="sibTrans" cxnId="{11848400-E4D0-4F38-BDEA-78FBC4ED5EED}">
      <dgm:prSet/>
      <dgm:spPr/>
      <dgm:t>
        <a:bodyPr/>
        <a:lstStyle/>
        <a:p>
          <a:endParaRPr lang="en-US"/>
        </a:p>
      </dgm:t>
    </dgm:pt>
    <dgm:pt modelId="{A94316A4-019F-4044-9F07-ED4884EC7A83}">
      <dgm:prSet phldrT="[Text]"/>
      <dgm:spPr>
        <a:xfrm>
          <a:off x="449101" y="1771940"/>
          <a:ext cx="1401362" cy="1121090"/>
        </a:xfrm>
        <a:solidFill>
          <a:srgbClr val="9BBB59">
            <a:hueOff val="1875044"/>
            <a:satOff val="-2813"/>
            <a:lumOff val="-45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Craft Work</a:t>
          </a:r>
        </a:p>
      </dgm:t>
    </dgm:pt>
    <dgm:pt modelId="{53E292E0-F9A1-4CC3-BAF5-75657FE97AAA}" type="parTrans" cxnId="{5AFA57C1-D96F-4AFA-9CF1-D68809061573}">
      <dgm:prSet/>
      <dgm:spPr>
        <a:xfrm rot="12600000">
          <a:off x="1014475" y="2552182"/>
          <a:ext cx="2019894" cy="570554"/>
        </a:xfrm>
        <a:solidFill>
          <a:srgbClr val="9BBB59">
            <a:hueOff val="1875044"/>
            <a:satOff val="-2813"/>
            <a:lumOff val="-458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22703B42-4CF3-4080-91DE-D69F990DB30A}" type="sibTrans" cxnId="{5AFA57C1-D96F-4AFA-9CF1-D68809061573}">
      <dgm:prSet/>
      <dgm:spPr/>
      <dgm:t>
        <a:bodyPr/>
        <a:lstStyle/>
        <a:p>
          <a:endParaRPr lang="en-US"/>
        </a:p>
      </dgm:t>
    </dgm:pt>
    <dgm:pt modelId="{87A3CF2E-53B7-452B-88D3-CB7ACB206CC4}">
      <dgm:prSet phldrT="[Text]"/>
      <dgm:spPr>
        <a:xfrm>
          <a:off x="1670059" y="550983"/>
          <a:ext cx="1401362" cy="1121090"/>
        </a:xfrm>
        <a:solidFill>
          <a:srgbClr val="9BBB59">
            <a:hueOff val="3750088"/>
            <a:satOff val="-5627"/>
            <a:lumOff val="-91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Metallurgy</a:t>
          </a:r>
        </a:p>
      </dgm:t>
    </dgm:pt>
    <dgm:pt modelId="{7F969509-BBD7-4C0D-83BD-4616632B6F34}" type="parTrans" cxnId="{4B0DEED0-B1E9-4AD3-9DAC-BE322930FA64}">
      <dgm:prSet/>
      <dgm:spPr>
        <a:xfrm rot="14400000">
          <a:off x="1832049" y="1759290"/>
          <a:ext cx="2154763" cy="570554"/>
        </a:xfrm>
        <a:solidFill>
          <a:srgbClr val="9BBB59">
            <a:hueOff val="3750088"/>
            <a:satOff val="-5627"/>
            <a:lumOff val="-915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F85A00FE-010A-45E0-AC8A-DB45890CDFA3}" type="sibTrans" cxnId="{4B0DEED0-B1E9-4AD3-9DAC-BE322930FA64}">
      <dgm:prSet/>
      <dgm:spPr/>
      <dgm:t>
        <a:bodyPr/>
        <a:lstStyle/>
        <a:p>
          <a:endParaRPr lang="en-US"/>
        </a:p>
      </dgm:t>
    </dgm:pt>
    <dgm:pt modelId="{FA6A2AD8-4630-4856-8F55-8B06CA83E534}">
      <dgm:prSet phldrT="[Text]"/>
      <dgm:spPr>
        <a:xfrm>
          <a:off x="3337918" y="104081"/>
          <a:ext cx="1401362" cy="1121090"/>
        </a:xfrm>
        <a:solidFill>
          <a:srgbClr val="9BBB59">
            <a:hueOff val="5625132"/>
            <a:satOff val="-8440"/>
            <a:lumOff val="-137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Fishing</a:t>
          </a:r>
        </a:p>
      </dgm:t>
    </dgm:pt>
    <dgm:pt modelId="{AF415E9E-58C9-4E73-9968-68E67F6BCF09}" type="parTrans" cxnId="{28F4164F-0679-4B33-924C-03E95CEA3D6C}">
      <dgm:prSet/>
      <dgm:spPr>
        <a:xfrm rot="16200000">
          <a:off x="2935432" y="1482516"/>
          <a:ext cx="2206334" cy="570554"/>
        </a:xfrm>
        <a:solidFill>
          <a:srgbClr val="9BBB59">
            <a:hueOff val="5625132"/>
            <a:satOff val="-8440"/>
            <a:lumOff val="-1373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C59B7131-0F82-4D02-BE9D-36E074BA2A39}" type="sibTrans" cxnId="{28F4164F-0679-4B33-924C-03E95CEA3D6C}">
      <dgm:prSet/>
      <dgm:spPr/>
      <dgm:t>
        <a:bodyPr/>
        <a:lstStyle/>
        <a:p>
          <a:endParaRPr lang="en-US"/>
        </a:p>
      </dgm:t>
    </dgm:pt>
    <dgm:pt modelId="{67022539-739F-4315-A17E-03C1EB744998}">
      <dgm:prSet phldrT="[Text]"/>
      <dgm:spPr>
        <a:xfrm>
          <a:off x="5005777" y="550983"/>
          <a:ext cx="1401362" cy="1121090"/>
        </a:xfrm>
        <a:solidFill>
          <a:srgbClr val="9BBB59">
            <a:hueOff val="7500176"/>
            <a:satOff val="-11253"/>
            <a:lumOff val="-183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Trade</a:t>
          </a:r>
        </a:p>
      </dgm:t>
    </dgm:pt>
    <dgm:pt modelId="{7A81C6A4-7CDE-4705-BDA9-3CFE6EAEFA18}" type="parTrans" cxnId="{EC3B09B2-0635-41D1-9DBC-E044563FF160}">
      <dgm:prSet/>
      <dgm:spPr>
        <a:xfrm rot="18000000">
          <a:off x="4090386" y="1759290"/>
          <a:ext cx="2154763" cy="570554"/>
        </a:xfrm>
        <a:solidFill>
          <a:srgbClr val="9BBB59">
            <a:hueOff val="7500176"/>
            <a:satOff val="-11253"/>
            <a:lumOff val="-183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224F3626-9709-45DD-94B3-7B043BC3F484}" type="sibTrans" cxnId="{EC3B09B2-0635-41D1-9DBC-E044563FF160}">
      <dgm:prSet/>
      <dgm:spPr/>
      <dgm:t>
        <a:bodyPr/>
        <a:lstStyle/>
        <a:p>
          <a:endParaRPr lang="en-US"/>
        </a:p>
      </dgm:t>
    </dgm:pt>
    <dgm:pt modelId="{666899A8-42F9-49CD-B722-0A0D4457E193}">
      <dgm:prSet phldrT="[Text]"/>
      <dgm:spPr>
        <a:xfrm>
          <a:off x="6226735" y="1771940"/>
          <a:ext cx="1401362" cy="1121090"/>
        </a:xfrm>
        <a:prstGeom prst="roundRect">
          <a:avLst>
            <a:gd name="adj" fmla="val 10000"/>
          </a:avLst>
        </a:prstGeom>
        <a:solidFill>
          <a:srgbClr val="9BBB59">
            <a:hueOff val="9375220"/>
            <a:satOff val="-14067"/>
            <a:lumOff val="-228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8BD8B5C-821F-4B63-ACF5-DAD3B7779A4C}" type="parTrans" cxnId="{ABC55751-DB20-437D-93AB-0CB6B8D6D515}">
      <dgm:prSet/>
      <dgm:spPr>
        <a:xfrm rot="19800000">
          <a:off x="5042829" y="2552182"/>
          <a:ext cx="2019894" cy="570554"/>
        </a:xfrm>
        <a:prstGeom prst="leftArrow">
          <a:avLst>
            <a:gd name="adj1" fmla="val 60000"/>
            <a:gd name="adj2" fmla="val 50000"/>
          </a:avLst>
        </a:prstGeom>
        <a:solidFill>
          <a:srgbClr val="9BBB59">
            <a:hueOff val="9375220"/>
            <a:satOff val="-14067"/>
            <a:lumOff val="-2288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34658F92-920C-4C46-BA97-C9E9CD500407}" type="sibTrans" cxnId="{ABC55751-DB20-437D-93AB-0CB6B8D6D515}">
      <dgm:prSet/>
      <dgm:spPr/>
      <dgm:t>
        <a:bodyPr/>
        <a:lstStyle/>
        <a:p>
          <a:endParaRPr lang="en-US"/>
        </a:p>
      </dgm:t>
    </dgm:pt>
    <dgm:pt modelId="{433D3E90-8490-48EA-8E2F-A23D259B710A}" type="pres">
      <dgm:prSet presAssocID="{9D25709C-0212-43CD-852F-22408A4B8BF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0CBA50F-22EB-4EDC-8A78-B114B6E2BBDF}" type="pres">
      <dgm:prSet presAssocID="{58A72D6E-BA34-47E4-B747-A1D4E825F54C}" presName="centerShape" presStyleLbl="node0" presStyleIdx="0" presStyleCnt="1" custScaleX="129414" custScaleY="64198"/>
      <dgm:spPr>
        <a:prstGeom prst="ellipse">
          <a:avLst/>
        </a:prstGeom>
      </dgm:spPr>
    </dgm:pt>
    <dgm:pt modelId="{F7F8D02E-BEEB-4931-940D-9BE7EF090E62}" type="pres">
      <dgm:prSet presAssocID="{B0835C51-C75B-4DD7-AB3B-AA1327D5B197}" presName="parTrans" presStyleLbl="bgSibTrans2D1" presStyleIdx="0" presStyleCnt="5"/>
      <dgm:spPr>
        <a:prstGeom prst="leftArrow">
          <a:avLst>
            <a:gd name="adj1" fmla="val 60000"/>
            <a:gd name="adj2" fmla="val 50000"/>
          </a:avLst>
        </a:prstGeom>
      </dgm:spPr>
    </dgm:pt>
    <dgm:pt modelId="{6B8CF1AB-8840-4D3D-8E69-70730B413246}" type="pres">
      <dgm:prSet presAssocID="{BA309FFC-5560-4556-87A8-15CFEEF839E0}" presName="node" presStyleLbl="node1" presStyleIdx="0" presStyleCnt="5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  <dgm:pt modelId="{56750060-011B-4974-9A1E-80D15A2F620E}" type="pres">
      <dgm:prSet presAssocID="{53E292E0-F9A1-4CC3-BAF5-75657FE97AAA}" presName="parTrans" presStyleLbl="bgSibTrans2D1" presStyleIdx="1" presStyleCnt="5"/>
      <dgm:spPr>
        <a:prstGeom prst="leftArrow">
          <a:avLst>
            <a:gd name="adj1" fmla="val 60000"/>
            <a:gd name="adj2" fmla="val 50000"/>
          </a:avLst>
        </a:prstGeom>
      </dgm:spPr>
    </dgm:pt>
    <dgm:pt modelId="{6F47B98C-CCEB-45CE-8C3E-FEB26CFE3881}" type="pres">
      <dgm:prSet presAssocID="{A94316A4-019F-4044-9F07-ED4884EC7A83}" presName="node" presStyleLbl="node1" presStyleIdx="1" presStyleCnt="5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  <dgm:pt modelId="{69BF303D-1BE9-4EA3-BEAC-26728B5C0F22}" type="pres">
      <dgm:prSet presAssocID="{7F969509-BBD7-4C0D-83BD-4616632B6F34}" presName="parTrans" presStyleLbl="bgSibTrans2D1" presStyleIdx="2" presStyleCnt="5"/>
      <dgm:spPr>
        <a:prstGeom prst="leftArrow">
          <a:avLst>
            <a:gd name="adj1" fmla="val 60000"/>
            <a:gd name="adj2" fmla="val 50000"/>
          </a:avLst>
        </a:prstGeom>
      </dgm:spPr>
    </dgm:pt>
    <dgm:pt modelId="{7C582223-0684-4C9C-970C-F0DDD2DDC7E6}" type="pres">
      <dgm:prSet presAssocID="{87A3CF2E-53B7-452B-88D3-CB7ACB206CC4}" presName="node" presStyleLbl="node1" presStyleIdx="2" presStyleCnt="5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  <dgm:pt modelId="{25777D91-1874-4330-986D-EEEB0D1DC7E7}" type="pres">
      <dgm:prSet presAssocID="{AF415E9E-58C9-4E73-9968-68E67F6BCF09}" presName="parTrans" presStyleLbl="bgSibTrans2D1" presStyleIdx="3" presStyleCnt="5"/>
      <dgm:spPr>
        <a:prstGeom prst="leftArrow">
          <a:avLst>
            <a:gd name="adj1" fmla="val 60000"/>
            <a:gd name="adj2" fmla="val 50000"/>
          </a:avLst>
        </a:prstGeom>
      </dgm:spPr>
    </dgm:pt>
    <dgm:pt modelId="{7604A012-804E-40DA-8B5F-F617787A8054}" type="pres">
      <dgm:prSet presAssocID="{FA6A2AD8-4630-4856-8F55-8B06CA83E534}" presName="node" presStyleLbl="node1" presStyleIdx="3" presStyleCnt="5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  <dgm:pt modelId="{5797C2C4-FBFD-447E-A5CC-1CE0C8BDB039}" type="pres">
      <dgm:prSet presAssocID="{7A81C6A4-7CDE-4705-BDA9-3CFE6EAEFA18}" presName="parTrans" presStyleLbl="bgSibTrans2D1" presStyleIdx="4" presStyleCnt="5"/>
      <dgm:spPr>
        <a:prstGeom prst="leftArrow">
          <a:avLst>
            <a:gd name="adj1" fmla="val 60000"/>
            <a:gd name="adj2" fmla="val 50000"/>
          </a:avLst>
        </a:prstGeom>
      </dgm:spPr>
    </dgm:pt>
    <dgm:pt modelId="{FCFDAD09-F3DE-4A64-A238-5DA8330B1B92}" type="pres">
      <dgm:prSet presAssocID="{67022539-739F-4315-A17E-03C1EB744998}" presName="node" presStyleLbl="node1" presStyleIdx="4" presStyleCnt="5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</dgm:ptLst>
  <dgm:cxnLst>
    <dgm:cxn modelId="{4B0DEED0-B1E9-4AD3-9DAC-BE322930FA64}" srcId="{58A72D6E-BA34-47E4-B747-A1D4E825F54C}" destId="{87A3CF2E-53B7-452B-88D3-CB7ACB206CC4}" srcOrd="2" destOrd="0" parTransId="{7F969509-BBD7-4C0D-83BD-4616632B6F34}" sibTransId="{F85A00FE-010A-45E0-AC8A-DB45890CDFA3}"/>
    <dgm:cxn modelId="{28F4164F-0679-4B33-924C-03E95CEA3D6C}" srcId="{58A72D6E-BA34-47E4-B747-A1D4E825F54C}" destId="{FA6A2AD8-4630-4856-8F55-8B06CA83E534}" srcOrd="3" destOrd="0" parTransId="{AF415E9E-58C9-4E73-9968-68E67F6BCF09}" sibTransId="{C59B7131-0F82-4D02-BE9D-36E074BA2A39}"/>
    <dgm:cxn modelId="{3F65EB3A-BEE2-413F-957F-27EF18B6E4E0}" type="presOf" srcId="{7F969509-BBD7-4C0D-83BD-4616632B6F34}" destId="{69BF303D-1BE9-4EA3-BEAC-26728B5C0F22}" srcOrd="0" destOrd="0" presId="urn:microsoft.com/office/officeart/2005/8/layout/radial4"/>
    <dgm:cxn modelId="{7D1B24F0-ECC6-4F17-B056-9B15E9466AD6}" type="presOf" srcId="{7A81C6A4-7CDE-4705-BDA9-3CFE6EAEFA18}" destId="{5797C2C4-FBFD-447E-A5CC-1CE0C8BDB039}" srcOrd="0" destOrd="0" presId="urn:microsoft.com/office/officeart/2005/8/layout/radial4"/>
    <dgm:cxn modelId="{01BEBB14-0E7D-4FC9-91A4-7320272A6537}" type="presOf" srcId="{87A3CF2E-53B7-452B-88D3-CB7ACB206CC4}" destId="{7C582223-0684-4C9C-970C-F0DDD2DDC7E6}" srcOrd="0" destOrd="0" presId="urn:microsoft.com/office/officeart/2005/8/layout/radial4"/>
    <dgm:cxn modelId="{EC3B09B2-0635-41D1-9DBC-E044563FF160}" srcId="{58A72D6E-BA34-47E4-B747-A1D4E825F54C}" destId="{67022539-739F-4315-A17E-03C1EB744998}" srcOrd="4" destOrd="0" parTransId="{7A81C6A4-7CDE-4705-BDA9-3CFE6EAEFA18}" sibTransId="{224F3626-9709-45DD-94B3-7B043BC3F484}"/>
    <dgm:cxn modelId="{ABC55751-DB20-437D-93AB-0CB6B8D6D515}" srcId="{9D25709C-0212-43CD-852F-22408A4B8BF7}" destId="{666899A8-42F9-49CD-B722-0A0D4457E193}" srcOrd="1" destOrd="0" parTransId="{C8BD8B5C-821F-4B63-ACF5-DAD3B7779A4C}" sibTransId="{34658F92-920C-4C46-BA97-C9E9CD500407}"/>
    <dgm:cxn modelId="{A52D96FC-50B4-43FC-A7BC-67D9B04503F8}" type="presOf" srcId="{BA309FFC-5560-4556-87A8-15CFEEF839E0}" destId="{6B8CF1AB-8840-4D3D-8E69-70730B413246}" srcOrd="0" destOrd="0" presId="urn:microsoft.com/office/officeart/2005/8/layout/radial4"/>
    <dgm:cxn modelId="{4FD24FE6-A625-45B9-8F36-A8F3FB0F032F}" type="presOf" srcId="{B0835C51-C75B-4DD7-AB3B-AA1327D5B197}" destId="{F7F8D02E-BEEB-4931-940D-9BE7EF090E62}" srcOrd="0" destOrd="0" presId="urn:microsoft.com/office/officeart/2005/8/layout/radial4"/>
    <dgm:cxn modelId="{55C46728-6F9F-4657-89BC-C9B72BB8C414}" type="presOf" srcId="{53E292E0-F9A1-4CC3-BAF5-75657FE97AAA}" destId="{56750060-011B-4974-9A1E-80D15A2F620E}" srcOrd="0" destOrd="0" presId="urn:microsoft.com/office/officeart/2005/8/layout/radial4"/>
    <dgm:cxn modelId="{CF1DB6FF-756C-457D-93EB-5AE936F76A87}" type="presOf" srcId="{67022539-739F-4315-A17E-03C1EB744998}" destId="{FCFDAD09-F3DE-4A64-A238-5DA8330B1B92}" srcOrd="0" destOrd="0" presId="urn:microsoft.com/office/officeart/2005/8/layout/radial4"/>
    <dgm:cxn modelId="{BB9D72B2-AC1A-4625-8137-923185E8773D}" type="presOf" srcId="{A94316A4-019F-4044-9F07-ED4884EC7A83}" destId="{6F47B98C-CCEB-45CE-8C3E-FEB26CFE3881}" srcOrd="0" destOrd="0" presId="urn:microsoft.com/office/officeart/2005/8/layout/radial4"/>
    <dgm:cxn modelId="{30FE9E10-C12F-493E-836B-CA7013F33B09}" type="presOf" srcId="{AF415E9E-58C9-4E73-9968-68E67F6BCF09}" destId="{25777D91-1874-4330-986D-EEEB0D1DC7E7}" srcOrd="0" destOrd="0" presId="urn:microsoft.com/office/officeart/2005/8/layout/radial4"/>
    <dgm:cxn modelId="{C3068240-5757-498F-B580-B208856FC40B}" type="presOf" srcId="{9D25709C-0212-43CD-852F-22408A4B8BF7}" destId="{433D3E90-8490-48EA-8E2F-A23D259B710A}" srcOrd="0" destOrd="0" presId="urn:microsoft.com/office/officeart/2005/8/layout/radial4"/>
    <dgm:cxn modelId="{85D01CEF-95E0-4C88-AAAE-849D38DED4E4}" type="presOf" srcId="{58A72D6E-BA34-47E4-B747-A1D4E825F54C}" destId="{D0CBA50F-22EB-4EDC-8A78-B114B6E2BBDF}" srcOrd="0" destOrd="0" presId="urn:microsoft.com/office/officeart/2005/8/layout/radial4"/>
    <dgm:cxn modelId="{5AFA57C1-D96F-4AFA-9CF1-D68809061573}" srcId="{58A72D6E-BA34-47E4-B747-A1D4E825F54C}" destId="{A94316A4-019F-4044-9F07-ED4884EC7A83}" srcOrd="1" destOrd="0" parTransId="{53E292E0-F9A1-4CC3-BAF5-75657FE97AAA}" sibTransId="{22703B42-4CF3-4080-91DE-D69F990DB30A}"/>
    <dgm:cxn modelId="{C1903B5F-64FF-4ECE-8437-A10890857846}" srcId="{9D25709C-0212-43CD-852F-22408A4B8BF7}" destId="{58A72D6E-BA34-47E4-B747-A1D4E825F54C}" srcOrd="0" destOrd="0" parTransId="{378A1EBF-10BE-4137-B877-23C8D66E0CDD}" sibTransId="{BC9B205B-3E6C-44B8-98AB-5D8ECD9F6763}"/>
    <dgm:cxn modelId="{11848400-E4D0-4F38-BDEA-78FBC4ED5EED}" srcId="{58A72D6E-BA34-47E4-B747-A1D4E825F54C}" destId="{BA309FFC-5560-4556-87A8-15CFEEF839E0}" srcOrd="0" destOrd="0" parTransId="{B0835C51-C75B-4DD7-AB3B-AA1327D5B197}" sibTransId="{6E1CC175-BB88-4677-8D6F-708DED4CE7BE}"/>
    <dgm:cxn modelId="{97EF1DDF-8C25-4DBD-8886-9C2B312CC573}" type="presOf" srcId="{FA6A2AD8-4630-4856-8F55-8B06CA83E534}" destId="{7604A012-804E-40DA-8B5F-F617787A8054}" srcOrd="0" destOrd="0" presId="urn:microsoft.com/office/officeart/2005/8/layout/radial4"/>
    <dgm:cxn modelId="{8D46F775-DDFA-4E96-8E8D-39E0CF3A20BA}" type="presParOf" srcId="{433D3E90-8490-48EA-8E2F-A23D259B710A}" destId="{D0CBA50F-22EB-4EDC-8A78-B114B6E2BBDF}" srcOrd="0" destOrd="0" presId="urn:microsoft.com/office/officeart/2005/8/layout/radial4"/>
    <dgm:cxn modelId="{C243E590-68BD-480E-8DCF-5C01BA2601C2}" type="presParOf" srcId="{433D3E90-8490-48EA-8E2F-A23D259B710A}" destId="{F7F8D02E-BEEB-4931-940D-9BE7EF090E62}" srcOrd="1" destOrd="0" presId="urn:microsoft.com/office/officeart/2005/8/layout/radial4"/>
    <dgm:cxn modelId="{A08CCF3B-E253-41DF-8268-C73829092ADF}" type="presParOf" srcId="{433D3E90-8490-48EA-8E2F-A23D259B710A}" destId="{6B8CF1AB-8840-4D3D-8E69-70730B413246}" srcOrd="2" destOrd="0" presId="urn:microsoft.com/office/officeart/2005/8/layout/radial4"/>
    <dgm:cxn modelId="{FED26CF1-FDAA-433A-8D7F-6779DAA8193B}" type="presParOf" srcId="{433D3E90-8490-48EA-8E2F-A23D259B710A}" destId="{56750060-011B-4974-9A1E-80D15A2F620E}" srcOrd="3" destOrd="0" presId="urn:microsoft.com/office/officeart/2005/8/layout/radial4"/>
    <dgm:cxn modelId="{07ACC3BE-2663-4A45-8914-365921ACCA68}" type="presParOf" srcId="{433D3E90-8490-48EA-8E2F-A23D259B710A}" destId="{6F47B98C-CCEB-45CE-8C3E-FEB26CFE3881}" srcOrd="4" destOrd="0" presId="urn:microsoft.com/office/officeart/2005/8/layout/radial4"/>
    <dgm:cxn modelId="{315124D3-B78A-44A9-BA77-3A7D90583B2A}" type="presParOf" srcId="{433D3E90-8490-48EA-8E2F-A23D259B710A}" destId="{69BF303D-1BE9-4EA3-BEAC-26728B5C0F22}" srcOrd="5" destOrd="0" presId="urn:microsoft.com/office/officeart/2005/8/layout/radial4"/>
    <dgm:cxn modelId="{C84D9BD8-3FEE-46DC-8F80-B364783DFBDF}" type="presParOf" srcId="{433D3E90-8490-48EA-8E2F-A23D259B710A}" destId="{7C582223-0684-4C9C-970C-F0DDD2DDC7E6}" srcOrd="6" destOrd="0" presId="urn:microsoft.com/office/officeart/2005/8/layout/radial4"/>
    <dgm:cxn modelId="{FB96A689-76A6-42D1-BA13-6D0F645074B9}" type="presParOf" srcId="{433D3E90-8490-48EA-8E2F-A23D259B710A}" destId="{25777D91-1874-4330-986D-EEEB0D1DC7E7}" srcOrd="7" destOrd="0" presId="urn:microsoft.com/office/officeart/2005/8/layout/radial4"/>
    <dgm:cxn modelId="{8A9F61B4-1D0C-4E0E-85FD-66EA04E81B79}" type="presParOf" srcId="{433D3E90-8490-48EA-8E2F-A23D259B710A}" destId="{7604A012-804E-40DA-8B5F-F617787A8054}" srcOrd="8" destOrd="0" presId="urn:microsoft.com/office/officeart/2005/8/layout/radial4"/>
    <dgm:cxn modelId="{EDDD9E8B-FB95-431D-94BE-2917712FB910}" type="presParOf" srcId="{433D3E90-8490-48EA-8E2F-A23D259B710A}" destId="{5797C2C4-FBFD-447E-A5CC-1CE0C8BDB039}" srcOrd="9" destOrd="0" presId="urn:microsoft.com/office/officeart/2005/8/layout/radial4"/>
    <dgm:cxn modelId="{10B9F863-E808-458A-893E-27ED710E21C8}" type="presParOf" srcId="{433D3E90-8490-48EA-8E2F-A23D259B710A}" destId="{FCFDAD09-F3DE-4A64-A238-5DA8330B1B92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583503-46FC-412C-AE81-DD3EEAA594F3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89C802D8-A809-4B6B-87E4-0C164DA926E9}">
      <dgm:prSet phldrT="[Texto]"/>
      <dgm:spPr>
        <a:solidFill>
          <a:srgbClr val="FF0066"/>
        </a:solidFill>
      </dgm:spPr>
      <dgm:t>
        <a:bodyPr/>
        <a:lstStyle/>
        <a:p>
          <a:r>
            <a:rPr lang="es-ES" b="1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Citizens</a:t>
          </a:r>
          <a:endParaRPr lang="es-ES" b="1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endParaRPr>
        </a:p>
      </dgm:t>
    </dgm:pt>
    <dgm:pt modelId="{1E50E731-1248-45AD-95E2-DCCE2E7A5365}" type="parTrans" cxnId="{62706435-0158-49D0-9F37-2CF85D9DC080}">
      <dgm:prSet/>
      <dgm:spPr/>
      <dgm:t>
        <a:bodyPr/>
        <a:lstStyle/>
        <a:p>
          <a:endParaRPr lang="es-ES"/>
        </a:p>
      </dgm:t>
    </dgm:pt>
    <dgm:pt modelId="{0165F26C-8449-4CBB-9B7B-9F5370BC3E2B}" type="sibTrans" cxnId="{62706435-0158-49D0-9F37-2CF85D9DC080}">
      <dgm:prSet/>
      <dgm:spPr/>
      <dgm:t>
        <a:bodyPr/>
        <a:lstStyle/>
        <a:p>
          <a:endParaRPr lang="es-ES"/>
        </a:p>
      </dgm:t>
    </dgm:pt>
    <dgm:pt modelId="{7FF94757-FF0F-4CEE-971A-3AEC05C4DF6E}">
      <dgm:prSet phldrT="[Texto]"/>
      <dgm:spPr>
        <a:solidFill>
          <a:srgbClr val="FF99FF"/>
        </a:solidFill>
      </dgm:spPr>
      <dgm:t>
        <a:bodyPr/>
        <a:lstStyle/>
        <a:p>
          <a:r>
            <a:rPr lang="es-ES" b="1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Women</a:t>
          </a:r>
          <a:endParaRPr lang="es-ES" b="1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endParaRPr>
        </a:p>
      </dgm:t>
    </dgm:pt>
    <dgm:pt modelId="{4898FD15-4BAD-415E-AAC0-F68336681B7E}" type="parTrans" cxnId="{98A0B46D-93F7-4551-8858-01A3007E6C33}">
      <dgm:prSet/>
      <dgm:spPr/>
      <dgm:t>
        <a:bodyPr/>
        <a:lstStyle/>
        <a:p>
          <a:endParaRPr lang="es-ES"/>
        </a:p>
      </dgm:t>
    </dgm:pt>
    <dgm:pt modelId="{E4F9AB0C-5316-4ABE-96B0-FCFE21DE1466}" type="sibTrans" cxnId="{98A0B46D-93F7-4551-8858-01A3007E6C33}">
      <dgm:prSet/>
      <dgm:spPr/>
      <dgm:t>
        <a:bodyPr/>
        <a:lstStyle/>
        <a:p>
          <a:endParaRPr lang="es-ES"/>
        </a:p>
      </dgm:t>
    </dgm:pt>
    <dgm:pt modelId="{3868192D-4081-456E-90E6-794C40728D36}">
      <dgm:prSet phldrT="[Texto]" custT="1"/>
      <dgm:spPr>
        <a:solidFill>
          <a:srgbClr val="EABDB4"/>
        </a:solidFill>
      </dgm:spPr>
      <dgm:t>
        <a:bodyPr/>
        <a:lstStyle/>
        <a:p>
          <a:r>
            <a:rPr lang="es-ES" sz="2400" b="1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Metics</a:t>
          </a:r>
          <a:r>
            <a:rPr lang="es-ES" sz="2400" b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 </a:t>
          </a:r>
        </a:p>
        <a:p>
          <a:r>
            <a:rPr lang="es-ES" sz="2400" b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(</a:t>
          </a:r>
          <a:r>
            <a:rPr lang="es-ES" sz="2400" b="1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foreign</a:t>
          </a:r>
          <a:r>
            <a:rPr lang="es-ES" sz="2400" b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  </a:t>
          </a:r>
          <a:r>
            <a:rPr lang="es-ES" sz="2400" b="1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residents</a:t>
          </a:r>
          <a:r>
            <a:rPr lang="es-ES" sz="2400" b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)</a:t>
          </a:r>
        </a:p>
      </dgm:t>
    </dgm:pt>
    <dgm:pt modelId="{C9EAF42D-C325-405D-8ED4-4DCF60CFCCB9}" type="parTrans" cxnId="{D2915EAB-069E-4481-96A1-DD8D88F80289}">
      <dgm:prSet/>
      <dgm:spPr/>
      <dgm:t>
        <a:bodyPr/>
        <a:lstStyle/>
        <a:p>
          <a:endParaRPr lang="es-ES"/>
        </a:p>
      </dgm:t>
    </dgm:pt>
    <dgm:pt modelId="{EC605140-8FD3-48D5-8455-D1EAFA1E2F23}" type="sibTrans" cxnId="{D2915EAB-069E-4481-96A1-DD8D88F80289}">
      <dgm:prSet/>
      <dgm:spPr/>
      <dgm:t>
        <a:bodyPr/>
        <a:lstStyle/>
        <a:p>
          <a:endParaRPr lang="es-ES"/>
        </a:p>
      </dgm:t>
    </dgm:pt>
    <dgm:pt modelId="{9A445261-3D4D-4352-B049-341ED7D53E6A}">
      <dgm:prSet phldrT="[Texto]" custT="1"/>
      <dgm:spPr>
        <a:solidFill>
          <a:srgbClr val="FFCCFF"/>
        </a:solidFill>
      </dgm:spPr>
      <dgm:t>
        <a:bodyPr/>
        <a:lstStyle/>
        <a:p>
          <a:r>
            <a:rPr lang="es-ES" sz="3200" b="1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Slaves</a:t>
          </a:r>
          <a:endParaRPr lang="es-ES" sz="3200" b="1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endParaRPr>
        </a:p>
      </dgm:t>
    </dgm:pt>
    <dgm:pt modelId="{4C850E85-6871-44E9-95EB-617512044374}" type="parTrans" cxnId="{42FC660D-4B0D-4BF7-9DD8-DAE6E8F411E4}">
      <dgm:prSet/>
      <dgm:spPr/>
      <dgm:t>
        <a:bodyPr/>
        <a:lstStyle/>
        <a:p>
          <a:endParaRPr lang="es-ES"/>
        </a:p>
      </dgm:t>
    </dgm:pt>
    <dgm:pt modelId="{D1E6D899-8D2E-491D-A47C-E3640E00112B}" type="sibTrans" cxnId="{42FC660D-4B0D-4BF7-9DD8-DAE6E8F411E4}">
      <dgm:prSet/>
      <dgm:spPr/>
      <dgm:t>
        <a:bodyPr/>
        <a:lstStyle/>
        <a:p>
          <a:endParaRPr lang="es-ES"/>
        </a:p>
      </dgm:t>
    </dgm:pt>
    <dgm:pt modelId="{2D098676-EE8D-490F-90C8-7125D780A76C}" type="pres">
      <dgm:prSet presAssocID="{F0583503-46FC-412C-AE81-DD3EEAA594F3}" presName="Name0" presStyleCnt="0">
        <dgm:presLayoutVars>
          <dgm:dir/>
          <dgm:animLvl val="lvl"/>
          <dgm:resizeHandles val="exact"/>
        </dgm:presLayoutVars>
      </dgm:prSet>
      <dgm:spPr/>
    </dgm:pt>
    <dgm:pt modelId="{CD5808AB-ABA2-4204-BD33-2A6A3A8930CB}" type="pres">
      <dgm:prSet presAssocID="{89C802D8-A809-4B6B-87E4-0C164DA926E9}" presName="Name8" presStyleCnt="0"/>
      <dgm:spPr/>
    </dgm:pt>
    <dgm:pt modelId="{5A3503F3-78C9-4330-AAF6-29C34CAB369F}" type="pres">
      <dgm:prSet presAssocID="{89C802D8-A809-4B6B-87E4-0C164DA926E9}" presName="level" presStyleLbl="node1" presStyleIdx="0" presStyleCnt="4">
        <dgm:presLayoutVars>
          <dgm:chMax val="1"/>
          <dgm:bulletEnabled val="1"/>
        </dgm:presLayoutVars>
      </dgm:prSet>
      <dgm:spPr/>
    </dgm:pt>
    <dgm:pt modelId="{EEFDFEDE-3BDE-4EE3-ACCB-E6446B094224}" type="pres">
      <dgm:prSet presAssocID="{89C802D8-A809-4B6B-87E4-0C164DA926E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CA69C63-0D84-43C8-946E-2D05CAC73C7B}" type="pres">
      <dgm:prSet presAssocID="{7FF94757-FF0F-4CEE-971A-3AEC05C4DF6E}" presName="Name8" presStyleCnt="0"/>
      <dgm:spPr/>
    </dgm:pt>
    <dgm:pt modelId="{E23460F8-AC84-4B23-A24D-DB8E298871BF}" type="pres">
      <dgm:prSet presAssocID="{7FF94757-FF0F-4CEE-971A-3AEC05C4DF6E}" presName="level" presStyleLbl="node1" presStyleIdx="1" presStyleCnt="4">
        <dgm:presLayoutVars>
          <dgm:chMax val="1"/>
          <dgm:bulletEnabled val="1"/>
        </dgm:presLayoutVars>
      </dgm:prSet>
      <dgm:spPr/>
    </dgm:pt>
    <dgm:pt modelId="{E5A20A02-1039-438D-8BDD-86AA588EBB6F}" type="pres">
      <dgm:prSet presAssocID="{7FF94757-FF0F-4CEE-971A-3AEC05C4DF6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197E0EB-3377-46BC-8131-087660652AF0}" type="pres">
      <dgm:prSet presAssocID="{3868192D-4081-456E-90E6-794C40728D36}" presName="Name8" presStyleCnt="0"/>
      <dgm:spPr/>
    </dgm:pt>
    <dgm:pt modelId="{42DE194C-4FEE-4A3A-B3BB-87D2CDA8490B}" type="pres">
      <dgm:prSet presAssocID="{3868192D-4081-456E-90E6-794C40728D36}" presName="level" presStyleLbl="node1" presStyleIdx="2" presStyleCnt="4" custLinFactNeighborX="-228" custLinFactNeighborY="-1360">
        <dgm:presLayoutVars>
          <dgm:chMax val="1"/>
          <dgm:bulletEnabled val="1"/>
        </dgm:presLayoutVars>
      </dgm:prSet>
      <dgm:spPr/>
    </dgm:pt>
    <dgm:pt modelId="{20BFC6CC-32CA-4631-86FB-D3E0E20F2A17}" type="pres">
      <dgm:prSet presAssocID="{3868192D-4081-456E-90E6-794C40728D3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8A1D3B3-8E2D-4362-B119-8C8D827C12C9}" type="pres">
      <dgm:prSet presAssocID="{9A445261-3D4D-4352-B049-341ED7D53E6A}" presName="Name8" presStyleCnt="0"/>
      <dgm:spPr/>
    </dgm:pt>
    <dgm:pt modelId="{E58464F8-AFFB-42B2-838D-F77A75DC96DF}" type="pres">
      <dgm:prSet presAssocID="{9A445261-3D4D-4352-B049-341ED7D53E6A}" presName="level" presStyleLbl="node1" presStyleIdx="3" presStyleCnt="4" custScaleY="123273" custLinFactNeighborX="-3434" custLinFactNeighborY="9084">
        <dgm:presLayoutVars>
          <dgm:chMax val="1"/>
          <dgm:bulletEnabled val="1"/>
        </dgm:presLayoutVars>
      </dgm:prSet>
      <dgm:spPr/>
    </dgm:pt>
    <dgm:pt modelId="{F759EFA0-9FDC-4915-856C-1565EFBDDFD6}" type="pres">
      <dgm:prSet presAssocID="{9A445261-3D4D-4352-B049-341ED7D53E6A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DE36B9EF-BBB5-4CF2-8AF9-E89146A037B7}" type="presOf" srcId="{89C802D8-A809-4B6B-87E4-0C164DA926E9}" destId="{5A3503F3-78C9-4330-AAF6-29C34CAB369F}" srcOrd="0" destOrd="0" presId="urn:microsoft.com/office/officeart/2005/8/layout/pyramid1"/>
    <dgm:cxn modelId="{62706435-0158-49D0-9F37-2CF85D9DC080}" srcId="{F0583503-46FC-412C-AE81-DD3EEAA594F3}" destId="{89C802D8-A809-4B6B-87E4-0C164DA926E9}" srcOrd="0" destOrd="0" parTransId="{1E50E731-1248-45AD-95E2-DCCE2E7A5365}" sibTransId="{0165F26C-8449-4CBB-9B7B-9F5370BC3E2B}"/>
    <dgm:cxn modelId="{42FC660D-4B0D-4BF7-9DD8-DAE6E8F411E4}" srcId="{F0583503-46FC-412C-AE81-DD3EEAA594F3}" destId="{9A445261-3D4D-4352-B049-341ED7D53E6A}" srcOrd="3" destOrd="0" parTransId="{4C850E85-6871-44E9-95EB-617512044374}" sibTransId="{D1E6D899-8D2E-491D-A47C-E3640E00112B}"/>
    <dgm:cxn modelId="{98A0B46D-93F7-4551-8858-01A3007E6C33}" srcId="{F0583503-46FC-412C-AE81-DD3EEAA594F3}" destId="{7FF94757-FF0F-4CEE-971A-3AEC05C4DF6E}" srcOrd="1" destOrd="0" parTransId="{4898FD15-4BAD-415E-AAC0-F68336681B7E}" sibTransId="{E4F9AB0C-5316-4ABE-96B0-FCFE21DE1466}"/>
    <dgm:cxn modelId="{456D7E41-1127-491E-88D3-CE0BFBD416B1}" type="presOf" srcId="{9A445261-3D4D-4352-B049-341ED7D53E6A}" destId="{F759EFA0-9FDC-4915-856C-1565EFBDDFD6}" srcOrd="1" destOrd="0" presId="urn:microsoft.com/office/officeart/2005/8/layout/pyramid1"/>
    <dgm:cxn modelId="{D2915EAB-069E-4481-96A1-DD8D88F80289}" srcId="{F0583503-46FC-412C-AE81-DD3EEAA594F3}" destId="{3868192D-4081-456E-90E6-794C40728D36}" srcOrd="2" destOrd="0" parTransId="{C9EAF42D-C325-405D-8ED4-4DCF60CFCCB9}" sibTransId="{EC605140-8FD3-48D5-8455-D1EAFA1E2F23}"/>
    <dgm:cxn modelId="{B7C64591-1400-40EE-BC53-A61E4C87E16F}" type="presOf" srcId="{7FF94757-FF0F-4CEE-971A-3AEC05C4DF6E}" destId="{E5A20A02-1039-438D-8BDD-86AA588EBB6F}" srcOrd="1" destOrd="0" presId="urn:microsoft.com/office/officeart/2005/8/layout/pyramid1"/>
    <dgm:cxn modelId="{C3873A40-2FD5-46C2-AFA8-787259663200}" type="presOf" srcId="{9A445261-3D4D-4352-B049-341ED7D53E6A}" destId="{E58464F8-AFFB-42B2-838D-F77A75DC96DF}" srcOrd="0" destOrd="0" presId="urn:microsoft.com/office/officeart/2005/8/layout/pyramid1"/>
    <dgm:cxn modelId="{1CDBE7AE-D95B-4A10-95C6-7B2DD1190416}" type="presOf" srcId="{3868192D-4081-456E-90E6-794C40728D36}" destId="{20BFC6CC-32CA-4631-86FB-D3E0E20F2A17}" srcOrd="1" destOrd="0" presId="urn:microsoft.com/office/officeart/2005/8/layout/pyramid1"/>
    <dgm:cxn modelId="{C087E611-78C0-4CE4-AA7D-C522FB5CD57A}" type="presOf" srcId="{F0583503-46FC-412C-AE81-DD3EEAA594F3}" destId="{2D098676-EE8D-490F-90C8-7125D780A76C}" srcOrd="0" destOrd="0" presId="urn:microsoft.com/office/officeart/2005/8/layout/pyramid1"/>
    <dgm:cxn modelId="{64D47509-67FB-4146-8F44-CA51AE878CE9}" type="presOf" srcId="{89C802D8-A809-4B6B-87E4-0C164DA926E9}" destId="{EEFDFEDE-3BDE-4EE3-ACCB-E6446B094224}" srcOrd="1" destOrd="0" presId="urn:microsoft.com/office/officeart/2005/8/layout/pyramid1"/>
    <dgm:cxn modelId="{D9F24D32-B2A4-438D-8887-4CBDAB7D21A5}" type="presOf" srcId="{7FF94757-FF0F-4CEE-971A-3AEC05C4DF6E}" destId="{E23460F8-AC84-4B23-A24D-DB8E298871BF}" srcOrd="0" destOrd="0" presId="urn:microsoft.com/office/officeart/2005/8/layout/pyramid1"/>
    <dgm:cxn modelId="{B84EA05F-B8AE-414D-9D1F-628FC536B8AB}" type="presOf" srcId="{3868192D-4081-456E-90E6-794C40728D36}" destId="{42DE194C-4FEE-4A3A-B3BB-87D2CDA8490B}" srcOrd="0" destOrd="0" presId="urn:microsoft.com/office/officeart/2005/8/layout/pyramid1"/>
    <dgm:cxn modelId="{3DC84EC1-452C-4F60-AE86-8849211B5C90}" type="presParOf" srcId="{2D098676-EE8D-490F-90C8-7125D780A76C}" destId="{CD5808AB-ABA2-4204-BD33-2A6A3A8930CB}" srcOrd="0" destOrd="0" presId="urn:microsoft.com/office/officeart/2005/8/layout/pyramid1"/>
    <dgm:cxn modelId="{FE2D4764-A6E6-4DEB-84E2-C5F174772F0D}" type="presParOf" srcId="{CD5808AB-ABA2-4204-BD33-2A6A3A8930CB}" destId="{5A3503F3-78C9-4330-AAF6-29C34CAB369F}" srcOrd="0" destOrd="0" presId="urn:microsoft.com/office/officeart/2005/8/layout/pyramid1"/>
    <dgm:cxn modelId="{47005990-445F-469C-A0C6-A716B152AD07}" type="presParOf" srcId="{CD5808AB-ABA2-4204-BD33-2A6A3A8930CB}" destId="{EEFDFEDE-3BDE-4EE3-ACCB-E6446B094224}" srcOrd="1" destOrd="0" presId="urn:microsoft.com/office/officeart/2005/8/layout/pyramid1"/>
    <dgm:cxn modelId="{415F619B-26DF-4E64-BC5E-D19FF930CB02}" type="presParOf" srcId="{2D098676-EE8D-490F-90C8-7125D780A76C}" destId="{2CA69C63-0D84-43C8-946E-2D05CAC73C7B}" srcOrd="1" destOrd="0" presId="urn:microsoft.com/office/officeart/2005/8/layout/pyramid1"/>
    <dgm:cxn modelId="{645AF408-123A-4929-8550-5E299C39B7E4}" type="presParOf" srcId="{2CA69C63-0D84-43C8-946E-2D05CAC73C7B}" destId="{E23460F8-AC84-4B23-A24D-DB8E298871BF}" srcOrd="0" destOrd="0" presId="urn:microsoft.com/office/officeart/2005/8/layout/pyramid1"/>
    <dgm:cxn modelId="{00615A68-5C85-4641-AFE5-66751C176C0E}" type="presParOf" srcId="{2CA69C63-0D84-43C8-946E-2D05CAC73C7B}" destId="{E5A20A02-1039-438D-8BDD-86AA588EBB6F}" srcOrd="1" destOrd="0" presId="urn:microsoft.com/office/officeart/2005/8/layout/pyramid1"/>
    <dgm:cxn modelId="{2B9742B5-D6BE-49BB-B455-EAE6441CB960}" type="presParOf" srcId="{2D098676-EE8D-490F-90C8-7125D780A76C}" destId="{4197E0EB-3377-46BC-8131-087660652AF0}" srcOrd="2" destOrd="0" presId="urn:microsoft.com/office/officeart/2005/8/layout/pyramid1"/>
    <dgm:cxn modelId="{D5170E09-6055-4EEB-BA2E-4CD8000B496D}" type="presParOf" srcId="{4197E0EB-3377-46BC-8131-087660652AF0}" destId="{42DE194C-4FEE-4A3A-B3BB-87D2CDA8490B}" srcOrd="0" destOrd="0" presId="urn:microsoft.com/office/officeart/2005/8/layout/pyramid1"/>
    <dgm:cxn modelId="{835E7BB9-5A79-435B-94EB-CE13152BDE7F}" type="presParOf" srcId="{4197E0EB-3377-46BC-8131-087660652AF0}" destId="{20BFC6CC-32CA-4631-86FB-D3E0E20F2A17}" srcOrd="1" destOrd="0" presId="urn:microsoft.com/office/officeart/2005/8/layout/pyramid1"/>
    <dgm:cxn modelId="{6C16C1B7-AFC1-42BA-9C64-11C7E4E11B59}" type="presParOf" srcId="{2D098676-EE8D-490F-90C8-7125D780A76C}" destId="{88A1D3B3-8E2D-4362-B119-8C8D827C12C9}" srcOrd="3" destOrd="0" presId="urn:microsoft.com/office/officeart/2005/8/layout/pyramid1"/>
    <dgm:cxn modelId="{6A7CB754-0C81-4364-B896-BD4B04475FB9}" type="presParOf" srcId="{88A1D3B3-8E2D-4362-B119-8C8D827C12C9}" destId="{E58464F8-AFFB-42B2-838D-F77A75DC96DF}" srcOrd="0" destOrd="0" presId="urn:microsoft.com/office/officeart/2005/8/layout/pyramid1"/>
    <dgm:cxn modelId="{C4B5BAC8-4D9A-4284-93DB-25386AB74343}" type="presParOf" srcId="{88A1D3B3-8E2D-4362-B119-8C8D827C12C9}" destId="{F759EFA0-9FDC-4915-856C-1565EFBDDFD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583503-46FC-412C-AE81-DD3EEAA594F3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89C802D8-A809-4B6B-87E4-0C164DA926E9}">
      <dgm:prSet phldrT="[Texto]"/>
      <dgm:spPr>
        <a:solidFill>
          <a:srgbClr val="FF0066"/>
        </a:solidFill>
      </dgm:spPr>
      <dgm:t>
        <a:bodyPr/>
        <a:lstStyle/>
        <a:p>
          <a:r>
            <a:rPr lang="es-ES" b="1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Citizens</a:t>
          </a:r>
          <a:endParaRPr lang="es-ES" b="1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endParaRPr>
        </a:p>
      </dgm:t>
    </dgm:pt>
    <dgm:pt modelId="{1E50E731-1248-45AD-95E2-DCCE2E7A5365}" type="parTrans" cxnId="{62706435-0158-49D0-9F37-2CF85D9DC080}">
      <dgm:prSet/>
      <dgm:spPr/>
      <dgm:t>
        <a:bodyPr/>
        <a:lstStyle/>
        <a:p>
          <a:endParaRPr lang="es-ES"/>
        </a:p>
      </dgm:t>
    </dgm:pt>
    <dgm:pt modelId="{0165F26C-8449-4CBB-9B7B-9F5370BC3E2B}" type="sibTrans" cxnId="{62706435-0158-49D0-9F37-2CF85D9DC080}">
      <dgm:prSet/>
      <dgm:spPr/>
      <dgm:t>
        <a:bodyPr/>
        <a:lstStyle/>
        <a:p>
          <a:endParaRPr lang="es-ES"/>
        </a:p>
      </dgm:t>
    </dgm:pt>
    <dgm:pt modelId="{7FF94757-FF0F-4CEE-971A-3AEC05C4DF6E}">
      <dgm:prSet phldrT="[Texto]"/>
      <dgm:spPr>
        <a:solidFill>
          <a:srgbClr val="FF99FF"/>
        </a:solidFill>
      </dgm:spPr>
      <dgm:t>
        <a:bodyPr/>
        <a:lstStyle/>
        <a:p>
          <a:r>
            <a:rPr lang="es-ES" b="1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Women</a:t>
          </a:r>
          <a:endParaRPr lang="es-ES" b="1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endParaRPr>
        </a:p>
      </dgm:t>
    </dgm:pt>
    <dgm:pt modelId="{4898FD15-4BAD-415E-AAC0-F68336681B7E}" type="parTrans" cxnId="{98A0B46D-93F7-4551-8858-01A3007E6C33}">
      <dgm:prSet/>
      <dgm:spPr/>
      <dgm:t>
        <a:bodyPr/>
        <a:lstStyle/>
        <a:p>
          <a:endParaRPr lang="es-ES"/>
        </a:p>
      </dgm:t>
    </dgm:pt>
    <dgm:pt modelId="{E4F9AB0C-5316-4ABE-96B0-FCFE21DE1466}" type="sibTrans" cxnId="{98A0B46D-93F7-4551-8858-01A3007E6C33}">
      <dgm:prSet/>
      <dgm:spPr/>
      <dgm:t>
        <a:bodyPr/>
        <a:lstStyle/>
        <a:p>
          <a:endParaRPr lang="es-ES"/>
        </a:p>
      </dgm:t>
    </dgm:pt>
    <dgm:pt modelId="{3868192D-4081-456E-90E6-794C40728D36}">
      <dgm:prSet phldrT="[Texto]" custT="1"/>
      <dgm:spPr>
        <a:solidFill>
          <a:srgbClr val="EABDB4"/>
        </a:solidFill>
      </dgm:spPr>
      <dgm:t>
        <a:bodyPr/>
        <a:lstStyle/>
        <a:p>
          <a:r>
            <a:rPr lang="es-ES" sz="2400" b="1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Metics</a:t>
          </a:r>
          <a:r>
            <a:rPr lang="es-ES" sz="2400" b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 </a:t>
          </a:r>
        </a:p>
        <a:p>
          <a:r>
            <a:rPr lang="es-ES" sz="2400" b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(</a:t>
          </a:r>
          <a:r>
            <a:rPr lang="es-ES" sz="2400" b="1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foreign</a:t>
          </a:r>
          <a:r>
            <a:rPr lang="es-ES" sz="2400" b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  </a:t>
          </a:r>
          <a:r>
            <a:rPr lang="es-ES" sz="2400" b="1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residents</a:t>
          </a:r>
          <a:r>
            <a:rPr lang="es-ES" sz="2400" b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)</a:t>
          </a:r>
        </a:p>
      </dgm:t>
    </dgm:pt>
    <dgm:pt modelId="{C9EAF42D-C325-405D-8ED4-4DCF60CFCCB9}" type="parTrans" cxnId="{D2915EAB-069E-4481-96A1-DD8D88F80289}">
      <dgm:prSet/>
      <dgm:spPr/>
      <dgm:t>
        <a:bodyPr/>
        <a:lstStyle/>
        <a:p>
          <a:endParaRPr lang="es-ES"/>
        </a:p>
      </dgm:t>
    </dgm:pt>
    <dgm:pt modelId="{EC605140-8FD3-48D5-8455-D1EAFA1E2F23}" type="sibTrans" cxnId="{D2915EAB-069E-4481-96A1-DD8D88F80289}">
      <dgm:prSet/>
      <dgm:spPr/>
      <dgm:t>
        <a:bodyPr/>
        <a:lstStyle/>
        <a:p>
          <a:endParaRPr lang="es-ES"/>
        </a:p>
      </dgm:t>
    </dgm:pt>
    <dgm:pt modelId="{9A445261-3D4D-4352-B049-341ED7D53E6A}">
      <dgm:prSet phldrT="[Texto]" custT="1"/>
      <dgm:spPr>
        <a:solidFill>
          <a:srgbClr val="FFCCFF"/>
        </a:solidFill>
      </dgm:spPr>
      <dgm:t>
        <a:bodyPr/>
        <a:lstStyle/>
        <a:p>
          <a:r>
            <a:rPr lang="es-ES" sz="3200" b="1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Slaves</a:t>
          </a:r>
          <a:endParaRPr lang="es-ES" sz="3200" b="1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endParaRPr>
        </a:p>
      </dgm:t>
    </dgm:pt>
    <dgm:pt modelId="{4C850E85-6871-44E9-95EB-617512044374}" type="parTrans" cxnId="{42FC660D-4B0D-4BF7-9DD8-DAE6E8F411E4}">
      <dgm:prSet/>
      <dgm:spPr/>
      <dgm:t>
        <a:bodyPr/>
        <a:lstStyle/>
        <a:p>
          <a:endParaRPr lang="es-ES"/>
        </a:p>
      </dgm:t>
    </dgm:pt>
    <dgm:pt modelId="{D1E6D899-8D2E-491D-A47C-E3640E00112B}" type="sibTrans" cxnId="{42FC660D-4B0D-4BF7-9DD8-DAE6E8F411E4}">
      <dgm:prSet/>
      <dgm:spPr/>
      <dgm:t>
        <a:bodyPr/>
        <a:lstStyle/>
        <a:p>
          <a:endParaRPr lang="es-ES"/>
        </a:p>
      </dgm:t>
    </dgm:pt>
    <dgm:pt modelId="{2D098676-EE8D-490F-90C8-7125D780A76C}" type="pres">
      <dgm:prSet presAssocID="{F0583503-46FC-412C-AE81-DD3EEAA594F3}" presName="Name0" presStyleCnt="0">
        <dgm:presLayoutVars>
          <dgm:dir/>
          <dgm:animLvl val="lvl"/>
          <dgm:resizeHandles val="exact"/>
        </dgm:presLayoutVars>
      </dgm:prSet>
      <dgm:spPr/>
    </dgm:pt>
    <dgm:pt modelId="{CD5808AB-ABA2-4204-BD33-2A6A3A8930CB}" type="pres">
      <dgm:prSet presAssocID="{89C802D8-A809-4B6B-87E4-0C164DA926E9}" presName="Name8" presStyleCnt="0"/>
      <dgm:spPr/>
    </dgm:pt>
    <dgm:pt modelId="{5A3503F3-78C9-4330-AAF6-29C34CAB369F}" type="pres">
      <dgm:prSet presAssocID="{89C802D8-A809-4B6B-87E4-0C164DA926E9}" presName="level" presStyleLbl="node1" presStyleIdx="0" presStyleCnt="4">
        <dgm:presLayoutVars>
          <dgm:chMax val="1"/>
          <dgm:bulletEnabled val="1"/>
        </dgm:presLayoutVars>
      </dgm:prSet>
      <dgm:spPr/>
    </dgm:pt>
    <dgm:pt modelId="{EEFDFEDE-3BDE-4EE3-ACCB-E6446B094224}" type="pres">
      <dgm:prSet presAssocID="{89C802D8-A809-4B6B-87E4-0C164DA926E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CA69C63-0D84-43C8-946E-2D05CAC73C7B}" type="pres">
      <dgm:prSet presAssocID="{7FF94757-FF0F-4CEE-971A-3AEC05C4DF6E}" presName="Name8" presStyleCnt="0"/>
      <dgm:spPr/>
    </dgm:pt>
    <dgm:pt modelId="{E23460F8-AC84-4B23-A24D-DB8E298871BF}" type="pres">
      <dgm:prSet presAssocID="{7FF94757-FF0F-4CEE-971A-3AEC05C4DF6E}" presName="level" presStyleLbl="node1" presStyleIdx="1" presStyleCnt="4">
        <dgm:presLayoutVars>
          <dgm:chMax val="1"/>
          <dgm:bulletEnabled val="1"/>
        </dgm:presLayoutVars>
      </dgm:prSet>
      <dgm:spPr/>
    </dgm:pt>
    <dgm:pt modelId="{E5A20A02-1039-438D-8BDD-86AA588EBB6F}" type="pres">
      <dgm:prSet presAssocID="{7FF94757-FF0F-4CEE-971A-3AEC05C4DF6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197E0EB-3377-46BC-8131-087660652AF0}" type="pres">
      <dgm:prSet presAssocID="{3868192D-4081-456E-90E6-794C40728D36}" presName="Name8" presStyleCnt="0"/>
      <dgm:spPr/>
    </dgm:pt>
    <dgm:pt modelId="{42DE194C-4FEE-4A3A-B3BB-87D2CDA8490B}" type="pres">
      <dgm:prSet presAssocID="{3868192D-4081-456E-90E6-794C40728D36}" presName="level" presStyleLbl="node1" presStyleIdx="2" presStyleCnt="4" custLinFactNeighborX="-228" custLinFactNeighborY="-1360">
        <dgm:presLayoutVars>
          <dgm:chMax val="1"/>
          <dgm:bulletEnabled val="1"/>
        </dgm:presLayoutVars>
      </dgm:prSet>
      <dgm:spPr/>
    </dgm:pt>
    <dgm:pt modelId="{20BFC6CC-32CA-4631-86FB-D3E0E20F2A17}" type="pres">
      <dgm:prSet presAssocID="{3868192D-4081-456E-90E6-794C40728D3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8A1D3B3-8E2D-4362-B119-8C8D827C12C9}" type="pres">
      <dgm:prSet presAssocID="{9A445261-3D4D-4352-B049-341ED7D53E6A}" presName="Name8" presStyleCnt="0"/>
      <dgm:spPr/>
    </dgm:pt>
    <dgm:pt modelId="{E58464F8-AFFB-42B2-838D-F77A75DC96DF}" type="pres">
      <dgm:prSet presAssocID="{9A445261-3D4D-4352-B049-341ED7D53E6A}" presName="level" presStyleLbl="node1" presStyleIdx="3" presStyleCnt="4" custScaleY="123273">
        <dgm:presLayoutVars>
          <dgm:chMax val="1"/>
          <dgm:bulletEnabled val="1"/>
        </dgm:presLayoutVars>
      </dgm:prSet>
      <dgm:spPr/>
    </dgm:pt>
    <dgm:pt modelId="{F759EFA0-9FDC-4915-856C-1565EFBDDFD6}" type="pres">
      <dgm:prSet presAssocID="{9A445261-3D4D-4352-B049-341ED7D53E6A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D2915EAB-069E-4481-96A1-DD8D88F80289}" srcId="{F0583503-46FC-412C-AE81-DD3EEAA594F3}" destId="{3868192D-4081-456E-90E6-794C40728D36}" srcOrd="2" destOrd="0" parTransId="{C9EAF42D-C325-405D-8ED4-4DCF60CFCCB9}" sibTransId="{EC605140-8FD3-48D5-8455-D1EAFA1E2F23}"/>
    <dgm:cxn modelId="{87DF2029-0CE9-4768-8F44-A20AE85D199B}" type="presOf" srcId="{9A445261-3D4D-4352-B049-341ED7D53E6A}" destId="{F759EFA0-9FDC-4915-856C-1565EFBDDFD6}" srcOrd="1" destOrd="0" presId="urn:microsoft.com/office/officeart/2005/8/layout/pyramid1"/>
    <dgm:cxn modelId="{7F440BFF-9B15-4E31-B9ED-37A6FE24E112}" type="presOf" srcId="{3868192D-4081-456E-90E6-794C40728D36}" destId="{42DE194C-4FEE-4A3A-B3BB-87D2CDA8490B}" srcOrd="0" destOrd="0" presId="urn:microsoft.com/office/officeart/2005/8/layout/pyramid1"/>
    <dgm:cxn modelId="{8B56723F-BA09-4069-9429-FE1EBC737F4D}" type="presOf" srcId="{9A445261-3D4D-4352-B049-341ED7D53E6A}" destId="{E58464F8-AFFB-42B2-838D-F77A75DC96DF}" srcOrd="0" destOrd="0" presId="urn:microsoft.com/office/officeart/2005/8/layout/pyramid1"/>
    <dgm:cxn modelId="{E617F89E-B065-4F06-9504-25C4BC029C22}" type="presOf" srcId="{3868192D-4081-456E-90E6-794C40728D36}" destId="{20BFC6CC-32CA-4631-86FB-D3E0E20F2A17}" srcOrd="1" destOrd="0" presId="urn:microsoft.com/office/officeart/2005/8/layout/pyramid1"/>
    <dgm:cxn modelId="{403C12CD-78BC-45AC-A6EF-292A4728866B}" type="presOf" srcId="{F0583503-46FC-412C-AE81-DD3EEAA594F3}" destId="{2D098676-EE8D-490F-90C8-7125D780A76C}" srcOrd="0" destOrd="0" presId="urn:microsoft.com/office/officeart/2005/8/layout/pyramid1"/>
    <dgm:cxn modelId="{42FC660D-4B0D-4BF7-9DD8-DAE6E8F411E4}" srcId="{F0583503-46FC-412C-AE81-DD3EEAA594F3}" destId="{9A445261-3D4D-4352-B049-341ED7D53E6A}" srcOrd="3" destOrd="0" parTransId="{4C850E85-6871-44E9-95EB-617512044374}" sibTransId="{D1E6D899-8D2E-491D-A47C-E3640E00112B}"/>
    <dgm:cxn modelId="{BCF870FC-CF0D-4CA0-8011-56272B9F08AC}" type="presOf" srcId="{89C802D8-A809-4B6B-87E4-0C164DA926E9}" destId="{EEFDFEDE-3BDE-4EE3-ACCB-E6446B094224}" srcOrd="1" destOrd="0" presId="urn:microsoft.com/office/officeart/2005/8/layout/pyramid1"/>
    <dgm:cxn modelId="{98A0B46D-93F7-4551-8858-01A3007E6C33}" srcId="{F0583503-46FC-412C-AE81-DD3EEAA594F3}" destId="{7FF94757-FF0F-4CEE-971A-3AEC05C4DF6E}" srcOrd="1" destOrd="0" parTransId="{4898FD15-4BAD-415E-AAC0-F68336681B7E}" sibTransId="{E4F9AB0C-5316-4ABE-96B0-FCFE21DE1466}"/>
    <dgm:cxn modelId="{62706435-0158-49D0-9F37-2CF85D9DC080}" srcId="{F0583503-46FC-412C-AE81-DD3EEAA594F3}" destId="{89C802D8-A809-4B6B-87E4-0C164DA926E9}" srcOrd="0" destOrd="0" parTransId="{1E50E731-1248-45AD-95E2-DCCE2E7A5365}" sibTransId="{0165F26C-8449-4CBB-9B7B-9F5370BC3E2B}"/>
    <dgm:cxn modelId="{9355316C-08FB-4DD7-965D-A7F5880BFD9C}" type="presOf" srcId="{7FF94757-FF0F-4CEE-971A-3AEC05C4DF6E}" destId="{E23460F8-AC84-4B23-A24D-DB8E298871BF}" srcOrd="0" destOrd="0" presId="urn:microsoft.com/office/officeart/2005/8/layout/pyramid1"/>
    <dgm:cxn modelId="{C36F9952-0FA6-4691-919D-353394CF912F}" type="presOf" srcId="{89C802D8-A809-4B6B-87E4-0C164DA926E9}" destId="{5A3503F3-78C9-4330-AAF6-29C34CAB369F}" srcOrd="0" destOrd="0" presId="urn:microsoft.com/office/officeart/2005/8/layout/pyramid1"/>
    <dgm:cxn modelId="{D43AA84A-A07E-4A4B-A6C5-976D166A82A9}" type="presOf" srcId="{7FF94757-FF0F-4CEE-971A-3AEC05C4DF6E}" destId="{E5A20A02-1039-438D-8BDD-86AA588EBB6F}" srcOrd="1" destOrd="0" presId="urn:microsoft.com/office/officeart/2005/8/layout/pyramid1"/>
    <dgm:cxn modelId="{E8FC6BD3-F9E1-4F45-A7CD-91E779757C7E}" type="presParOf" srcId="{2D098676-EE8D-490F-90C8-7125D780A76C}" destId="{CD5808AB-ABA2-4204-BD33-2A6A3A8930CB}" srcOrd="0" destOrd="0" presId="urn:microsoft.com/office/officeart/2005/8/layout/pyramid1"/>
    <dgm:cxn modelId="{9532F15A-E5C8-41DC-A1EF-57B2C0D7E8A9}" type="presParOf" srcId="{CD5808AB-ABA2-4204-BD33-2A6A3A8930CB}" destId="{5A3503F3-78C9-4330-AAF6-29C34CAB369F}" srcOrd="0" destOrd="0" presId="urn:microsoft.com/office/officeart/2005/8/layout/pyramid1"/>
    <dgm:cxn modelId="{3AF60A18-9EF1-4798-9B80-4FA2D83C6F7C}" type="presParOf" srcId="{CD5808AB-ABA2-4204-BD33-2A6A3A8930CB}" destId="{EEFDFEDE-3BDE-4EE3-ACCB-E6446B094224}" srcOrd="1" destOrd="0" presId="urn:microsoft.com/office/officeart/2005/8/layout/pyramid1"/>
    <dgm:cxn modelId="{B3128176-61DD-46A9-B9EE-97DEF6785497}" type="presParOf" srcId="{2D098676-EE8D-490F-90C8-7125D780A76C}" destId="{2CA69C63-0D84-43C8-946E-2D05CAC73C7B}" srcOrd="1" destOrd="0" presId="urn:microsoft.com/office/officeart/2005/8/layout/pyramid1"/>
    <dgm:cxn modelId="{3DA3E2FC-A90E-4B2E-9601-72DACFF38353}" type="presParOf" srcId="{2CA69C63-0D84-43C8-946E-2D05CAC73C7B}" destId="{E23460F8-AC84-4B23-A24D-DB8E298871BF}" srcOrd="0" destOrd="0" presId="urn:microsoft.com/office/officeart/2005/8/layout/pyramid1"/>
    <dgm:cxn modelId="{7A8C64A3-9016-4B55-8B40-C5923B942BAC}" type="presParOf" srcId="{2CA69C63-0D84-43C8-946E-2D05CAC73C7B}" destId="{E5A20A02-1039-438D-8BDD-86AA588EBB6F}" srcOrd="1" destOrd="0" presId="urn:microsoft.com/office/officeart/2005/8/layout/pyramid1"/>
    <dgm:cxn modelId="{FCBA29FB-A74E-4A2D-98D0-A3C11C38B4EE}" type="presParOf" srcId="{2D098676-EE8D-490F-90C8-7125D780A76C}" destId="{4197E0EB-3377-46BC-8131-087660652AF0}" srcOrd="2" destOrd="0" presId="urn:microsoft.com/office/officeart/2005/8/layout/pyramid1"/>
    <dgm:cxn modelId="{E4E72C4F-3C24-4897-8707-EC457EC09267}" type="presParOf" srcId="{4197E0EB-3377-46BC-8131-087660652AF0}" destId="{42DE194C-4FEE-4A3A-B3BB-87D2CDA8490B}" srcOrd="0" destOrd="0" presId="urn:microsoft.com/office/officeart/2005/8/layout/pyramid1"/>
    <dgm:cxn modelId="{50FADC00-06C4-4A7D-BE71-F78108FE8F33}" type="presParOf" srcId="{4197E0EB-3377-46BC-8131-087660652AF0}" destId="{20BFC6CC-32CA-4631-86FB-D3E0E20F2A17}" srcOrd="1" destOrd="0" presId="urn:microsoft.com/office/officeart/2005/8/layout/pyramid1"/>
    <dgm:cxn modelId="{E0B3E74C-3D3F-4D16-80D6-A1F3BD5F04CE}" type="presParOf" srcId="{2D098676-EE8D-490F-90C8-7125D780A76C}" destId="{88A1D3B3-8E2D-4362-B119-8C8D827C12C9}" srcOrd="3" destOrd="0" presId="urn:microsoft.com/office/officeart/2005/8/layout/pyramid1"/>
    <dgm:cxn modelId="{43AD5DB4-345B-44E3-87FA-E8DFCA5A1654}" type="presParOf" srcId="{88A1D3B3-8E2D-4362-B119-8C8D827C12C9}" destId="{E58464F8-AFFB-42B2-838D-F77A75DC96DF}" srcOrd="0" destOrd="0" presId="urn:microsoft.com/office/officeart/2005/8/layout/pyramid1"/>
    <dgm:cxn modelId="{EF88F92D-52D8-4815-9814-D82DABACD945}" type="presParOf" srcId="{88A1D3B3-8E2D-4362-B119-8C8D827C12C9}" destId="{F759EFA0-9FDC-4915-856C-1565EFBDDFD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CBA50F-22EB-4EDC-8A78-B114B6E2BBDF}">
      <dsp:nvSpPr>
        <dsp:cNvPr id="0" name=""/>
        <dsp:cNvSpPr/>
      </dsp:nvSpPr>
      <dsp:spPr>
        <a:xfrm>
          <a:off x="2693589" y="3410804"/>
          <a:ext cx="2690021" cy="1334430"/>
        </a:xfrm>
        <a:prstGeom prst="ellipse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ECONOMY</a:t>
          </a:r>
        </a:p>
      </dsp:txBody>
      <dsp:txXfrm>
        <a:off x="2693589" y="3410804"/>
        <a:ext cx="2690021" cy="1334430"/>
      </dsp:txXfrm>
    </dsp:sp>
    <dsp:sp modelId="{F7F8D02E-BEEB-4931-940D-9BE7EF090E62}">
      <dsp:nvSpPr>
        <dsp:cNvPr id="0" name=""/>
        <dsp:cNvSpPr/>
      </dsp:nvSpPr>
      <dsp:spPr>
        <a:xfrm rot="10800000">
          <a:off x="987961" y="3781816"/>
          <a:ext cx="1611818" cy="592405"/>
        </a:xfrm>
        <a:prstGeom prst="leftArrow">
          <a:avLst>
            <a:gd name="adj1" fmla="val 60000"/>
            <a:gd name="adj2" fmla="val 5000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8CF1AB-8840-4D3D-8E69-70730B413246}">
      <dsp:nvSpPr>
        <dsp:cNvPr id="0" name=""/>
        <dsp:cNvSpPr/>
      </dsp:nvSpPr>
      <dsp:spPr>
        <a:xfrm>
          <a:off x="618" y="3288144"/>
          <a:ext cx="1974686" cy="1579748"/>
        </a:xfrm>
        <a:prstGeom prst="roundRect">
          <a:avLst>
            <a:gd name="adj" fmla="val 1000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Agriculture</a:t>
          </a:r>
        </a:p>
      </dsp:txBody>
      <dsp:txXfrm>
        <a:off x="618" y="3288144"/>
        <a:ext cx="1974686" cy="1579748"/>
      </dsp:txXfrm>
    </dsp:sp>
    <dsp:sp modelId="{56750060-011B-4974-9A1E-80D15A2F620E}">
      <dsp:nvSpPr>
        <dsp:cNvPr id="0" name=""/>
        <dsp:cNvSpPr/>
      </dsp:nvSpPr>
      <dsp:spPr>
        <a:xfrm rot="13500000">
          <a:off x="1576270" y="2361512"/>
          <a:ext cx="2084050" cy="592405"/>
        </a:xfrm>
        <a:prstGeom prst="leftArrow">
          <a:avLst>
            <a:gd name="adj1" fmla="val 60000"/>
            <a:gd name="adj2" fmla="val 50000"/>
          </a:avLst>
        </a:prstGeom>
        <a:solidFill>
          <a:srgbClr val="9BBB59">
            <a:hueOff val="1875044"/>
            <a:satOff val="-2813"/>
            <a:lumOff val="-458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47B98C-CCEB-45CE-8C3E-FEB26CFE3881}">
      <dsp:nvSpPr>
        <dsp:cNvPr id="0" name=""/>
        <dsp:cNvSpPr/>
      </dsp:nvSpPr>
      <dsp:spPr>
        <a:xfrm>
          <a:off x="894129" y="1131017"/>
          <a:ext cx="1974686" cy="1579748"/>
        </a:xfrm>
        <a:prstGeom prst="roundRect">
          <a:avLst>
            <a:gd name="adj" fmla="val 10000"/>
          </a:avLst>
        </a:prstGeom>
        <a:solidFill>
          <a:srgbClr val="9BBB59">
            <a:hueOff val="1875044"/>
            <a:satOff val="-2813"/>
            <a:lumOff val="-45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Craft Work</a:t>
          </a:r>
        </a:p>
      </dsp:txBody>
      <dsp:txXfrm>
        <a:off x="894129" y="1131017"/>
        <a:ext cx="1974686" cy="1579748"/>
      </dsp:txXfrm>
    </dsp:sp>
    <dsp:sp modelId="{69BF303D-1BE9-4EA3-BEAC-26728B5C0F22}">
      <dsp:nvSpPr>
        <dsp:cNvPr id="0" name=""/>
        <dsp:cNvSpPr/>
      </dsp:nvSpPr>
      <dsp:spPr>
        <a:xfrm rot="16200000">
          <a:off x="2912432" y="1857345"/>
          <a:ext cx="2252335" cy="592405"/>
        </a:xfrm>
        <a:prstGeom prst="leftArrow">
          <a:avLst>
            <a:gd name="adj1" fmla="val 60000"/>
            <a:gd name="adj2" fmla="val 50000"/>
          </a:avLst>
        </a:prstGeom>
        <a:solidFill>
          <a:srgbClr val="9BBB59">
            <a:hueOff val="3750088"/>
            <a:satOff val="-5627"/>
            <a:lumOff val="-915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582223-0684-4C9C-970C-F0DDD2DDC7E6}">
      <dsp:nvSpPr>
        <dsp:cNvPr id="0" name=""/>
        <dsp:cNvSpPr/>
      </dsp:nvSpPr>
      <dsp:spPr>
        <a:xfrm>
          <a:off x="3051256" y="237506"/>
          <a:ext cx="1974686" cy="1579748"/>
        </a:xfrm>
        <a:prstGeom prst="roundRect">
          <a:avLst>
            <a:gd name="adj" fmla="val 10000"/>
          </a:avLst>
        </a:prstGeom>
        <a:solidFill>
          <a:srgbClr val="9BBB59">
            <a:hueOff val="3750088"/>
            <a:satOff val="-5627"/>
            <a:lumOff val="-91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Metallurgy</a:t>
          </a:r>
        </a:p>
      </dsp:txBody>
      <dsp:txXfrm>
        <a:off x="3051256" y="237506"/>
        <a:ext cx="1974686" cy="1579748"/>
      </dsp:txXfrm>
    </dsp:sp>
    <dsp:sp modelId="{25777D91-1874-4330-986D-EEEB0D1DC7E7}">
      <dsp:nvSpPr>
        <dsp:cNvPr id="0" name=""/>
        <dsp:cNvSpPr/>
      </dsp:nvSpPr>
      <dsp:spPr>
        <a:xfrm rot="18900000">
          <a:off x="4416878" y="2361512"/>
          <a:ext cx="2084050" cy="592405"/>
        </a:xfrm>
        <a:prstGeom prst="leftArrow">
          <a:avLst>
            <a:gd name="adj1" fmla="val 60000"/>
            <a:gd name="adj2" fmla="val 50000"/>
          </a:avLst>
        </a:prstGeom>
        <a:solidFill>
          <a:srgbClr val="9BBB59">
            <a:hueOff val="5625132"/>
            <a:satOff val="-8440"/>
            <a:lumOff val="-1373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04A012-804E-40DA-8B5F-F617787A8054}">
      <dsp:nvSpPr>
        <dsp:cNvPr id="0" name=""/>
        <dsp:cNvSpPr/>
      </dsp:nvSpPr>
      <dsp:spPr>
        <a:xfrm>
          <a:off x="5208384" y="1131017"/>
          <a:ext cx="1974686" cy="1579748"/>
        </a:xfrm>
        <a:prstGeom prst="roundRect">
          <a:avLst>
            <a:gd name="adj" fmla="val 10000"/>
          </a:avLst>
        </a:prstGeom>
        <a:solidFill>
          <a:srgbClr val="9BBB59">
            <a:hueOff val="5625132"/>
            <a:satOff val="-8440"/>
            <a:lumOff val="-137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Fishing</a:t>
          </a:r>
        </a:p>
      </dsp:txBody>
      <dsp:txXfrm>
        <a:off x="5208384" y="1131017"/>
        <a:ext cx="1974686" cy="1579748"/>
      </dsp:txXfrm>
    </dsp:sp>
    <dsp:sp modelId="{5797C2C4-FBFD-447E-A5CC-1CE0C8BDB039}">
      <dsp:nvSpPr>
        <dsp:cNvPr id="0" name=""/>
        <dsp:cNvSpPr/>
      </dsp:nvSpPr>
      <dsp:spPr>
        <a:xfrm>
          <a:off x="5477420" y="3781816"/>
          <a:ext cx="1611818" cy="592405"/>
        </a:xfrm>
        <a:prstGeom prst="leftArrow">
          <a:avLst>
            <a:gd name="adj1" fmla="val 60000"/>
            <a:gd name="adj2" fmla="val 50000"/>
          </a:avLst>
        </a:prstGeom>
        <a:solidFill>
          <a:srgbClr val="9BBB59">
            <a:hueOff val="7500176"/>
            <a:satOff val="-11253"/>
            <a:lumOff val="-183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FDAD09-F3DE-4A64-A238-5DA8330B1B92}">
      <dsp:nvSpPr>
        <dsp:cNvPr id="0" name=""/>
        <dsp:cNvSpPr/>
      </dsp:nvSpPr>
      <dsp:spPr>
        <a:xfrm>
          <a:off x="6101895" y="3288144"/>
          <a:ext cx="1974686" cy="1579748"/>
        </a:xfrm>
        <a:prstGeom prst="roundRect">
          <a:avLst>
            <a:gd name="adj" fmla="val 10000"/>
          </a:avLst>
        </a:prstGeom>
        <a:solidFill>
          <a:srgbClr val="9BBB59">
            <a:hueOff val="7500176"/>
            <a:satOff val="-11253"/>
            <a:lumOff val="-183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Trade</a:t>
          </a:r>
        </a:p>
      </dsp:txBody>
      <dsp:txXfrm>
        <a:off x="6101895" y="3288144"/>
        <a:ext cx="1974686" cy="15797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3503F3-78C9-4330-AAF6-29C34CAB369F}">
      <dsp:nvSpPr>
        <dsp:cNvPr id="0" name=""/>
        <dsp:cNvSpPr/>
      </dsp:nvSpPr>
      <dsp:spPr>
        <a:xfrm>
          <a:off x="2007347" y="0"/>
          <a:ext cx="1241889" cy="1283368"/>
        </a:xfrm>
        <a:prstGeom prst="trapezoid">
          <a:avLst>
            <a:gd name="adj" fmla="val 50000"/>
          </a:avLst>
        </a:prstGeom>
        <a:solidFill>
          <a:srgbClr val="FF00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b="1" kern="1200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Citizens</a:t>
          </a:r>
          <a:endParaRPr lang="es-ES" sz="2700" b="1" kern="1200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endParaRPr>
        </a:p>
      </dsp:txBody>
      <dsp:txXfrm>
        <a:off x="2007347" y="0"/>
        <a:ext cx="1241889" cy="1283368"/>
      </dsp:txXfrm>
    </dsp:sp>
    <dsp:sp modelId="{E23460F8-AC84-4B23-A24D-DB8E298871BF}">
      <dsp:nvSpPr>
        <dsp:cNvPr id="0" name=""/>
        <dsp:cNvSpPr/>
      </dsp:nvSpPr>
      <dsp:spPr>
        <a:xfrm>
          <a:off x="1386402" y="1283368"/>
          <a:ext cx="2483779" cy="1283368"/>
        </a:xfrm>
        <a:prstGeom prst="trapezoid">
          <a:avLst>
            <a:gd name="adj" fmla="val 48384"/>
          </a:avLst>
        </a:prstGeom>
        <a:solidFill>
          <a:srgbClr val="FF99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b="1" kern="1200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Women</a:t>
          </a:r>
          <a:endParaRPr lang="es-ES" sz="2700" b="1" kern="1200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endParaRPr>
        </a:p>
      </dsp:txBody>
      <dsp:txXfrm>
        <a:off x="1821063" y="1283368"/>
        <a:ext cx="1614456" cy="1283368"/>
      </dsp:txXfrm>
    </dsp:sp>
    <dsp:sp modelId="{42DE194C-4FEE-4A3A-B3BB-87D2CDA8490B}">
      <dsp:nvSpPr>
        <dsp:cNvPr id="0" name=""/>
        <dsp:cNvSpPr/>
      </dsp:nvSpPr>
      <dsp:spPr>
        <a:xfrm>
          <a:off x="756962" y="2549283"/>
          <a:ext cx="3725669" cy="1283368"/>
        </a:xfrm>
        <a:prstGeom prst="trapezoid">
          <a:avLst>
            <a:gd name="adj" fmla="val 48384"/>
          </a:avLst>
        </a:prstGeom>
        <a:solidFill>
          <a:srgbClr val="EABDB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Metics</a:t>
          </a:r>
          <a:r>
            <a:rPr lang="es-ES" sz="2400" b="1" kern="1200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(</a:t>
          </a:r>
          <a:r>
            <a:rPr lang="es-ES" sz="2400" b="1" kern="1200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foreign</a:t>
          </a:r>
          <a:r>
            <a:rPr lang="es-ES" sz="2400" b="1" kern="1200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  </a:t>
          </a:r>
          <a:r>
            <a:rPr lang="es-ES" sz="2400" b="1" kern="1200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residents</a:t>
          </a:r>
          <a:r>
            <a:rPr lang="es-ES" sz="2400" b="1" kern="1200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)</a:t>
          </a:r>
        </a:p>
      </dsp:txBody>
      <dsp:txXfrm>
        <a:off x="1408954" y="2549283"/>
        <a:ext cx="2421685" cy="1283368"/>
      </dsp:txXfrm>
    </dsp:sp>
    <dsp:sp modelId="{E58464F8-AFFB-42B2-838D-F77A75DC96DF}">
      <dsp:nvSpPr>
        <dsp:cNvPr id="0" name=""/>
        <dsp:cNvSpPr/>
      </dsp:nvSpPr>
      <dsp:spPr>
        <a:xfrm>
          <a:off x="0" y="3850105"/>
          <a:ext cx="5256583" cy="1582046"/>
        </a:xfrm>
        <a:prstGeom prst="trapezoid">
          <a:avLst>
            <a:gd name="adj" fmla="val 48384"/>
          </a:avLst>
        </a:prstGeom>
        <a:solidFill>
          <a:srgbClr val="FFC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Slaves</a:t>
          </a:r>
          <a:endParaRPr lang="es-ES" sz="3200" b="1" kern="1200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endParaRPr>
        </a:p>
      </dsp:txBody>
      <dsp:txXfrm>
        <a:off x="919902" y="3850105"/>
        <a:ext cx="3416779" cy="15820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3503F3-78C9-4330-AAF6-29C34CAB369F}">
      <dsp:nvSpPr>
        <dsp:cNvPr id="0" name=""/>
        <dsp:cNvSpPr/>
      </dsp:nvSpPr>
      <dsp:spPr>
        <a:xfrm>
          <a:off x="2007347" y="0"/>
          <a:ext cx="1241889" cy="1283368"/>
        </a:xfrm>
        <a:prstGeom prst="trapezoid">
          <a:avLst>
            <a:gd name="adj" fmla="val 50000"/>
          </a:avLst>
        </a:prstGeom>
        <a:solidFill>
          <a:srgbClr val="FF00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b="1" kern="1200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Citizens</a:t>
          </a:r>
          <a:endParaRPr lang="es-ES" sz="2700" b="1" kern="1200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endParaRPr>
        </a:p>
      </dsp:txBody>
      <dsp:txXfrm>
        <a:off x="2007347" y="0"/>
        <a:ext cx="1241889" cy="1283368"/>
      </dsp:txXfrm>
    </dsp:sp>
    <dsp:sp modelId="{E23460F8-AC84-4B23-A24D-DB8E298871BF}">
      <dsp:nvSpPr>
        <dsp:cNvPr id="0" name=""/>
        <dsp:cNvSpPr/>
      </dsp:nvSpPr>
      <dsp:spPr>
        <a:xfrm>
          <a:off x="1386402" y="1283368"/>
          <a:ext cx="2483779" cy="1283368"/>
        </a:xfrm>
        <a:prstGeom prst="trapezoid">
          <a:avLst>
            <a:gd name="adj" fmla="val 48384"/>
          </a:avLst>
        </a:prstGeom>
        <a:solidFill>
          <a:srgbClr val="FF99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b="1" kern="1200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Women</a:t>
          </a:r>
          <a:endParaRPr lang="es-ES" sz="2700" b="1" kern="1200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endParaRPr>
        </a:p>
      </dsp:txBody>
      <dsp:txXfrm>
        <a:off x="1821063" y="1283368"/>
        <a:ext cx="1614456" cy="1283368"/>
      </dsp:txXfrm>
    </dsp:sp>
    <dsp:sp modelId="{42DE194C-4FEE-4A3A-B3BB-87D2CDA8490B}">
      <dsp:nvSpPr>
        <dsp:cNvPr id="0" name=""/>
        <dsp:cNvSpPr/>
      </dsp:nvSpPr>
      <dsp:spPr>
        <a:xfrm>
          <a:off x="756962" y="2549283"/>
          <a:ext cx="3725669" cy="1283368"/>
        </a:xfrm>
        <a:prstGeom prst="trapezoid">
          <a:avLst>
            <a:gd name="adj" fmla="val 48384"/>
          </a:avLst>
        </a:prstGeom>
        <a:solidFill>
          <a:srgbClr val="EABDB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Metics</a:t>
          </a:r>
          <a:r>
            <a:rPr lang="es-ES" sz="2400" b="1" kern="1200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(</a:t>
          </a:r>
          <a:r>
            <a:rPr lang="es-ES" sz="2400" b="1" kern="1200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foreign</a:t>
          </a:r>
          <a:r>
            <a:rPr lang="es-ES" sz="2400" b="1" kern="1200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  </a:t>
          </a:r>
          <a:r>
            <a:rPr lang="es-ES" sz="2400" b="1" kern="1200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residents</a:t>
          </a:r>
          <a:r>
            <a:rPr lang="es-ES" sz="2400" b="1" kern="1200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)</a:t>
          </a:r>
        </a:p>
      </dsp:txBody>
      <dsp:txXfrm>
        <a:off x="1408954" y="2549283"/>
        <a:ext cx="2421685" cy="1283368"/>
      </dsp:txXfrm>
    </dsp:sp>
    <dsp:sp modelId="{E58464F8-AFFB-42B2-838D-F77A75DC96DF}">
      <dsp:nvSpPr>
        <dsp:cNvPr id="0" name=""/>
        <dsp:cNvSpPr/>
      </dsp:nvSpPr>
      <dsp:spPr>
        <a:xfrm>
          <a:off x="0" y="3850105"/>
          <a:ext cx="5256583" cy="1582046"/>
        </a:xfrm>
        <a:prstGeom prst="trapezoid">
          <a:avLst>
            <a:gd name="adj" fmla="val 48384"/>
          </a:avLst>
        </a:prstGeom>
        <a:solidFill>
          <a:srgbClr val="FFC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 err="1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rPr>
            <a:t>Slaves</a:t>
          </a:r>
          <a:endParaRPr lang="es-ES" sz="3200" b="1" kern="1200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endParaRPr>
        </a:p>
      </dsp:txBody>
      <dsp:txXfrm>
        <a:off x="919902" y="3850105"/>
        <a:ext cx="3416779" cy="15820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A922C8-5A91-401D-8AA8-09ED3BC1E4A5}" type="datetimeFigureOut">
              <a:rPr lang="es-ES" smtClean="0"/>
              <a:t>03/08/2016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F5936-4101-454A-98C4-F7F98D7CCEAF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762D98-21B7-4C58-A74A-55E9B2B3CE2F}" type="slidenum">
              <a:rPr lang="es-ES" smtClean="0"/>
              <a:pPr/>
              <a:t>4</a:t>
            </a:fld>
            <a:endParaRPr lang="es-ES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D0BD-5C62-416D-AB2C-E2A3B998E400}" type="datetimeFigureOut">
              <a:rPr lang="es-ES" smtClean="0"/>
              <a:t>03/08/2016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A7AF-4523-4ABC-8658-C2756D32B8F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D0BD-5C62-416D-AB2C-E2A3B998E400}" type="datetimeFigureOut">
              <a:rPr lang="es-ES" smtClean="0"/>
              <a:t>03/08/2016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A7AF-4523-4ABC-8658-C2756D32B8F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D0BD-5C62-416D-AB2C-E2A3B998E400}" type="datetimeFigureOut">
              <a:rPr lang="es-ES" smtClean="0"/>
              <a:t>03/08/2016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A7AF-4523-4ABC-8658-C2756D32B8F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D0BD-5C62-416D-AB2C-E2A3B998E400}" type="datetimeFigureOut">
              <a:rPr lang="es-ES" smtClean="0"/>
              <a:t>03/08/2016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A7AF-4523-4ABC-8658-C2756D32B8F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D0BD-5C62-416D-AB2C-E2A3B998E400}" type="datetimeFigureOut">
              <a:rPr lang="es-ES" smtClean="0"/>
              <a:t>03/08/2016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A7AF-4523-4ABC-8658-C2756D32B8F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D0BD-5C62-416D-AB2C-E2A3B998E400}" type="datetimeFigureOut">
              <a:rPr lang="es-ES" smtClean="0"/>
              <a:t>03/08/2016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A7AF-4523-4ABC-8658-C2756D32B8F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D0BD-5C62-416D-AB2C-E2A3B998E400}" type="datetimeFigureOut">
              <a:rPr lang="es-ES" smtClean="0"/>
              <a:t>03/08/2016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A7AF-4523-4ABC-8658-C2756D32B8F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D0BD-5C62-416D-AB2C-E2A3B998E400}" type="datetimeFigureOut">
              <a:rPr lang="es-ES" smtClean="0"/>
              <a:t>03/08/2016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A7AF-4523-4ABC-8658-C2756D32B8F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D0BD-5C62-416D-AB2C-E2A3B998E400}" type="datetimeFigureOut">
              <a:rPr lang="es-ES" smtClean="0"/>
              <a:t>03/08/2016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A7AF-4523-4ABC-8658-C2756D32B8F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D0BD-5C62-416D-AB2C-E2A3B998E400}" type="datetimeFigureOut">
              <a:rPr lang="es-ES" smtClean="0"/>
              <a:t>03/08/2016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A7AF-4523-4ABC-8658-C2756D32B8F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4D0BD-5C62-416D-AB2C-E2A3B998E400}" type="datetimeFigureOut">
              <a:rPr lang="es-ES" smtClean="0"/>
              <a:t>03/08/2016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A7AF-4523-4ABC-8658-C2756D32B8F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4D0BD-5C62-416D-AB2C-E2A3B998E400}" type="datetimeFigureOut">
              <a:rPr lang="es-ES" smtClean="0"/>
              <a:t>03/08/2016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4A7AF-4523-4ABC-8658-C2756D32B8F2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-99392"/>
            <a:ext cx="8208912" cy="2920659"/>
          </a:xfrm>
        </p:spPr>
        <p:txBody>
          <a:bodyPr/>
          <a:lstStyle/>
          <a:p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Ancient</a:t>
            </a:r>
            <a:r>
              <a:rPr lang="es-E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Greece</a:t>
            </a:r>
            <a:r>
              <a:rPr lang="es-E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br>
              <a:rPr lang="es-E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Economy</a:t>
            </a:r>
            <a:r>
              <a:rPr lang="es-E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Society</a:t>
            </a:r>
            <a:br>
              <a:rPr lang="es-E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1508" name="Picture 4" descr="http://greece.mrdonn.org/wome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8948" y="1944967"/>
            <a:ext cx="2550443" cy="2817533"/>
          </a:xfrm>
          <a:prstGeom prst="rect">
            <a:avLst/>
          </a:prstGeom>
          <a:noFill/>
        </p:spPr>
      </p:pic>
      <p:pic>
        <p:nvPicPr>
          <p:cNvPr id="21510" name="Picture 6" descr="http://greece.mrdonn.org/GREECE1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984" y="1683205"/>
            <a:ext cx="1794834" cy="3638178"/>
          </a:xfrm>
          <a:prstGeom prst="rect">
            <a:avLst/>
          </a:prstGeom>
          <a:noFill/>
        </p:spPr>
      </p:pic>
      <p:pic>
        <p:nvPicPr>
          <p:cNvPr id="21512" name="Picture 8" descr="http://greece.mrdonn.org/greekfood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2049" y="1858628"/>
            <a:ext cx="1847090" cy="3237905"/>
          </a:xfrm>
          <a:prstGeom prst="rect">
            <a:avLst/>
          </a:prstGeom>
          <a:noFill/>
        </p:spPr>
      </p:pic>
      <p:pic>
        <p:nvPicPr>
          <p:cNvPr id="21514" name="Picture 10" descr="http://greece.mrdonn.org/dailyl1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1763080"/>
            <a:ext cx="148590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Greek</a:t>
            </a:r>
            <a:r>
              <a:rPr lang="es-E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 </a:t>
            </a: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Economy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22531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/>
          </a:p>
        </p:txBody>
      </p:sp>
      <p:graphicFrame>
        <p:nvGraphicFramePr>
          <p:cNvPr id="8" name="Diagram 3"/>
          <p:cNvGraphicFramePr/>
          <p:nvPr/>
        </p:nvGraphicFramePr>
        <p:xfrm>
          <a:off x="533400" y="1295400"/>
          <a:ext cx="80772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pPr eaLnBrk="1" hangingPunct="1">
              <a:defRPr/>
            </a:pP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Greek</a:t>
            </a:r>
            <a:r>
              <a:rPr lang="es-E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 </a:t>
            </a: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Economy</a:t>
            </a:r>
            <a:r>
              <a:rPr lang="es-E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: </a:t>
            </a: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Agriculture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endParaRPr>
          </a:p>
        </p:txBody>
      </p:sp>
      <p:sp>
        <p:nvSpPr>
          <p:cNvPr id="23555" name="2 Marcador de contenido"/>
          <p:cNvSpPr>
            <a:spLocks noGrp="1"/>
          </p:cNvSpPr>
          <p:nvPr>
            <p:ph idx="1"/>
          </p:nvPr>
        </p:nvSpPr>
        <p:spPr>
          <a:xfrm>
            <a:off x="0" y="1268760"/>
            <a:ext cx="8229600" cy="4784725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orbel" pitchFamily="34" charset="0"/>
              </a:rPr>
              <a:t>The soil was not very fertile along the coastline. The ancient Greeks used systems of irrigation to help solve that problem.</a:t>
            </a:r>
          </a:p>
          <a:p>
            <a:pPr eaLnBrk="1" hangingPunct="1"/>
            <a:r>
              <a:rPr lang="en-US" sz="2400" dirty="0">
                <a:latin typeface="Corbel" pitchFamily="34" charset="0"/>
              </a:rPr>
              <a:t>People in the countryside worked in agriculture and were very poor. Many farms were very small.</a:t>
            </a:r>
          </a:p>
          <a:p>
            <a:pPr eaLnBrk="1" hangingPunct="1"/>
            <a:r>
              <a:rPr lang="en-US" sz="2400" dirty="0">
                <a:latin typeface="Corbel" pitchFamily="34" charset="0"/>
              </a:rPr>
              <a:t>All over Greece, the people grew </a:t>
            </a:r>
            <a:r>
              <a:rPr lang="en-US" sz="2400" b="1" dirty="0">
                <a:latin typeface="Corbel" pitchFamily="34" charset="0"/>
              </a:rPr>
              <a:t>olives</a:t>
            </a:r>
            <a:r>
              <a:rPr lang="en-US" sz="2400" dirty="0">
                <a:latin typeface="Corbel" pitchFamily="34" charset="0"/>
              </a:rPr>
              <a:t>, </a:t>
            </a:r>
            <a:r>
              <a:rPr lang="en-US" sz="2400" b="1" dirty="0">
                <a:latin typeface="Corbel" pitchFamily="34" charset="0"/>
              </a:rPr>
              <a:t>grapes</a:t>
            </a:r>
            <a:r>
              <a:rPr lang="en-US" sz="2400" dirty="0">
                <a:latin typeface="Corbel" pitchFamily="34" charset="0"/>
              </a:rPr>
              <a:t>, and </a:t>
            </a:r>
            <a:r>
              <a:rPr lang="en-US" sz="2400" b="1" dirty="0">
                <a:latin typeface="Corbel" pitchFamily="34" charset="0"/>
              </a:rPr>
              <a:t>figs</a:t>
            </a:r>
            <a:r>
              <a:rPr lang="en-US" sz="2400" dirty="0">
                <a:latin typeface="Corbel" pitchFamily="34" charset="0"/>
              </a:rPr>
              <a:t>. They kept </a:t>
            </a:r>
            <a:r>
              <a:rPr lang="en-US" sz="2400" b="1" dirty="0">
                <a:latin typeface="Corbel" pitchFamily="34" charset="0"/>
              </a:rPr>
              <a:t>goats</a:t>
            </a:r>
            <a:r>
              <a:rPr lang="en-US" sz="2400" dirty="0">
                <a:latin typeface="Corbel" pitchFamily="34" charset="0"/>
              </a:rPr>
              <a:t>, for milk and cheese. In the plains, where the soil was more rich, they also grew </a:t>
            </a:r>
            <a:r>
              <a:rPr lang="en-US" sz="2400" b="1" dirty="0">
                <a:latin typeface="Corbel" pitchFamily="34" charset="0"/>
              </a:rPr>
              <a:t>wheat</a:t>
            </a:r>
            <a:r>
              <a:rPr lang="en-US" sz="2400" dirty="0">
                <a:latin typeface="Corbel" pitchFamily="34" charset="0"/>
              </a:rPr>
              <a:t> to make bread. </a:t>
            </a:r>
            <a:r>
              <a:rPr lang="en-US" sz="2400" b="1" dirty="0">
                <a:latin typeface="Corbel" pitchFamily="34" charset="0"/>
              </a:rPr>
              <a:t>Fish</a:t>
            </a:r>
            <a:r>
              <a:rPr lang="en-US" sz="2400" dirty="0">
                <a:latin typeface="Corbel" pitchFamily="34" charset="0"/>
              </a:rPr>
              <a:t>, </a:t>
            </a:r>
            <a:r>
              <a:rPr lang="en-US" sz="2400" b="1" dirty="0">
                <a:latin typeface="Corbel" pitchFamily="34" charset="0"/>
              </a:rPr>
              <a:t>seafood</a:t>
            </a:r>
            <a:r>
              <a:rPr lang="en-US" sz="2400" dirty="0">
                <a:latin typeface="Corbel" pitchFamily="34" charset="0"/>
              </a:rPr>
              <a:t>, and </a:t>
            </a:r>
            <a:r>
              <a:rPr lang="en-US" sz="2400" b="1" dirty="0">
                <a:latin typeface="Corbel" pitchFamily="34" charset="0"/>
              </a:rPr>
              <a:t>home-made wine </a:t>
            </a:r>
            <a:r>
              <a:rPr lang="en-US" sz="2400" dirty="0">
                <a:latin typeface="Corbel" pitchFamily="34" charset="0"/>
              </a:rPr>
              <a:t>were very popular food items. </a:t>
            </a:r>
          </a:p>
          <a:p>
            <a:pPr eaLnBrk="1" hangingPunct="1"/>
            <a:r>
              <a:rPr lang="en-US" sz="2400" dirty="0">
                <a:latin typeface="Corbel" pitchFamily="34" charset="0"/>
              </a:rPr>
              <a:t>In some of the larger Greek city-states, meat could be purchased in cook shops. Meat was rarely eaten.</a:t>
            </a:r>
            <a:endParaRPr lang="en-US" dirty="0"/>
          </a:p>
        </p:txBody>
      </p:sp>
      <p:pic>
        <p:nvPicPr>
          <p:cNvPr id="23556" name="Picture 4" descr="http://greece.mrdonn.org/greekfoo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4437112"/>
            <a:ext cx="1381699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bel" pitchFamily="34" charset="0"/>
              </a:rPr>
              <a:t>Terracing saves water and soil in mountainous environments</a:t>
            </a:r>
          </a:p>
        </p:txBody>
      </p:sp>
      <p:pic>
        <p:nvPicPr>
          <p:cNvPr id="24579" name="Picture 3" descr="terrac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752600"/>
            <a:ext cx="5257800" cy="501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5" descr="greekfoo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32163"/>
            <a:ext cx="2011363" cy="352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www.commodityonline.com/images/16924639750e577d1d10b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628800"/>
            <a:ext cx="3110280" cy="3060516"/>
          </a:xfrm>
          <a:prstGeom prst="rect">
            <a:avLst/>
          </a:prstGeom>
          <a:noFill/>
        </p:spPr>
      </p:pic>
      <p:pic>
        <p:nvPicPr>
          <p:cNvPr id="1030" name="Picture 6" descr="http://www.freefoto.com/images/07/44/07_44_32---Barley_we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196752"/>
            <a:ext cx="3554760" cy="238169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Farming</a:t>
            </a:r>
            <a:r>
              <a:rPr lang="es-E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Products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aidacarbone.com/wp-content/uploads/olives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52536" y="1484784"/>
            <a:ext cx="3563888" cy="2368938"/>
          </a:xfrm>
          <a:prstGeom prst="rect">
            <a:avLst/>
          </a:prstGeom>
          <a:noFill/>
        </p:spPr>
      </p:pic>
      <p:pic>
        <p:nvPicPr>
          <p:cNvPr id="1028" name="Picture 4" descr="https://encrypted-tbn2.gstatic.com/images?q=tbn:ANd9GcR1NqeAC5uSm69jyMBK4IqZBpGIPOHcx3OZyOwU6pV6wuxQMx4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52536" y="4149080"/>
            <a:ext cx="3583872" cy="2376264"/>
          </a:xfrm>
          <a:prstGeom prst="rect">
            <a:avLst/>
          </a:prstGeom>
          <a:noFill/>
        </p:spPr>
      </p:pic>
      <p:pic>
        <p:nvPicPr>
          <p:cNvPr id="1032" name="Picture 8" descr="http://www.meiqe.com/wp-content/uploads/2013/05/5-buenas-legumbre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4553744"/>
            <a:ext cx="5530214" cy="2304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5602" name="AutoShape 2" descr="data:image/jpeg;base64,/9j/4AAQSkZJRgABAQAAAQABAAD/2wCEAAkGBhQQEBQREBIUFRQVFxcVFRUUFRASFRQVFBQVFxUYFRUYGyYfGBojGRoaHzEgJSgpLC0tFx8xNTAqOCYrLCkBCQoKDgwOGg8PGiwlHyQsLCwsNCwsLCwsMiwsLCwsKS8sLCwsKSwsLCwsLCksLyksLCwsLCwsLCwsLCwsLCwpKf/AABEIAN8A4gMBIgACEQEDEQH/xAAcAAEAAQUBAQAAAAAAAAAAAAAABAIDBQYHAQj/xAA/EAABAwIDBQYDBQYGAwEAAAABAAIRAyEEEjEFBkFRYRMicYGRoQcywRRCsdHwIzNSYnKCkqLC0uHxQ1NzFf/EABoBAQADAQEBAAAAAAAAAAAAAAADBAUCAQb/xAAoEQEAAgICAgEDAwUAAAAAAAAAAQIDERIhBDFRIkGhYXHBBRMUMrH/2gAMAwEAAhEDEQA/AO4oiICIiAiIgIiICIiAiIgIiICIiAiIgIiICIiAiIgIiICIiAiIgIiICIiAiIgIiICIiAiIgIiICIiAhKKHtjDmph6rG/M6m9osDJLSBY21R7EbnSFjN4m0cW3DVRlbVYHU6kwM2YhzD7EH+bzWJ2Zvi77DWqVQDXw5NN4Nszg7K0x1+hXOGbYdVLKL2loY4xnJaGOHzC/G0R0UvG4Z5ZUDHH9oczxJlxbeepvKoW8md9Q+mxf0rHNYi099fif5j8u003hwBGhAI8Cqlz/cfbtatim06khjMPlYB8vdNMZjzcQNV0BXKXi8bhg+V41vGycLCIi7VhERAREQEREBERAREQEREBEWP2jjcsgOiBLtJ5xccR+K8mdPYjacHiYkSNRyVS1antHsqtLvSHgm8T81xPEQbDoFtIXNbRZ7as1ERF25EREBERAWs78b2HBUclFvaYmoHdlTALoA+ao4DRjZ8zAWe2hjW0KVSs/5abXPPg0SuA4veGriqtbEVH/vC0ZQ53dyZixrRplAd4kyVBmycI69rfi+POa37ImKo1DUJqZ6z3S6o+e5mkl0EmZmDBFwdeCzGCdVcwPY5rYMFttQLAybSAYgHQ6rAP2s1slxJdxExMfxGPBX6O9xolmYPOYT84awgkiAwCIjx1Wd3P2fS4rThpNqd/vHqHbdzNmUxQp4gD9q5gD+9IaTBc0AWienJbIsdsTANp0w5rs2drDMBogNAbDRp3Y9AsitWkarD5XPknJkm0zsREXaEREQEREBERAREQEREBERBTUFrLXN4cQ1tNzyCQRDzyBETHT9aKdi9qsJexjoeLGbxHILD5u0a5j7g5g7W8zz6FR276SVjXbHUaof2QBmCWzyBpOEjpIaZ6rPbB3mFaucN95lPOT5tEe/suYOxpw7n0Kj/wB0HNpm9w88+REe6r+Ge2wNqMzO/e0n0oP8QIez2bHmqtMs8tLd8P0TZ25ERXlAREQEREHOfjVvAaGEp4dhh2Icc3/zpAEjzcW+QK4lSxsWM+HMzb0+pXT/AI75RUw15qO7Qn+WmA0NA6F2Y9T4Bcgr04PuT9AqWTu/bV8a00pE1TsE3tw8mxzyR0gZf9SyWC2JUxdehh6bZeSWjo0xJPIASZ6Fao3FupvzscQfK/QjQhbX8M94H09r4Z9R5h1TI7QD9oDTA5AS5ef2pmd/Zo1/qFKYeHH6vx8x+X0/QohjWsGjQGjwAgK4iK8+ZEREBERAREQEREBERAREQEJRUvFkGi780+wd29MwH2qCONocDGsfgtMob1VcFVc2p3mm4zTDgR3XA8D+RW2b5bdwxa/D1XHNoWthxaYkE3sR6rl+2Np9pSaz5iy0mZII8eioZJ1fqWlgjdNWhb3l2uK73PFs0eUALCYPGPpVBWY6HNILCNQWwZHnCoquEQZ9R+CNdYWkclH+qzrUah9TbB2oMVhaOIbpUptf4EjvDyMjyU9cv+DO8c03YOodCX0L/dIl7Bygy4f1HkuoLQpblXbIyU4WmBERdoxEVFes1jS95DWtBLnEgAACSSeAQcD+MNcv2m4EnuMYwC0NBGYaeOb++OC5ziqnitp3t2z9sxdbE3DXuJaDY5B3WA9coHutWqvkZeZ9Fn75XmWzFeOOIY6qJKlbPqFr2uYS17SHNPHMLj3VssuCr9OnB59fdTzPSvx7fXWwdpfacLQxH/tpseY4FzQSPIyPJT1o3wcxpfstrHa0nvZ5Eio3yh/st5Vis7jaheNWmBEReuRERAREQEREBERAREQFYxpOQwYJtPKVfXhCDg28GzmYJuXFUz2pvmDyXGZvZ0ajiFpOIxRqOlhA8ptyIW2fFvENrYrPQMhgNN5Ng5zHESJ8x/aFpmFoOuXGAOUSfXRZtorE9NfFMzHb1lDOb948YspVHCNOth0uozNpgSBIv4Dz6qZSq5tf9ojyXE7TRpMwTTQc19Ko8ObcEQ1wPAggyuxbqfEqk+k1mNqBlVti8ghr+RMDunxgcuS4l2jW6AieRJ9uCoG0xnytLnO/l73vELvHa1Z6R5cdLx9T6dwW3KFYxRr0nnk17S7/AAzKnL5opODYLnybwBAcL6Zpg+UrLUt5qw7pqVG0x3e9VquPUQXET0EnmAp/8n5hVnw/iXZds75YfCyHPzOGrWQ4iOd4C5lvX8Q341ppBoZQmI7zjUPAcJ9APpDY/DPYHVO1adQRUYWwJic7AG35TxWBdhiC6o+pnDQWsaJMTefT8ZVXJnvbr7LOLxqV712wldgLo43noAAYHXULCVRlg+Kz9MFznnKAA0hoMjWO9PEwPdY/aNOZtrB8L3jovcc66SXjbGsbp4X/ABUrPI4SDeOIhUsoZRm/iBHkqgJ7wjX8QppnaKI06z8EtuRiquHzd2qzMB/My488pcD/AEhdpXzX8OMYWbSwpbr2jWHnDxkd7H2X0op8E/TpR8mur7ERFOrCIiAiIgIiICIiAiIgIiIPm3fjFNZiX0hTANN785F81UuJeZ8dFrL3OfYkN58V1T4x7iua5+0aJLmuLe2phvyGMvaAj7pgA8iZ425ESX1AAIvfzPDzWfanGzVx5ItWEqniCCG6eHIK654+84gcm2j0VirhMr8vE2IkEknSeQ4+SkN2c1rc1Rx70gNZcmBc5joNOH5jjUJeU6U4emHkkFwDbEzrPAWVymxtP5BE2LtXE6mSfwSm7IA0CI4TaP8AceaHKQR6iTedfyXky9XBtINALe842EAwOV9XOP8Az1XtQmQKgaXRZpIhviBoBx5k+SjyKZm5cB3RwBOvgmFqR3nXcQSSbxygHSJR7tNp13E56mUxZjBIaI+8RHePsFk6e1BlAJ73K3G8yPYLXsLV+dzos1zQDwMaxzVqjize2o5ep6Liabdc2bx2IaXONraEcLRqsNVxAccwGg91U6gXNzA6ASdBJm0KAx8tkc/XVdVrDmbJFbvRpxPmrDfQGx0VTqg8DaJRjJPjePPgpI6hx7bN8PqTnbTwrRqKzD5NIcfQBfTQXz/8IMFO06bhowVHcTH7NzY6XcF9AK1g/wBVDyZ+qBERTqoiIgIiICIiAiIgIiICIiC1i8OKlN7Do5pafBwIK+YN7t2quAxDqNYNDiA5rmkEPZLgHN5SRobr6kWn7/7h0MfTNZ5eyrTpuDHtIiwJbmaQZAJ4QVFkpyhNhycJ7fOorBrQAO96mXGPUrJPBjvWOkcgOfJRtkYcNe99TVpgDXvDj1iRHiq6rs0eBJ/xmPP8lQt701K+iziI4a8IGv6KkCm0wcpDbwOJ6n2UHMQDfXU+pVypX7kDnH5JMPdqXRm08v8ApWGvAM8v0EqvBi0fVWmNvJsutOdrlOk5/d0kkk+ak08EAD01KtsfJAH1F1K2htAMbZo5ADjb9XXM7no3EI+JrRDGQC7/ACt4lRKVISYMQbcrQV5Spm7ye8SrzGQDpM3C99dQ899y87CTMTrfp/2q8PhzN/bxKvYflETH6C2jdTdl+LrimxpiRmdFmNBu4/TmbLnczOodTMRG5bt8G9kPa6pXLIYWZA/QOc5wcQ3mAAL9V1NWcJhW0qbabBDWANaOQAgK8tKleNdMjJfnbYiIu3AiIgIiICIiAiIgIiICIiAoW2totw9CpVqQWtabEgZibBvmbKasHvnsp2JwdSmyMwh7ZE3YZt1iR5rm29Tp1XW42+fttBgqufTDWgku7NodlbpYE3MRxV3AbBNSC9xYwgEwAXEHoTb9WWOrg2bxdrP1V2lii05Q45RE/gAVlbbHH4X8Zswdo6nSa494BoLg4gBveJdAHnbRY5zQ2iWgd5zpnkGiwHmSVPdjQyS3vPPE6R0WPfs95bmcf7RNxxukT8mvhabhxklzr8B0jUnkrbS2PmCmUsGOXDjFgvK1JoB0J9l1yOKIyuAbXPLn5qjIXEE3PsOKrGEIv6KVhmRwmR7r2Z+HmkY0400MSp2E2WHBznEgRIIudbW4q43DX4Rx9+Kz+6+7D8ZXbRpWAgvfqGDmRz5BcxMzOoLaiNyp3P3SqYyuW0xYXe905WA8THE8BxjlJXddgbAp4OkKdIdXOgS93M/lwV3Y2x6eEoto0W5Wt9XO4uceLjzU5aGLFFO/uzcuabz+giIpkAiIgIiICIiAiIgIiICIiAiIgIiIOIfEHcd+EqPrU2zQe4kOF+zzXyO5CbA8gOK0VtLLYz+ZX1NVpBzS1wBBEEEAgg6gg6hcD3u3bfhcTUGSKZc51MR/4y45RI0t+CoZsXHuGjgzcvplreAo5nS7QehP5LMjDtynM1p5Ej/lQGzoznopb6pNjw6cVUstxLGYqhkcQDPMDgrBpyOnFTa9MzIEzx6qKGkTmt4cOq9iXrypQhod1v4QVVTxIa0i19Z4efBW6znOdJPDToCszuzuLiNpVAKZ7OiPmqEGOsSLnoPMhSRHKdQim0VjcsbsXA1sXVbQwrC9zjroAOJLuAHNfQm526zNn4YUhDqju9VqR87z/pGgHLxKtbobjUNmMIoy57gM9R93Oi8D+ETeB5ytiV7Fi4dz7Z+bNz6j0IiKdXEREBERAREQEREBERAREQEREBERAREQFGx+z6ddhZVYHNPAiVJRBom0PhNQcHGjUex0d2YImDrAGpjyCwWM+E+IZTe9tanUeBIYGubn5gE2nlz6LrCKGcFJ+yaM94+75uo4kUzD7kOvaIg6R+as48A1Dwa645HgfNbD8Sd2nYTFOc0fs6xNRh4Aky5nkT6ELVG4ki2WRqJ4FZ1q8Z00qTFo5N/+Hvw/o40HEYkZmU35WU/uugAnNxIu33XX6NFrGhrGhrQIAaAAByAGixe6OBFHA4dgEHs2ud/W8Z3/AOYlZdaeKkVrDLy3m1pERFIjEREBERAREQEREBERAREQEREBEXhKD1FbdUVs1kEiV5KimuqDiEE3MmZQDiV4cSgn5kzrFvxqtuxyCXtfZdLF0jSrsDmnnq08HNPAjmuR7R3WbRLgG3ZIMmbg6roG1t5Ps7Q4tc6Z0gAQOJP0krW//wBJ2Jq56rA3MIABHy6SRryvbXos/wA2Otx7j/i348zH7N+2JtEV8NSqiO8wTFgCBDh5OBHkpvaLl2xtuVMAX0MvaMLy5sGCyRfnYwDpzWap741Hz2dAuIN4L3eOjfqp8fkUmI77RWxWif0bwHr3MsJs7aT3tmqwMPABxcY/msIPS6nsxKsx2hTZSVHFZVdogvSvVZFRVB6C4ipBVSAiIgIiICIiAiIgLxy9RBHqBWS1Sy1U9mgiZVSWKZ2S8NJBALVQ8Kc6irbqKDGVArRYsg/Dqg0EEB1CdRPjdYXePJQYyoREPDe6OD7HTgNVtHYqzicO0tJcAYBN4sYN1xesWrMS6rOp21LF7NFd7H53tJ7vdFswmcwIiLRw1HlW3Y1enOVwdzIzUnxw5j1KzmUQG990NAysYHeBJsBPU8FDxj20wBLmXIIqA0wQeALhHosuvqJ49fPf8LszufarA7ROlQgAWDiW3I1BgxPFZmkSsVhHYfORlNhPaPMsPOHE/RbBhqYcJaQRzFwtLFbdfe1TJXU+njHK4Hq8MOvewUqNZD1W2oq+xXnZIK2VFea5RwxXWILyLwL1AREQEREBERAREQEREHkJC9RB4WqksVaILRpKk0FfXkILH2dRsds01GhofkvJsHSOV+CyCQvJjcal7E67Q8Ns9tNoa0WHqep6q59nUiEhevGNqbAoOMuosk6kNDSfEtglTaGGawZWiByCuwvU0beQkL1EFJCpLVcXhCC1C9aqi1AEFQXq8C9QEREBER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5604" name="AutoShape 4" descr="data:image/jpeg;base64,/9j/4AAQSkZJRgABAQAAAQABAAD/2wCEAAkGBhQQEBQREBIUFRQVFxcVFRUUFRASFRQVFBQVFxUYFRUYGyYfGBojGRoaHzEgJSgpLC0tFx8xNTAqOCYrLCkBCQoKDgwOGg8PGiwlHyQsLCwsNCwsLCwsMiwsLCwsKS8sLCwsKSwsLCwsLCksLyksLCwsLCwsLCwsLCwsLCwpKf/AABEIAN8A4gMBIgACEQEDEQH/xAAcAAEAAQUBAQAAAAAAAAAAAAAABAIDBQYHAQj/xAA/EAABAwIDBQYDBQYGAwEAAAABAAIRAyEEEjEFBkFRYRMicYGRoQcywRRCsdHwIzNSYnKCkqLC0uHxQ1NzFf/EABoBAQADAQEBAAAAAAAAAAAAAAADBAUCAQb/xAAoEQEAAgICAgEDAwUAAAAAAAAAAQIDERIhBDFRIkGhYXHBBRMUMrH/2gAMAwEAAhEDEQA/AO4oiICIiAiIgIiICIiAiIgIiICIiAiIgIiICIiAiIgIiICIiAiIgIiICIiAiIgIiICIiAiIgIiICIiAhKKHtjDmph6rG/M6m9osDJLSBY21R7EbnSFjN4m0cW3DVRlbVYHU6kwM2YhzD7EH+bzWJ2Zvi77DWqVQDXw5NN4Nszg7K0x1+hXOGbYdVLKL2loY4xnJaGOHzC/G0R0UvG4Z5ZUDHH9oczxJlxbeepvKoW8md9Q+mxf0rHNYi099fif5j8u003hwBGhAI8Cqlz/cfbtatim06khjMPlYB8vdNMZjzcQNV0BXKXi8bhg+V41vGycLCIi7VhERAREQEREBERAREQEREBEWP2jjcsgOiBLtJ5xccR+K8mdPYjacHiYkSNRyVS1antHsqtLvSHgm8T81xPEQbDoFtIXNbRZ7as1ERF25EREBERAWs78b2HBUclFvaYmoHdlTALoA+ao4DRjZ8zAWe2hjW0KVSs/5abXPPg0SuA4veGriqtbEVH/vC0ZQ53dyZixrRplAd4kyVBmycI69rfi+POa37ImKo1DUJqZ6z3S6o+e5mkl0EmZmDBFwdeCzGCdVcwPY5rYMFttQLAybSAYgHQ6rAP2s1slxJdxExMfxGPBX6O9xolmYPOYT84awgkiAwCIjx1Wd3P2fS4rThpNqd/vHqHbdzNmUxQp4gD9q5gD+9IaTBc0AWienJbIsdsTANp0w5rs2drDMBogNAbDRp3Y9AsitWkarD5XPknJkm0zsREXaEREQEREBERAREQEREBERBTUFrLXN4cQ1tNzyCQRDzyBETHT9aKdi9qsJexjoeLGbxHILD5u0a5j7g5g7W8zz6FR276SVjXbHUaof2QBmCWzyBpOEjpIaZ6rPbB3mFaucN95lPOT5tEe/suYOxpw7n0Kj/wB0HNpm9w88+REe6r+Ge2wNqMzO/e0n0oP8QIez2bHmqtMs8tLd8P0TZ25ERXlAREQEREHOfjVvAaGEp4dhh2Icc3/zpAEjzcW+QK4lSxsWM+HMzb0+pXT/AI75RUw15qO7Qn+WmA0NA6F2Y9T4Bcgr04PuT9AqWTu/bV8a00pE1TsE3tw8mxzyR0gZf9SyWC2JUxdehh6bZeSWjo0xJPIASZ6Fao3FupvzscQfK/QjQhbX8M94H09r4Z9R5h1TI7QD9oDTA5AS5ef2pmd/Zo1/qFKYeHH6vx8x+X0/QohjWsGjQGjwAgK4iK8+ZEREBERAREQEREBERAREQEJRUvFkGi780+wd29MwH2qCONocDGsfgtMob1VcFVc2p3mm4zTDgR3XA8D+RW2b5bdwxa/D1XHNoWthxaYkE3sR6rl+2Np9pSaz5iy0mZII8eioZJ1fqWlgjdNWhb3l2uK73PFs0eUALCYPGPpVBWY6HNILCNQWwZHnCoquEQZ9R+CNdYWkclH+qzrUah9TbB2oMVhaOIbpUptf4EjvDyMjyU9cv+DO8c03YOodCX0L/dIl7Bygy4f1HkuoLQpblXbIyU4WmBERdoxEVFes1jS95DWtBLnEgAACSSeAQcD+MNcv2m4EnuMYwC0NBGYaeOb++OC5ziqnitp3t2z9sxdbE3DXuJaDY5B3WA9coHutWqvkZeZ9Fn75XmWzFeOOIY6qJKlbPqFr2uYS17SHNPHMLj3VssuCr9OnB59fdTzPSvx7fXWwdpfacLQxH/tpseY4FzQSPIyPJT1o3wcxpfstrHa0nvZ5Eio3yh/st5Vis7jaheNWmBEReuRERAREQEREBERAREQFYxpOQwYJtPKVfXhCDg28GzmYJuXFUz2pvmDyXGZvZ0ajiFpOIxRqOlhA8ptyIW2fFvENrYrPQMhgNN5Ng5zHESJ8x/aFpmFoOuXGAOUSfXRZtorE9NfFMzHb1lDOb948YspVHCNOth0uozNpgSBIv4Dz6qZSq5tf9ojyXE7TRpMwTTQc19Ko8ObcEQ1wPAggyuxbqfEqk+k1mNqBlVti8ghr+RMDunxgcuS4l2jW6AieRJ9uCoG0xnytLnO/l73vELvHa1Z6R5cdLx9T6dwW3KFYxRr0nnk17S7/AAzKnL5opODYLnybwBAcL6Zpg+UrLUt5qw7pqVG0x3e9VquPUQXET0EnmAp/8n5hVnw/iXZds75YfCyHPzOGrWQ4iOd4C5lvX8Q341ppBoZQmI7zjUPAcJ9APpDY/DPYHVO1adQRUYWwJic7AG35TxWBdhiC6o+pnDQWsaJMTefT8ZVXJnvbr7LOLxqV712wldgLo43noAAYHXULCVRlg+Kz9MFznnKAA0hoMjWO9PEwPdY/aNOZtrB8L3jovcc66SXjbGsbp4X/ABUrPI4SDeOIhUsoZRm/iBHkqgJ7wjX8QppnaKI06z8EtuRiquHzd2qzMB/My488pcD/AEhdpXzX8OMYWbSwpbr2jWHnDxkd7H2X0op8E/TpR8mur7ERFOrCIiAiIgIiICIiAiIgIiIPm3fjFNZiX0hTANN785F81UuJeZ8dFrL3OfYkN58V1T4x7iua5+0aJLmuLe2phvyGMvaAj7pgA8iZ425ESX1AAIvfzPDzWfanGzVx5ItWEqniCCG6eHIK654+84gcm2j0VirhMr8vE2IkEknSeQ4+SkN2c1rc1Rx70gNZcmBc5joNOH5jjUJeU6U4emHkkFwDbEzrPAWVymxtP5BE2LtXE6mSfwSm7IA0CI4TaP8AceaHKQR6iTedfyXky9XBtINALe842EAwOV9XOP8Az1XtQmQKgaXRZpIhviBoBx5k+SjyKZm5cB3RwBOvgmFqR3nXcQSSbxygHSJR7tNp13E56mUxZjBIaI+8RHePsFk6e1BlAJ73K3G8yPYLXsLV+dzos1zQDwMaxzVqjize2o5ep6Liabdc2bx2IaXONraEcLRqsNVxAccwGg91U6gXNzA6ASdBJm0KAx8tkc/XVdVrDmbJFbvRpxPmrDfQGx0VTqg8DaJRjJPjePPgpI6hx7bN8PqTnbTwrRqKzD5NIcfQBfTQXz/8IMFO06bhowVHcTH7NzY6XcF9AK1g/wBVDyZ+qBERTqoiIgIiICIiAiIgIiICIiC1i8OKlN7Do5pafBwIK+YN7t2quAxDqNYNDiA5rmkEPZLgHN5SRobr6kWn7/7h0MfTNZ5eyrTpuDHtIiwJbmaQZAJ4QVFkpyhNhycJ7fOorBrQAO96mXGPUrJPBjvWOkcgOfJRtkYcNe99TVpgDXvDj1iRHiq6rs0eBJ/xmPP8lQt701K+iziI4a8IGv6KkCm0wcpDbwOJ6n2UHMQDfXU+pVypX7kDnH5JMPdqXRm08v8ApWGvAM8v0EqvBi0fVWmNvJsutOdrlOk5/d0kkk+ak08EAD01KtsfJAH1F1K2htAMbZo5ADjb9XXM7no3EI+JrRDGQC7/ACt4lRKVISYMQbcrQV5Spm7ye8SrzGQDpM3C99dQ899y87CTMTrfp/2q8PhzN/bxKvYflETH6C2jdTdl+LrimxpiRmdFmNBu4/TmbLnczOodTMRG5bt8G9kPa6pXLIYWZA/QOc5wcQ3mAAL9V1NWcJhW0qbabBDWANaOQAgK8tKleNdMjJfnbYiIu3AiIgIiICIiAiIgIiICIiAoW2totw9CpVqQWtabEgZibBvmbKasHvnsp2JwdSmyMwh7ZE3YZt1iR5rm29Tp1XW42+fttBgqufTDWgku7NodlbpYE3MRxV3AbBNSC9xYwgEwAXEHoTb9WWOrg2bxdrP1V2lii05Q45RE/gAVlbbHH4X8Zswdo6nSa494BoLg4gBveJdAHnbRY5zQ2iWgd5zpnkGiwHmSVPdjQyS3vPPE6R0WPfs95bmcf7RNxxukT8mvhabhxklzr8B0jUnkrbS2PmCmUsGOXDjFgvK1JoB0J9l1yOKIyuAbXPLn5qjIXEE3PsOKrGEIv6KVhmRwmR7r2Z+HmkY0400MSp2E2WHBznEgRIIudbW4q43DX4Rx9+Kz+6+7D8ZXbRpWAgvfqGDmRz5BcxMzOoLaiNyp3P3SqYyuW0xYXe905WA8THE8BxjlJXddgbAp4OkKdIdXOgS93M/lwV3Y2x6eEoto0W5Wt9XO4uceLjzU5aGLFFO/uzcuabz+giIpkAiIgIiICIiAiIgIiICIiAiIgIiIOIfEHcd+EqPrU2zQe4kOF+zzXyO5CbA8gOK0VtLLYz+ZX1NVpBzS1wBBEEEAgg6gg6hcD3u3bfhcTUGSKZc51MR/4y45RI0t+CoZsXHuGjgzcvplreAo5nS7QehP5LMjDtynM1p5Ej/lQGzoznopb6pNjw6cVUstxLGYqhkcQDPMDgrBpyOnFTa9MzIEzx6qKGkTmt4cOq9iXrypQhod1v4QVVTxIa0i19Z4efBW6znOdJPDToCszuzuLiNpVAKZ7OiPmqEGOsSLnoPMhSRHKdQim0VjcsbsXA1sXVbQwrC9zjroAOJLuAHNfQm526zNn4YUhDqju9VqR87z/pGgHLxKtbobjUNmMIoy57gM9R93Oi8D+ETeB5ytiV7Fi4dz7Z+bNz6j0IiKdXEREBERAREQEREBERAREQEREBERAREQFGx+z6ddhZVYHNPAiVJRBom0PhNQcHGjUex0d2YImDrAGpjyCwWM+E+IZTe9tanUeBIYGubn5gE2nlz6LrCKGcFJ+yaM94+75uo4kUzD7kOvaIg6R+as48A1Dwa645HgfNbD8Sd2nYTFOc0fs6xNRh4Aky5nkT6ELVG4ki2WRqJ4FZ1q8Z00qTFo5N/+Hvw/o40HEYkZmU35WU/uugAnNxIu33XX6NFrGhrGhrQIAaAAByAGixe6OBFHA4dgEHs2ud/W8Z3/AOYlZdaeKkVrDLy3m1pERFIjEREBERAREQEREBERAREQEREBEXhKD1FbdUVs1kEiV5KimuqDiEE3MmZQDiV4cSgn5kzrFvxqtuxyCXtfZdLF0jSrsDmnnq08HNPAjmuR7R3WbRLgG3ZIMmbg6roG1t5Ps7Q4tc6Z0gAQOJP0krW//wBJ2Jq56rA3MIABHy6SRryvbXos/wA2Otx7j/i348zH7N+2JtEV8NSqiO8wTFgCBDh5OBHkpvaLl2xtuVMAX0MvaMLy5sGCyRfnYwDpzWap741Hz2dAuIN4L3eOjfqp8fkUmI77RWxWif0bwHr3MsJs7aT3tmqwMPABxcY/msIPS6nsxKsx2hTZSVHFZVdogvSvVZFRVB6C4ipBVSAiIgIiICIiAiIgLxy9RBHqBWS1Sy1U9mgiZVSWKZ2S8NJBALVQ8Kc6irbqKDGVArRYsg/Dqg0EEB1CdRPjdYXePJQYyoREPDe6OD7HTgNVtHYqzicO0tJcAYBN4sYN1xesWrMS6rOp21LF7NFd7H53tJ7vdFswmcwIiLRw1HlW3Y1enOVwdzIzUnxw5j1KzmUQG990NAysYHeBJsBPU8FDxj20wBLmXIIqA0wQeALhHosuvqJ49fPf8LszufarA7ROlQgAWDiW3I1BgxPFZmkSsVhHYfORlNhPaPMsPOHE/RbBhqYcJaQRzFwtLFbdfe1TJXU+njHK4Hq8MOvewUqNZD1W2oq+xXnZIK2VFea5RwxXWILyLwL1AREQEREBERAREQEREHkJC9RB4WqksVaILRpKk0FfXkILH2dRsds01GhofkvJsHSOV+CyCQvJjcal7E67Q8Ns9tNoa0WHqep6q59nUiEhevGNqbAoOMuosk6kNDSfEtglTaGGawZWiByCuwvU0beQkL1EFJCpLVcXhCC1C9aqi1AEFQXq8C9QEREBER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5606" name="AutoShape 6" descr="data:image/jpeg;base64,/9j/4AAQSkZJRgABAQAAAQABAAD/2wCEAAkGBhQQEBQREBIUFRQVFxcVFRUUFRASFRQVFBQVFxUYFRUYGyYfGBojGRoaHzEgJSgpLC0tFx8xNTAqOCYrLCkBCQoKDgwOGg8PGiwlHyQsLCwsNCwsLCwsMiwsLCwsKS8sLCwsKSwsLCwsLCksLyksLCwsLCwsLCwsLCwsLCwpKf/AABEIAN8A4gMBIgACEQEDEQH/xAAcAAEAAQUBAQAAAAAAAAAAAAAABAIDBQYHAQj/xAA/EAABAwIDBQYDBQYGAwEAAAABAAIRAyEEEjEFBkFRYRMicYGRoQcywRRCsdHwIzNSYnKCkqLC0uHxQ1NzFf/EABoBAQADAQEBAAAAAAAAAAAAAAADBAUCAQb/xAAoEQEAAgICAgEDAwUAAAAAAAAAAQIDERIhBDFRIkGhYXHBBRMUMrH/2gAMAwEAAhEDEQA/AO4oiICIiAiIgIiICIiAiIgIiICIiAiIgIiICIiAiIgIiICIiAiIgIiICIiAiIgIiICIiAiIgIiICIiAhKKHtjDmph6rG/M6m9osDJLSBY21R7EbnSFjN4m0cW3DVRlbVYHU6kwM2YhzD7EH+bzWJ2Zvi77DWqVQDXw5NN4Nszg7K0x1+hXOGbYdVLKL2loY4xnJaGOHzC/G0R0UvG4Z5ZUDHH9oczxJlxbeepvKoW8md9Q+mxf0rHNYi099fif5j8u003hwBGhAI8Cqlz/cfbtatim06khjMPlYB8vdNMZjzcQNV0BXKXi8bhg+V41vGycLCIi7VhERAREQEREBERAREQEREBEWP2jjcsgOiBLtJ5xccR+K8mdPYjacHiYkSNRyVS1antHsqtLvSHgm8T81xPEQbDoFtIXNbRZ7as1ERF25EREBERAWs78b2HBUclFvaYmoHdlTALoA+ao4DRjZ8zAWe2hjW0KVSs/5abXPPg0SuA4veGriqtbEVH/vC0ZQ53dyZixrRplAd4kyVBmycI69rfi+POa37ImKo1DUJqZ6z3S6o+e5mkl0EmZmDBFwdeCzGCdVcwPY5rYMFttQLAybSAYgHQ6rAP2s1slxJdxExMfxGPBX6O9xolmYPOYT84awgkiAwCIjx1Wd3P2fS4rThpNqd/vHqHbdzNmUxQp4gD9q5gD+9IaTBc0AWienJbIsdsTANp0w5rs2drDMBogNAbDRp3Y9AsitWkarD5XPknJkm0zsREXaEREQEREBERAREQEREBERBTUFrLXN4cQ1tNzyCQRDzyBETHT9aKdi9qsJexjoeLGbxHILD5u0a5j7g5g7W8zz6FR276SVjXbHUaof2QBmCWzyBpOEjpIaZ6rPbB3mFaucN95lPOT5tEe/suYOxpw7n0Kj/wB0HNpm9w88+REe6r+Ge2wNqMzO/e0n0oP8QIez2bHmqtMs8tLd8P0TZ25ERXlAREQEREHOfjVvAaGEp4dhh2Icc3/zpAEjzcW+QK4lSxsWM+HMzb0+pXT/AI75RUw15qO7Qn+WmA0NA6F2Y9T4Bcgr04PuT9AqWTu/bV8a00pE1TsE3tw8mxzyR0gZf9SyWC2JUxdehh6bZeSWjo0xJPIASZ6Fao3FupvzscQfK/QjQhbX8M94H09r4Z9R5h1TI7QD9oDTA5AS5ef2pmd/Zo1/qFKYeHH6vx8x+X0/QohjWsGjQGjwAgK4iK8+ZEREBERAREQEREBERAREQEJRUvFkGi780+wd29MwH2qCONocDGsfgtMob1VcFVc2p3mm4zTDgR3XA8D+RW2b5bdwxa/D1XHNoWthxaYkE3sR6rl+2Np9pSaz5iy0mZII8eioZJ1fqWlgjdNWhb3l2uK73PFs0eUALCYPGPpVBWY6HNILCNQWwZHnCoquEQZ9R+CNdYWkclH+qzrUah9TbB2oMVhaOIbpUptf4EjvDyMjyU9cv+DO8c03YOodCX0L/dIl7Bygy4f1HkuoLQpblXbIyU4WmBERdoxEVFes1jS95DWtBLnEgAACSSeAQcD+MNcv2m4EnuMYwC0NBGYaeOb++OC5ziqnitp3t2z9sxdbE3DXuJaDY5B3WA9coHutWqvkZeZ9Fn75XmWzFeOOIY6qJKlbPqFr2uYS17SHNPHMLj3VssuCr9OnB59fdTzPSvx7fXWwdpfacLQxH/tpseY4FzQSPIyPJT1o3wcxpfstrHa0nvZ5Eio3yh/st5Vis7jaheNWmBEReuRERAREQEREBERAREQFYxpOQwYJtPKVfXhCDg28GzmYJuXFUz2pvmDyXGZvZ0ajiFpOIxRqOlhA8ptyIW2fFvENrYrPQMhgNN5Ng5zHESJ8x/aFpmFoOuXGAOUSfXRZtorE9NfFMzHb1lDOb948YspVHCNOth0uozNpgSBIv4Dz6qZSq5tf9ojyXE7TRpMwTTQc19Ko8ObcEQ1wPAggyuxbqfEqk+k1mNqBlVti8ghr+RMDunxgcuS4l2jW6AieRJ9uCoG0xnytLnO/l73vELvHa1Z6R5cdLx9T6dwW3KFYxRr0nnk17S7/AAzKnL5opODYLnybwBAcL6Zpg+UrLUt5qw7pqVG0x3e9VquPUQXET0EnmAp/8n5hVnw/iXZds75YfCyHPzOGrWQ4iOd4C5lvX8Q341ppBoZQmI7zjUPAcJ9APpDY/DPYHVO1adQRUYWwJic7AG35TxWBdhiC6o+pnDQWsaJMTefT8ZVXJnvbr7LOLxqV712wldgLo43noAAYHXULCVRlg+Kz9MFznnKAA0hoMjWO9PEwPdY/aNOZtrB8L3jovcc66SXjbGsbp4X/ABUrPI4SDeOIhUsoZRm/iBHkqgJ7wjX8QppnaKI06z8EtuRiquHzd2qzMB/My488pcD/AEhdpXzX8OMYWbSwpbr2jWHnDxkd7H2X0op8E/TpR8mur7ERFOrCIiAiIgIiICIiAiIgIiIPm3fjFNZiX0hTANN785F81UuJeZ8dFrL3OfYkN58V1T4x7iua5+0aJLmuLe2phvyGMvaAj7pgA8iZ425ESX1AAIvfzPDzWfanGzVx5ItWEqniCCG6eHIK654+84gcm2j0VirhMr8vE2IkEknSeQ4+SkN2c1rc1Rx70gNZcmBc5joNOH5jjUJeU6U4emHkkFwDbEzrPAWVymxtP5BE2LtXE6mSfwSm7IA0CI4TaP8AceaHKQR6iTedfyXky9XBtINALe842EAwOV9XOP8Az1XtQmQKgaXRZpIhviBoBx5k+SjyKZm5cB3RwBOvgmFqR3nXcQSSbxygHSJR7tNp13E56mUxZjBIaI+8RHePsFk6e1BlAJ73K3G8yPYLXsLV+dzos1zQDwMaxzVqjize2o5ep6Liabdc2bx2IaXONraEcLRqsNVxAccwGg91U6gXNzA6ASdBJm0KAx8tkc/XVdVrDmbJFbvRpxPmrDfQGx0VTqg8DaJRjJPjePPgpI6hx7bN8PqTnbTwrRqKzD5NIcfQBfTQXz/8IMFO06bhowVHcTH7NzY6XcF9AK1g/wBVDyZ+qBERTqoiIgIiICIiAiIgIiICIiC1i8OKlN7Do5pafBwIK+YN7t2quAxDqNYNDiA5rmkEPZLgHN5SRobr6kWn7/7h0MfTNZ5eyrTpuDHtIiwJbmaQZAJ4QVFkpyhNhycJ7fOorBrQAO96mXGPUrJPBjvWOkcgOfJRtkYcNe99TVpgDXvDj1iRHiq6rs0eBJ/xmPP8lQt701K+iziI4a8IGv6KkCm0wcpDbwOJ6n2UHMQDfXU+pVypX7kDnH5JMPdqXRm08v8ApWGvAM8v0EqvBi0fVWmNvJsutOdrlOk5/d0kkk+ak08EAD01KtsfJAH1F1K2htAMbZo5ADjb9XXM7no3EI+JrRDGQC7/ACt4lRKVISYMQbcrQV5Spm7ye8SrzGQDpM3C99dQ899y87CTMTrfp/2q8PhzN/bxKvYflETH6C2jdTdl+LrimxpiRmdFmNBu4/TmbLnczOodTMRG5bt8G9kPa6pXLIYWZA/QOc5wcQ3mAAL9V1NWcJhW0qbabBDWANaOQAgK8tKleNdMjJfnbYiIu3AiIgIiICIiAiIgIiICIiAoW2totw9CpVqQWtabEgZibBvmbKasHvnsp2JwdSmyMwh7ZE3YZt1iR5rm29Tp1XW42+fttBgqufTDWgku7NodlbpYE3MRxV3AbBNSC9xYwgEwAXEHoTb9WWOrg2bxdrP1V2lii05Q45RE/gAVlbbHH4X8Zswdo6nSa494BoLg4gBveJdAHnbRY5zQ2iWgd5zpnkGiwHmSVPdjQyS3vPPE6R0WPfs95bmcf7RNxxukT8mvhabhxklzr8B0jUnkrbS2PmCmUsGOXDjFgvK1JoB0J9l1yOKIyuAbXPLn5qjIXEE3PsOKrGEIv6KVhmRwmR7r2Z+HmkY0400MSp2E2WHBznEgRIIudbW4q43DX4Rx9+Kz+6+7D8ZXbRpWAgvfqGDmRz5BcxMzOoLaiNyp3P3SqYyuW0xYXe905WA8THE8BxjlJXddgbAp4OkKdIdXOgS93M/lwV3Y2x6eEoto0W5Wt9XO4uceLjzU5aGLFFO/uzcuabz+giIpkAiIgIiICIiAiIgIiICIiAiIgIiIOIfEHcd+EqPrU2zQe4kOF+zzXyO5CbA8gOK0VtLLYz+ZX1NVpBzS1wBBEEEAgg6gg6hcD3u3bfhcTUGSKZc51MR/4y45RI0t+CoZsXHuGjgzcvplreAo5nS7QehP5LMjDtynM1p5Ej/lQGzoznopb6pNjw6cVUstxLGYqhkcQDPMDgrBpyOnFTa9MzIEzx6qKGkTmt4cOq9iXrypQhod1v4QVVTxIa0i19Z4efBW6znOdJPDToCszuzuLiNpVAKZ7OiPmqEGOsSLnoPMhSRHKdQim0VjcsbsXA1sXVbQwrC9zjroAOJLuAHNfQm526zNn4YUhDqju9VqR87z/pGgHLxKtbobjUNmMIoy57gM9R93Oi8D+ETeB5ytiV7Fi4dz7Z+bNz6j0IiKdXEREBERAREQEREBERAREQEREBERAREQFGx+z6ddhZVYHNPAiVJRBom0PhNQcHGjUex0d2YImDrAGpjyCwWM+E+IZTe9tanUeBIYGubn5gE2nlz6LrCKGcFJ+yaM94+75uo4kUzD7kOvaIg6R+as48A1Dwa645HgfNbD8Sd2nYTFOc0fs6xNRh4Aky5nkT6ELVG4ki2WRqJ4FZ1q8Z00qTFo5N/+Hvw/o40HEYkZmU35WU/uugAnNxIu33XX6NFrGhrGhrQIAaAAByAGixe6OBFHA4dgEHs2ud/W8Z3/AOYlZdaeKkVrDLy3m1pERFIjEREBERAREQEREBERAREQEREBEXhKD1FbdUVs1kEiV5KimuqDiEE3MmZQDiV4cSgn5kzrFvxqtuxyCXtfZdLF0jSrsDmnnq08HNPAjmuR7R3WbRLgG3ZIMmbg6roG1t5Ps7Q4tc6Z0gAQOJP0krW//wBJ2Jq56rA3MIABHy6SRryvbXos/wA2Otx7j/i348zH7N+2JtEV8NSqiO8wTFgCBDh5OBHkpvaLl2xtuVMAX0MvaMLy5sGCyRfnYwDpzWap741Hz2dAuIN4L3eOjfqp8fkUmI77RWxWif0bwHr3MsJs7aT3tmqwMPABxcY/msIPS6nsxKsx2hTZSVHFZVdogvSvVZFRVB6C4ipBVSAiIgIiICIiAiIgLxy9RBHqBWS1Sy1U9mgiZVSWKZ2S8NJBALVQ8Kc6irbqKDGVArRYsg/Dqg0EEB1CdRPjdYXePJQYyoREPDe6OD7HTgNVtHYqzicO0tJcAYBN4sYN1xesWrMS6rOp21LF7NFd7H53tJ7vdFswmcwIiLRw1HlW3Y1enOVwdzIzUnxw5j1KzmUQG990NAysYHeBJsBPU8FDxj20wBLmXIIqA0wQeALhHosuvqJ49fPf8LszufarA7ROlQgAWDiW3I1BgxPFZmkSsVhHYfORlNhPaPMsPOHE/RbBhqYcJaQRzFwtLFbdfe1TJXU+njHK4Hq8MOvewUqNZD1W2oq+xXnZIK2VFea5RwxXWILyLwL1AREQEREBERAREQEREHkJC9RB4WqksVaILRpKk0FfXkILH2dRsds01GhofkvJsHSOV+CyCQvJjcal7E67Q8Ns9tNoa0WHqep6q59nUiEhevGNqbAoOMuosk6kNDSfEtglTaGGawZWiByCuwvU0beQkL1EFJCpLVcXhCC1C9aqi1AEFQXq8C9QEREBER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5608" name="Picture 8" descr="http://static3.wikia.nocookie.net/__cb20130606165308/animalcrossing/images/4/41/Chick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3271798" cy="2614167"/>
          </a:xfrm>
          <a:prstGeom prst="rect">
            <a:avLst/>
          </a:prstGeom>
          <a:noFill/>
        </p:spPr>
      </p:pic>
      <p:sp>
        <p:nvSpPr>
          <p:cNvPr id="25610" name="AutoShape 10" descr="data:image/jpeg;base64,/9j/4AAQSkZJRgABAQAAAQABAAD/2wCEAAkGBhQSERUTExQVFBUUFxUXFxUXGBUVFhgWFxgVFxcUFBQXHCYeFxojGhUVHy8gJCcpLCwsFR4xNTAqNSYsLCkBCQoKDgwOGg8PGiokHiQsLCwsLCwpKSwpLCwpKSksLCwsLCwpLCwsLCkpKSwsKSwpKSwpKSwpLCwpLCwsLC0pLP/AABEIALcBEwMBIgACEQEDEQH/xAAbAAACAgMBAAAAAAAAAAAAAAAEBQMGAAECB//EAD4QAAIBAgQEAwUGBAUEAwAAAAECEQADBBIhMQUiQVEGE2EycYGRoRRCUrHB8Acj0eEVYnKC8RaSstJDU6L/xAAaAQADAQEBAQAAAAAAAAAAAAABAgMABAUG/8QALhEAAgICAgEDAgMJAQAAAAAAAAECEQMhEjFBBFFhE3GhwdEUIzJCgZGx8PEF/9oADAMBAAIRAxEAPwCvhQBQ964Y2okCK4v3FivPjdhOMNY5ZNQ2X54rq1enSt3bAEH410uNow2ThwAzTXVrHBTFK34kzcoNTLgWYVrS0x0/YKxBVyKb8PwqgSKWjhZyab1PgcyaMa0Uk9BbfkblhSfjd5QKY3Dy6VWsepJINaS2Py1QLafOCBXKWCmtMuFcNCiahx5g0qaT0K1oju2BcGooPDYHK9T4rGZVgansP6VnDBcuezauMO6ox/IetNJWDRLi7QOg+lDvhmApza4cVMupX/UCPzrvF2QwpoySRnFizhylgZ6VKmJKNFD28QUJAG9HWrGbmNZtBSCbDgmT0qPE3QG02reGwsk9q6uqA0VNjWCYLAteudlG5/QUbxBks6Dc0XhsUEGgqv4tS90uxn06R2pZPQCXEEtqKkwikCK7tNO1YbpB0pVEK0CYgwahu40LRuKWRJoO/gwR7qrEWQRgsQLgIpZfZrdwgCisOQm1SYiwW5hrVHFNbJim+rOdalRAoimtjhv3jWnwYOtRpJjcBVlLHKBW73BGtkMaZ8PtAPPY1Jx3HloUCqumChZfxmmQUSHyWwO9C2cMc2Y0eyZqFpINbNpg5E1lHpECsqXND8UKb1yhrqZhRaYUmuzhstOoaJNAmFTvU51qFn1Nat4iKWUnQpPYwnNmo5cVloJrpiaGuYuTUOMnsYa2fEOVoPWu+IYsmGFJsXZDAEb0bhjygE9K6IdBTbHeFxwySaR8Qx4zabVvFXsogUsv3QaZW+wllwuOUp8Kf+GvBIxZ82/mW0DyqDBuH3/h9RrVS4Dw1sRdSyky25/Co9pj7hXt/DMIqW1tqOVAFWd4Gkn1oqJmyXB4G1aAW3aRI2hQPruaMzUg47xD7MbbH2XfIfSQSD8x9aZYe6SJ79KdMDQTew6uIZQw7MAw+RpNjfBeFcH+VknSUJUj3Db6U6Wu5rUCzyDxJ/D29Yc3LOa9a02E3F/1KNxPUfSkNvH9Nq97K0o4p4Tw2IYPctDOI51lWMdysTSuNjKR5Ph7rxyqx9wJoK/iCCZBBG4Oh717rh8GlsQqKo7AAa96V8e8IWcUrcoW4RpcA1kbT3H9TQ4G5Hjn2zShr93rXXGuGXMNea1cEMvyI6FT1FCBi1Tkg2OcHiAErEuazSlWI0ovh0s0Gs1oZEnELpyyNqFw9wsCDtTXiOVUjeg8DY5SKF0jSWxfdtcwE01wwhYNQ/4RzTNFXLBA0oxybFCLN7SK1ctAVBauACetc3LjNrUpSvoNmvLg6Vy8NvWhZauLykVByfuB2doortbg2oa0xO9ckxQlJ12awg3KyhgtZT8WYIt4gAVjYqaEuaLFTYOzpVnNoVgd220msQQNaZraoLEXBMUY2+xUQFy2lE2+FZvfUK4nXQVP9uKGad/AdEFzBsk1DhMSc0U2TF+ZvUD4ZQZFWjtBR3dw+cUvxfDgo9aaWr0U78G8JXEYoG4MyWxmynaek99aLVBLB/Dnw21jDm60i7fAP+m390ehO/yq6cNbTSP1+NT2V5ai4fagHpqT8zWFOeL8LW/bKNsYIPYjY0TaUKIHSt3blR56wSeawGuAawvFEBIayaiV5710TWMdEVpWrYFRsNaASu+PvDP2zD5lH821LL3YRqnx/MCvJsJhwF9a9+Rq8j8c8COGxBKj+Xdl17A/eX4E/WlmrQY9lSxSQSa64c/NpXajNNaFnJSDHPEL5DCi8NjgQNKT8RuEkUdgLOkmkywTjsVsbC9UouA0pYEmBTQYeF3rmjGS2FAmPvKKhTG6RQ/FBBgUULICAmuiriY0vENYrm9iaHJWhrlzWud4vYNsLa9ppQ9oFmE1y+JAo7hokgkUY42mIMreA0GlZRv24DTtWqtsraKw2MU13axcbUDdwQImajwojQ0/FMhY8XEZhAqG9hoGu9BW7hU6U6tMrLJ3pWnYRXbEGpsRY0Bru7AM9KJW6rLTQVPZjjDWoSh82sUyw9uajbDgGas5qIyRq1gyauPgFAr3Pcv61XLd8RApv4bvhLupjNA+Ej9/Opc3JjVSPR8NdkA9xW7TwD7zS/g2IDJA6afLSu7eJliJ2Jq5MMLVsGoWbrW1u0DBKtXDNrXCtNctcE0TBCmpFNDI/wAKIWgYkrhxWya5K1gmKaq38RMB5mELgEm0c2n4To301+FWnLQ3EcH5tm5bP31Zf+4EfrWMeH4FAxgbmjn4QRqxqPg2GNu66sIZCVIPcaGp+L8S1jaK5pX0iuqBLuFQVtbKxpQwvTRS7R1rki3ypm0zizagzQnEOLZTFHJhmFcYnhSsJO9dTugNewvt4gNrUWJxhIiuXwnln0od3BqkVoU7smo7lzmjessITJ7VHYMP8aHGgWMrOHWJNNMCFXU0MHGWaJwOEa4ZO1BSQ0U2au3CSSBWU1+yqNKyiGik+YQs1Ab07UZxUZVgUBwnUwRT0iXwErdJEUXh8wqT7PB2otIotKjUbtpOhom1hB0oO5eozBOYmglqwoJtWIpfjXIo67cND3rZI1pF3bH+xHgsQDTvAXodD6gfPSkeDwe9WjwZhlfEc88nMomOYbT3jenbTegfctvCQLVy5a/zFh/pbXT4z8qCw+Oi7cU6Qzfv605NsMwddwIPu3H5n51U80Yi5J++0n4/1pxS0pfn4/Qfv961y1zXf/n960uwmNzaTqevpOsDv0rMXjsg9Np7nqfnFazDFcVzR++5ollbeq9wi951xQO5J9FBJ/OKuKoIorYGC2JmDRiqaDe+FbU6mpbeMB6/pRMS3GiuFu1FevSDFRWL3zFLY1DBdq2TS3E8ds2jDuAT0kf1qNPE+Hba4Pmv9aDkvcyi3uiqeOeCeXc+0INH9qPxDr8a88xd0s0mvdMULeItMkghgdd4PfTavEOMYN7d50IghiP7+40GFHFpwBRHD70tXacMzIIqfA4UJXPOKuxkHPiZ0ior9vSalWxOtD4+QpopsahXjFDaClONwBG1McEhBJOtR49tfSrpbJMiw9gqsHrWkw4mp7d/NHpUNy/BoSe6AH4PDZm9BVmwwAWBVc4Nfk1YMPZy6k1ztbOiD0cvYM1lTlxWU1sFoQY3AK4mobOBVRXWHvcsV2rTTqyaRCxBqO2kmpoFTWrY3qgGCvZ1im2EQAUIgBNFhtaEpeAxQVCjWKGuuCdq6xB0oazc70klYwYsAURwjHm1dEbOQD89NaXXLlEcJvBryA996WC2aXR6dc5Rm9PpXnWIx7nE3MqEpzSwGimdAT6wRXoAAu2hHbT+/v3ryHG8Ra3fdQYGeGPeSRH0NWk9oRLRYbGPIbt0/L/n40yfGK6idIn1gDWPXUj5+tV/DXFbVpAI0YANB6iJ+tF4NR5gBcFDMkSCAYnQ9YG/r8KmpBot/hTD5LIeBmua/wCz7on1Mn407OMFK1uDOLa6CAFA7DSPhEfCmdzg4YDKcpFXXRMTXcarMUO4/enbUb0FjuJZNM2nc7D+poLiOCezeMz3B7jvS3HuWbv0Fc8slFVEtOB41ybRO0/+Tep3j9iXAcTR25WkLP7A6kmqa63QukxsfT0qDB3blpw41AO39PWspu+guKPUMPbTXkUE7nKM0/AVNd4fbcQ9tHHZlVvzBpZwbiy3FESCRMfq1OEaetX0SEmK8IW98O74dxtlJa3PrbY6D/SVpVeQOww+PtqX1Nu6NmHe1c0PvU6idRGpuBc/36Us4/w/z7D24lozWz1FxdVKnoek9iaRxraHUvcovH+DHCLnHPa6N29G/Q7H6UB4exFm8Iug2zuGBO3fm0MbkaGNRVq4DxBcVh2t3RmkFGHfoZ7fpGlUviHC2w142lkhIKHuv3Z9Y0PxqEreyq0H8QtNYvG0w13BGzKdmH76Gg8bdkRT+8Bdw9tz7VolJ3OQgFZPfaq1jLnNEaUW7SoWWnRpUER1pXxO1pNH21k6VO2DBGtUgmmTZUrN4qabYeyGE9ahfhvNHSuSTb0p8isERzgLYXap7uPNA4DE6USINRfY3wb881laiso6NxBha00ri3egwaO4jhPLcr7jQowgJmqNGJTbHSugmld3bcCaiwtyayZqOrSdaltXuau8sVmTrS8lZkiS880IbcGs83WtJdk0rbYxl1Cay0MpFEPoKFNhn2+Z2FMgM9Q4LiALCGfuifhXiniM5s52m8Wmeig/+4r1azhGs2dWDhUb2TI5RIjr3rzW1wvzwjM0LLFgNzr0PTag3ugpaIfDeLu5TmVioIIaDGmhAJ3/ALU5OMhuXTWQfXeiSwgACAIAHYDpXPkL2qE+x1sK4X4le3dXOSVC5Qe09Z99ehcC4/5gg6Eb/Pcem1eTcXXTKCQQpaRuDpH61cv4fcQFzDrn1dSVJOkwBBB77TXRik+myU15LxxzhQxFkqCA4Eo3Y9j6GvMuHY/M+R1KOrFSD0IJBn4ivVsIdKofjrg/kYj7UsC3dgP2W5EAn0YAfEGtlj/MjQfhgfF8bkELt19aWWMap30HrtS/iPGQ0leaB8J99K8M7XGlj7h0+Vc3KTlopqi98Ix/luJJyHoO/wA6e4zi95m8qxzGNWjb03iqPZ5VH1q5+EuJLGTqebNpqP7V2QfuRYJiMDjwJJc+ivJ+Q1rnB+I8TZb+dbLgdwVb4GINXpGB/wCZrm6Fy5SMwO4OoPwNM0ZM84wZC4i7ftuGtXrhbJs1pm1ZWWdZ6MNN6J8RIrhH05TlJHrqPqD86M8RcGt23S7bULqVZZ3lSQQD1kUp4ldL2ciKWJiIEkkHpHoKhKuRaN8SWyYwrj/Qf/L9BVexsEU4x7i3byd4HynXXvNIOIXoXShBqg5HTBMNdIaiXcsdTSXDXXDEkaV3/iJzgVdEbQ+xJRUnrVdx7M2oFWTGWwbIPpQNgqREUJOjCzBKxAFNwkJQ7XglS28RO1c0pNvQUyHm71lGeQaytbCMPEliLik9R+VAZabeLgQUPaaV2BNdUuxEc3EJ0rLOGy0fZw4qS9YAFLJKhhcG1ri5eqe5YoW7ZqKQbNBRW7drrUV60RUlu7Ap10A7GtTLcAEVE7xWleazdBL3wTBv9iZzIJVzr1UqY1rz7BmEHy+teo21UYEgFiosaE7+zNeVYD2N51NaS0mZEz34rdu9NbvWJFQYdSDXPxuRROkZxVMpL/jWPlpWuC32tpKmCGGnqBvXXiUgLbHo30j+tR4CPKU9ZJ/f0q6VE5M9Y8O+KFuWszHKw0Ye7r7v71rG+IsNiEbD3gQl2VDEHK2kjK8QH0zAb6aV53wu7y3iRKhFBPQSwj9aVYDil57jWmgopJzD/KwIYepKrQllaDGCZljDQGE+gPffX6D50Tg0Ak6aCai4piRasFiNRP1pT4ZxzX3cNouUnT3rTKuxfBYXxEimnhxDdOQRKmddo/XX86SW8G7GFBNWvwnwV0vKxO8zpW+pFNRb2AveDuZQA0LqBGgB9AP0o8a1T/GtwrhsvVnWI/yy0/MClXA/HF22pt3zm0IS7uyHobg++oMa7++riF3uWgztsQJDCepA09ND9aX2uF2UuBwrAoQVEmAR8arngXjwawWZ2Lm6zGdZlVJP1pzxvjQtyV1YAED8U7fWoulsqr6E/jPw5cIF+1zKJLIBqBqS46kDqOm/eqFisTXoOA4/fw+VX5sq7dSWdQWkjQAEx7vki8Q8ES6RiMIso5bOo9lbgOuTsDrp6aaGo5KS5N17iu2yqX70LQ2Gs5rgozE2CDlKkEdK3wew3miVMTVYNPaZhzjlItD3UmNyNqt3HbA8oR2qp3MM34T8q2aSXYDjFW8wozh1mBJofy2A9kx7jUqT61CMuXRhj9qrKWBTWUwxaONYVrhlgQB+5oC3ZAGmsVYsfcuXQbOa2rEEidxHekHEOGvYCgOHdzqqjrXkL1kpvsfhR1acZtj2mjFwrMdBNd8HwNzIVaA0k69vSrNwrBkWs0S2sj41petkrBxK4/CW2jWoV4E2bVYqz45HlMoDSd9oFD3uJwWywWEyNARAqcvWZJdB4im94b0mPhQd3gOUxFOOH8bYlgwEEwCekR+VMsHcUgyRJJAPuoR9VONJs3Erh8O9COlaXgCC1trrB/fSrmuAH3mExEikPG+Hrbtgm8UhtiNCCe9I8+buwpIO4RdLYO5aI5ksMBAgFSGCx66GqLwTw7cuWkcEQ4J+pH6V6L4cKsFCnMGtkSewI/qaScARLOHtW3bK6vdTXplu3Fj6V6eX1E16aE/P/RY/xMB/6MbLJap7HghQssx1p5ZxoM8080fQ6/StYriCEKJ3MRMH3+6vNXrMkk9j0UH+IHCVsW7BBnM7qRP+WdvhXfhDgQxGHJnVWK/kaj/io2V8OoJjnbX/AGD9TVo/hngMlg3GIhmJUAztpLRtXrYPqZMCp7f6k5aYF4g4UmEwTWgJLHMxnXNsJ9AOnvrrwt4ZW2is4lmGYjeJ1APwj40T4mtG/irKf/GbihjIPLuR8QD8qOvYxbObmlpJYHqvdfcK5vW5GmoLZSOkUz+IXD1ICjQMPkQdDRH8O/CqCwztqXaB7l/ufpVsfw5axuFd4OfmFs9ipOkdZaR7ooHw3g3Fu0hhSUDAdeYk/rWzTnj9JD3dfcVbkN14Ui7ATWKqoc34d/d1rL157ZVXIOYHXoCOhPc0qxl5kiFktoR7+pNeVjzSjkUvKHq0d+L74c2gDIILfOB+lVDFprTbGEiAd1GX6nT60rxUb19ldo5V2CYHgLB1vKWS2pLXCJiB+EbZidPjV24Dw7PFwrGb2UOuRBoiyd9I+ZppwPhY+z2l3GUE6dTqdD76Y51tmO36VLiU5CXC4Gb1y845dEQHqB7T+4kae6etN+DcOWLqaAOQyjsdZIHvP1oRSSog5tdff1g1N5imSH1AEa7dN6+e/a/3rnJWmtr4H46oVY/hHlOTcUTrlI2I9D+lcYfC2gPZAnrFd8Xxj3EClsxD5QAD7pJonCQFysswN65cmSPK8TdeL/wMk/JwMArDNuB0oY2EuMQUg9iK6s5wT5OoUaA9+xHzqTEXHFs3LoytI2HSkeaeSnJhqiU4VAoUoNdOn61icMTYqsbbVX+MviWKFVOUHlM6zpuO1R2OLXwGzEHckDcZd5orE6tP8TWN7nhpJMEATtpWUiv8aJYkyD21rKbnM1lnPhC0iC42rjdtzEzETUOGwdm1cLSWLqchgNBnoBtO/wAKJHFWzOoRlKNbXIVLaEQCHSZ67jpS+y2Vgy54zvD3JRTqQSq6g79t1OlFxkpWwLonv8UssBnnLopgEMGmCRA2qU8RYx5eUWpCkjeS2WTm9BQ1rieZcjPGUGTuCweRBUEMWEddN4pHiuMC3dcoNQUKhgCAwLEnMDJEbA9WmiscpaMWTG27TgKtx8yxOsBTtDHaD6b0hu8KKN5ouBlbUCCdQBKhgdT/AEqAcZvtfI5ZjLDFQOXORvEnXTqdKDvXpRAG0JJYDSXUM0AE7aASNqqsM7asFjlbS3GiESC0h2yyGB/CZBn9KY4TC+Va9pVdMoIDZ11EncA9xE9KT8MxWHIaziQBuUMHzjI+5OxAljpttrrXI4ddVFxIYsrluRpJQZnVc8Aggd99tOoH0LXyax1Zwb5nm4rKZywxUE6Akk7RIqbiOBe9bFi7AIAy6gFgNSZ7QPrSnh1zMx5zM5PZOQjTWD7JJC6gfCp799rTOxGhdw6vzfzAAohVUQCZIUTPqdovC4PT/sGxx4S4bctMJZWTKVEbqPu+h2pbjMv2i+jrqr+akiVhgGJEamX835GjOB+Ih5tws2VAqlEiFWMxYT3jKSNIoDi/HjmW8lxIVjBygs9lmA5+UwJk6QCPXf0muXpVBvd3+P5iruzjEXES6yqSqwG0WZB3UA7b71xiMXbz6gk5RBePaCnUD4D50SmKzfzGy2yzvJyAqEWMoJG5PQHUz8hS5a95aXibjhgFKwBlGZS0MGtvBIBHx034I41TtDMq/iDEJjcfZsTlUcrNuJcliR/tA+NX/G4C1awZs2HyBVYzml+pJHck+6qdx7C2/PVlQLdZQcqqqzy5i+ZWOcgSJhZMnWIqG7iWdSZYjQGN8p0OvrtHqa9rDmisSivYHHyzXh6+yk3sxJERm1nNIP8A+Z+dM/tlpZS6pYnOzQSSGBHKCP3rSzA3lVHBSQWAzblQ0zlAMHSPiR31sdi9YvqCiG2TAR2BUtlg5XaYbNPb56V5+Xc+n7BsvfDsKtqyqDQAbepMn6mqjd8tMQAA4uL5hUmSGVixCqo+IHuq2YjiKIoJI1gdNomfl+tUPxHiMuMXnyo5DA8oCwOZSdxBWQOuf0ru/wDQx3iSj4JRdO2Nf8O5nL3lYFSGQmAGPqNiANvWhcHgWDMpfMlwHKSCCAIEqTvXK8aaMxtsy3HOUZliANie4gt6zpQdjjBLy4YXQSttGYAhp1ltdJ92g2rxVCSS6K2C8VQq5nrBGoMjoZGmtB4bBm9cVB95gPrr9JNFcQ4nbNvKNYZzvPMwEgHsSs/H1oLwnxkWuIqXP8tgU12Rjs46DWFPo1fSemy8sacu+iLWz1nD4bKum3wqr+JcQQYUMxJCgLMyT2GpH76Ud4h8TphkRoLG46oNQAM2YgtPSF6VVcX4tDMSrBW5gQ24kZZ33E6e71qmeajBmin2OMHcUpEOpMw2oAMb/lp3NRWuDRc1uEwRExuRIGh1PX4UDc8RWRluJceAqrIInMFkIy6xqTqIE996kwuKLOgZ84LSrBgIzuVQsABBgEf7vn8vU73pFrR1aMsZYtHMUgnM24OnwoixxstlyJ96WJldRMjXpp9K5t4lFZpyFI5bvmoGcBgAVJAOYFgNSNRpNcBcqS1xnhXOXODJ9rUmZkKWHTbua3S0jfcMw+NbMXC5JJGwghZJMzppRWBW6ynOQ5YghW6ARIMDcyI99B4nBEBiGH80E5g7BlDEtAA0kghSR8qg4dgfLUfzoAZlaSSX9iYKkZVDgAsJ0TbWlppWwnHiDH3cqBUUSw5gToIOYR0IOX5GlNzAEo19SCwRc6ElWVmYqRH4to1+cVYbLFPMyLeuC7lChQAhbWULTKglTqOjCCZmlnHbl1j/ADba+UEzkAOryryFZgdQDuY9R63x2kkKK71+yDBuwRAI10YDXp3mspfewa5mIcmWY/d6knqZrK61HH5s3IsfCMWy5rnntyszGVGdsqjkbblMkzJgiKzG4a3imDAMLSqrjmYyWKqysddBoBEbdhROMwFu1dXzBzwCHEBPamEAII0/5qPAYuFKoFdS5BJJVSs6IifhEjrXnyzS7Q1AlrF3SjW1VLam411IXMXTUEXCZClpUyY2NCXvDN26DeldrZygrMmAUCBQARMdtDVixPBVOa48FnyhRElSkxlCjTesscNFlSbRuB3EiIYlh7WjaQe5HanhnUFadf0N8CXF4JLBYXAruXZjnI6KGBAEEn3GOeANJrMfxFUFuAr21ORRmDqQwU+w3MpBVx8fdWuIqUZgWfnPOSATqNkkSPWhuHFLV3PcEhRyZl9ozExTpclykB/Adwvjtq2Fm2FzA5pCtnGYnQ6ENIG5jU6HSocFdkHy1KKHHskwRmI5gNhBynuNNhBNx/DrD5bkquUyV2LA6luXptRFjithLVy2kLKksBJYt3B2jXrSuVLSbYFdgr4u5YY2lYKszocuaRJ54gdNY0KnvQmEXJiGNs+XbzAgszM+XkGUk6lZaQCZ0pfexbuTzHKoAzHSSfTtM0fZsvzqRaZnGfM8HQdvXt/aqxXHtmsgsXDna0h/l5TI0IAOVWLESdRGu9RnDXUKsMjG0rECACNQoOQiSBy+mvpTVn8hVRUZcwPmEGRB0000679q19uR7WXOqhdElczEDudh01FN9Wm/Y3YDhLl1Axurz6SvKYBUEkgaDcfH3VmFwVpbpa6Sp5iEbMgg80NrmjWNO9LuMXGy8zEg80A7H1ru3fDWxzQBEjY6wJH0qm2uxXOyZcQy+W8AALmQESI3KDqSTA/3R01OsL5tu7DRIVjso0mB6wB1ApSzGAAxaIC5tSIESPTtTDh4hSsSCBIj3gyRVElYqZD9gIO+fSdpnWSfiPzNR4fB5bgbZpVso6gNm6SCQO/aaIxGMhsocqwiImT6kj0qXA8QRGXPztyieWADpMR/elyS4p0MvYIx3Fc+T2ssHU65QSQM4ABMqTzCIiIoXiDq7BYzkEiTuO0R10JnuTpUmKtoXIUsik+jHv8An+dC5gpMQREa6a6yffSJ3tm2bw/FsjBoEqIGnsyZ010OpE760OMdbzvFtYukzmlypJ1KE6LpoIG1S27oywVBCzHf50GLarlPMBO+8yd6PGPdA2MuKNbYHJaAaTqC2ukkQxO0Nr6+lK8HglBzMOk5d9MumYHoZpza4fakw7GZy5oPMRJEjpS3/DHOpJB9kKZBInf1H9KMJRXkDT7DLuNa6PJJDICpBJiAPZAJ6gkH/aaExPh9P/uIzrlM2mKqZRM5AO+aGjrl3oNrR9QA0fL9KY2LoDEEEQNJBAYRuO41qtyfk0SFfCJS3cBu52W7lUgEK8kai4xH4z0MRU1zhVwCEuC4zASozAypORc7wGAyEb71GikpG4zb/lHyqTh2VUZWYoQVKnrILGPhM1GSk9t/gPFIM4Wz3rjLdEkC2rnY5VlhqBzCJ/7tZoNMVDg5gkXGgrm2a2FyhWMBToJ3GaprKXGBYK+Uey0H46+smaAvrORZMpmMj6fKKbirtGYbw3jhErIIgIpZQVE5gWbrEFiD0nrAk/hrKltnLDmgABW0CtBuEgaXDlLb66UnNgoUKlV66jMB6EAGfd/WmaX2ds4hJgaSqtEg6dusDT0qORL3BGw2yhsqbzXSylAFhyLj8ohmWSJggifTagvtvnWwgZiMkGSuhBO8yzMNCSPd60PxRiAgD6gsCknl00M9RHX1pelkzpJBn8qKwLjyvYZDDDkBQGtISBBJuAEx1IzaGsoazgzlHLOnaspvp/7v9Rdhz8Vd1iQxMpzD2QdBHzo1vD5t2lK3CSscuoAOm1ZWVyKsc4witOxrtWQXMawuAuBmg7dROgYCoLd1szZSV1zEBiBOn0rKyurhFLo1gF6+yySQc+vuqANrOpMzvWVlFCN7JvtzFp05R11ra4nO2WIkahdBp2rdZRQLdmrFsGd9Jn1g9qlsXzIAEk+vbbX4VlZSzdIKYwtXCjnPLHIRE6EkaTRfBvD4u2nNx5ZCYj51usqN3JIfwIOLWFIGVSBsQTOorm5wK4iB4EETv07GsrKtbikkLWyEMV1jUbU68K3mZ3CjkMSDBIPWKyspsqW5BiSceuZ76ILCiJ55GsDXSoMZ4eVE8zMT6Vusrgx5ZVj+R2lbF9pOYdqmyAkCNpJrdZXpIQ2gjSNDqalbgrXbTXSQqjZfTvWVlcufLKCjXlhSsXYa6VPWBr8qJXEZwx6z+frWVldSSYEQYu2UGpOb6RRVnjLMoDawsCdd99/dWVlK4qwJ7OuIXs3OQNNdBGsRMUNZw5e4B+f71rVZRikuhhzZ8UG3bNvWQ3YEEdRS3i963dfzACBA27+6srKVwUZNrya7GPBMMbyOtsKjZQozDzJn7wnRetNv+n1w62i1xiynlAjLPWB0msrK8/1OSWOLcfgeCtg3HOFte5wiqcwBOk5Y9D3rMLwQgBcqsse1swJ2M+6t1lcy9RNxir8/mM4oT3beViufYkbGt1lZXZ9afuL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5612" name="AutoShape 12" descr="data:image/jpeg;base64,/9j/4AAQSkZJRgABAQAAAQABAAD/2wCEAAkGBhQSERUTExQVFBUUFxUXFxUXGBUVFhgWFxgVFxcUFBQXHCYeFxojGhUVHy8gJCcpLCwsFR4xNTAqNSYsLCkBCQoKDgwOGg8PGiokHiQsLCwsLCwpKSwpLCwpKSksLCwsLCwpLCwsLCkpKSwsKSwpKSwpKSwpLCwpLCwsLC0pLP/AABEIALcBEwMBIgACEQEDEQH/xAAbAAACAgMBAAAAAAAAAAAAAAAEBQMGAAECB//EAD4QAAIBAgQEAwUGBAUEAwAAAAECEQADBBIhMQUiQVEGE2EycYGRoRRCUrHB8Acj0eEVYnKC8RaSstJDU6L/xAAaAQADAQEBAQAAAAAAAAAAAAABAgMABAUG/8QALhEAAgICAgEDAgMJAQAAAAAAAAECEQMhEjFBBFFhE3GhwdEUIzJCgZGx8PEF/9oADAMBAAIRAxEAPwCvhQBQ964Y2okCK4v3FivPjdhOMNY5ZNQ2X54rq1enSt3bAEH410uNow2ThwAzTXVrHBTFK34kzcoNTLgWYVrS0x0/YKxBVyKb8PwqgSKWjhZyab1PgcyaMa0Uk9BbfkblhSfjd5QKY3Dy6VWsepJINaS2Py1QLafOCBXKWCmtMuFcNCiahx5g0qaT0K1oju2BcGooPDYHK9T4rGZVgansP6VnDBcuezauMO6ox/IetNJWDRLi7QOg+lDvhmApza4cVMupX/UCPzrvF2QwpoySRnFizhylgZ6VKmJKNFD28QUJAG9HWrGbmNZtBSCbDgmT0qPE3QG02reGwsk9q6uqA0VNjWCYLAteudlG5/QUbxBks6Dc0XhsUEGgqv4tS90uxn06R2pZPQCXEEtqKkwikCK7tNO1YbpB0pVEK0CYgwahu40LRuKWRJoO/gwR7qrEWQRgsQLgIpZfZrdwgCisOQm1SYiwW5hrVHFNbJim+rOdalRAoimtjhv3jWnwYOtRpJjcBVlLHKBW73BGtkMaZ8PtAPPY1Jx3HloUCqumChZfxmmQUSHyWwO9C2cMc2Y0eyZqFpINbNpg5E1lHpECsqXND8UKb1yhrqZhRaYUmuzhstOoaJNAmFTvU51qFn1Nat4iKWUnQpPYwnNmo5cVloJrpiaGuYuTUOMnsYa2fEOVoPWu+IYsmGFJsXZDAEb0bhjygE9K6IdBTbHeFxwySaR8Qx4zabVvFXsogUsv3QaZW+wllwuOUp8Kf+GvBIxZ82/mW0DyqDBuH3/h9RrVS4Dw1sRdSyky25/Co9pj7hXt/DMIqW1tqOVAFWd4Gkn1oqJmyXB4G1aAW3aRI2hQPruaMzUg47xD7MbbH2XfIfSQSD8x9aZYe6SJ79KdMDQTew6uIZQw7MAw+RpNjfBeFcH+VknSUJUj3Db6U6Wu5rUCzyDxJ/D29Yc3LOa9a02E3F/1KNxPUfSkNvH9Nq97K0o4p4Tw2IYPctDOI51lWMdysTSuNjKR5Ph7rxyqx9wJoK/iCCZBBG4Oh717rh8GlsQqKo7AAa96V8e8IWcUrcoW4RpcA1kbT3H9TQ4G5Hjn2zShr93rXXGuGXMNea1cEMvyI6FT1FCBi1Tkg2OcHiAErEuazSlWI0ovh0s0Gs1oZEnELpyyNqFw9wsCDtTXiOVUjeg8DY5SKF0jSWxfdtcwE01wwhYNQ/4RzTNFXLBA0oxybFCLN7SK1ctAVBauACetc3LjNrUpSvoNmvLg6Vy8NvWhZauLykVByfuB2doortbg2oa0xO9ckxQlJ12awg3KyhgtZT8WYIt4gAVjYqaEuaLFTYOzpVnNoVgd220msQQNaZraoLEXBMUY2+xUQFy2lE2+FZvfUK4nXQVP9uKGad/AdEFzBsk1DhMSc0U2TF+ZvUD4ZQZFWjtBR3dw+cUvxfDgo9aaWr0U78G8JXEYoG4MyWxmynaek99aLVBLB/Dnw21jDm60i7fAP+m390ehO/yq6cNbTSP1+NT2V5ai4fagHpqT8zWFOeL8LW/bKNsYIPYjY0TaUKIHSt3blR56wSeawGuAawvFEBIayaiV5710TWMdEVpWrYFRsNaASu+PvDP2zD5lH821LL3YRqnx/MCvJsJhwF9a9+Rq8j8c8COGxBKj+Xdl17A/eX4E/WlmrQY9lSxSQSa64c/NpXajNNaFnJSDHPEL5DCi8NjgQNKT8RuEkUdgLOkmkywTjsVsbC9UouA0pYEmBTQYeF3rmjGS2FAmPvKKhTG6RQ/FBBgUULICAmuiriY0vENYrm9iaHJWhrlzWud4vYNsLa9ppQ9oFmE1y+JAo7hokgkUY42mIMreA0GlZRv24DTtWqtsraKw2MU13axcbUDdwQImajwojQ0/FMhY8XEZhAqG9hoGu9BW7hU6U6tMrLJ3pWnYRXbEGpsRY0Bru7AM9KJW6rLTQVPZjjDWoSh82sUyw9uajbDgGas5qIyRq1gyauPgFAr3Pcv61XLd8RApv4bvhLupjNA+Ej9/Opc3JjVSPR8NdkA9xW7TwD7zS/g2IDJA6afLSu7eJliJ2Jq5MMLVsGoWbrW1u0DBKtXDNrXCtNctcE0TBCmpFNDI/wAKIWgYkrhxWya5K1gmKaq38RMB5mELgEm0c2n4To301+FWnLQ3EcH5tm5bP31Zf+4EfrWMeH4FAxgbmjn4QRqxqPg2GNu66sIZCVIPcaGp+L8S1jaK5pX0iuqBLuFQVtbKxpQwvTRS7R1rki3ypm0zizagzQnEOLZTFHJhmFcYnhSsJO9dTugNewvt4gNrUWJxhIiuXwnln0od3BqkVoU7smo7lzmjessITJ7VHYMP8aHGgWMrOHWJNNMCFXU0MHGWaJwOEa4ZO1BSQ0U2au3CSSBWU1+yqNKyiGik+YQs1Ab07UZxUZVgUBwnUwRT0iXwErdJEUXh8wqT7PB2otIotKjUbtpOhom1hB0oO5eozBOYmglqwoJtWIpfjXIo67cND3rZI1pF3bH+xHgsQDTvAXodD6gfPSkeDwe9WjwZhlfEc88nMomOYbT3jenbTegfctvCQLVy5a/zFh/pbXT4z8qCw+Oi7cU6Qzfv605NsMwddwIPu3H5n51U80Yi5J++0n4/1pxS0pfn4/Qfv961y1zXf/n960uwmNzaTqevpOsDv0rMXjsg9Np7nqfnFazDFcVzR++5ollbeq9wi951xQO5J9FBJ/OKuKoIorYGC2JmDRiqaDe+FbU6mpbeMB6/pRMS3GiuFu1FevSDFRWL3zFLY1DBdq2TS3E8ds2jDuAT0kf1qNPE+Hba4Pmv9aDkvcyi3uiqeOeCeXc+0INH9qPxDr8a88xd0s0mvdMULeItMkghgdd4PfTavEOMYN7d50IghiP7+40GFHFpwBRHD70tXacMzIIqfA4UJXPOKuxkHPiZ0ior9vSalWxOtD4+QpopsahXjFDaClONwBG1McEhBJOtR49tfSrpbJMiw9gqsHrWkw4mp7d/NHpUNy/BoSe6AH4PDZm9BVmwwAWBVc4Nfk1YMPZy6k1ztbOiD0cvYM1lTlxWU1sFoQY3AK4mobOBVRXWHvcsV2rTTqyaRCxBqO2kmpoFTWrY3qgGCvZ1im2EQAUIgBNFhtaEpeAxQVCjWKGuuCdq6xB0oazc70klYwYsAURwjHm1dEbOQD89NaXXLlEcJvBryA996WC2aXR6dc5Rm9PpXnWIx7nE3MqEpzSwGimdAT6wRXoAAu2hHbT+/v3ryHG8Ra3fdQYGeGPeSRH0NWk9oRLRYbGPIbt0/L/n40yfGK6idIn1gDWPXUj5+tV/DXFbVpAI0YANB6iJ+tF4NR5gBcFDMkSCAYnQ9YG/r8KmpBot/hTD5LIeBmua/wCz7on1Mn407OMFK1uDOLa6CAFA7DSPhEfCmdzg4YDKcpFXXRMTXcarMUO4/enbUb0FjuJZNM2nc7D+poLiOCezeMz3B7jvS3HuWbv0Fc8slFVEtOB41ybRO0/+Tep3j9iXAcTR25WkLP7A6kmqa63QukxsfT0qDB3blpw41AO39PWspu+guKPUMPbTXkUE7nKM0/AVNd4fbcQ9tHHZlVvzBpZwbiy3FESCRMfq1OEaetX0SEmK8IW98O74dxtlJa3PrbY6D/SVpVeQOww+PtqX1Nu6NmHe1c0PvU6idRGpuBc/36Us4/w/z7D24lozWz1FxdVKnoek9iaRxraHUvcovH+DHCLnHPa6N29G/Q7H6UB4exFm8Iug2zuGBO3fm0MbkaGNRVq4DxBcVh2t3RmkFGHfoZ7fpGlUviHC2w142lkhIKHuv3Z9Y0PxqEreyq0H8QtNYvG0w13BGzKdmH76Gg8bdkRT+8Bdw9tz7VolJ3OQgFZPfaq1jLnNEaUW7SoWWnRpUER1pXxO1pNH21k6VO2DBGtUgmmTZUrN4qabYeyGE9ahfhvNHSuSTb0p8isERzgLYXap7uPNA4DE6USINRfY3wb881laiso6NxBha00ri3egwaO4jhPLcr7jQowgJmqNGJTbHSugmld3bcCaiwtyayZqOrSdaltXuau8sVmTrS8lZkiS880IbcGs83WtJdk0rbYxl1Cay0MpFEPoKFNhn2+Z2FMgM9Q4LiALCGfuifhXiniM5s52m8Wmeig/+4r1azhGs2dWDhUb2TI5RIjr3rzW1wvzwjM0LLFgNzr0PTag3ugpaIfDeLu5TmVioIIaDGmhAJ3/ALU5OMhuXTWQfXeiSwgACAIAHYDpXPkL2qE+x1sK4X4le3dXOSVC5Qe09Z99ehcC4/5gg6Eb/Pcem1eTcXXTKCQQpaRuDpH61cv4fcQFzDrn1dSVJOkwBBB77TXRik+myU15LxxzhQxFkqCA4Eo3Y9j6GvMuHY/M+R1KOrFSD0IJBn4ivVsIdKofjrg/kYj7UsC3dgP2W5EAn0YAfEGtlj/MjQfhgfF8bkELt19aWWMap30HrtS/iPGQ0leaB8J99K8M7XGlj7h0+Vc3KTlopqi98Ix/luJJyHoO/wA6e4zi95m8qxzGNWjb03iqPZ5VH1q5+EuJLGTqebNpqP7V2QfuRYJiMDjwJJc+ivJ+Q1rnB+I8TZb+dbLgdwVb4GINXpGB/wCZrm6Fy5SMwO4OoPwNM0ZM84wZC4i7ftuGtXrhbJs1pm1ZWWdZ6MNN6J8RIrhH05TlJHrqPqD86M8RcGt23S7bULqVZZ3lSQQD1kUp4ldL2ciKWJiIEkkHpHoKhKuRaN8SWyYwrj/Qf/L9BVexsEU4x7i3byd4HynXXvNIOIXoXShBqg5HTBMNdIaiXcsdTSXDXXDEkaV3/iJzgVdEbQ+xJRUnrVdx7M2oFWTGWwbIPpQNgqREUJOjCzBKxAFNwkJQ7XglS28RO1c0pNvQUyHm71lGeQaytbCMPEliLik9R+VAZabeLgQUPaaV2BNdUuxEc3EJ0rLOGy0fZw4qS9YAFLJKhhcG1ri5eqe5YoW7ZqKQbNBRW7drrUV60RUlu7Ap10A7GtTLcAEVE7xWleazdBL3wTBv9iZzIJVzr1UqY1rz7BmEHy+teo21UYEgFiosaE7+zNeVYD2N51NaS0mZEz34rdu9NbvWJFQYdSDXPxuRROkZxVMpL/jWPlpWuC32tpKmCGGnqBvXXiUgLbHo30j+tR4CPKU9ZJ/f0q6VE5M9Y8O+KFuWszHKw0Ye7r7v71rG+IsNiEbD3gQl2VDEHK2kjK8QH0zAb6aV53wu7y3iRKhFBPQSwj9aVYDil57jWmgopJzD/KwIYepKrQllaDGCZljDQGE+gPffX6D50Tg0Ak6aCai4piRasFiNRP1pT4ZxzX3cNouUnT3rTKuxfBYXxEimnhxDdOQRKmddo/XX86SW8G7GFBNWvwnwV0vKxO8zpW+pFNRb2AveDuZQA0LqBGgB9AP0o8a1T/GtwrhsvVnWI/yy0/MClXA/HF22pt3zm0IS7uyHobg++oMa7++riF3uWgztsQJDCepA09ND9aX2uF2UuBwrAoQVEmAR8arngXjwawWZ2Lm6zGdZlVJP1pzxvjQtyV1YAED8U7fWoulsqr6E/jPw5cIF+1zKJLIBqBqS46kDqOm/eqFisTXoOA4/fw+VX5sq7dSWdQWkjQAEx7vki8Q8ES6RiMIso5bOo9lbgOuTsDrp6aaGo5KS5N17iu2yqX70LQ2Gs5rgozE2CDlKkEdK3wew3miVMTVYNPaZhzjlItD3UmNyNqt3HbA8oR2qp3MM34T8q2aSXYDjFW8wozh1mBJofy2A9kx7jUqT61CMuXRhj9qrKWBTWUwxaONYVrhlgQB+5oC3ZAGmsVYsfcuXQbOa2rEEidxHekHEOGvYCgOHdzqqjrXkL1kpvsfhR1acZtj2mjFwrMdBNd8HwNzIVaA0k69vSrNwrBkWs0S2sj41petkrBxK4/CW2jWoV4E2bVYqz45HlMoDSd9oFD3uJwWywWEyNARAqcvWZJdB4im94b0mPhQd3gOUxFOOH8bYlgwEEwCekR+VMsHcUgyRJJAPuoR9VONJs3Erh8O9COlaXgCC1trrB/fSrmuAH3mExEikPG+Hrbtgm8UhtiNCCe9I8+buwpIO4RdLYO5aI5ksMBAgFSGCx66GqLwTw7cuWkcEQ4J+pH6V6L4cKsFCnMGtkSewI/qaScARLOHtW3bK6vdTXplu3Fj6V6eX1E16aE/P/RY/xMB/6MbLJap7HghQssx1p5ZxoM8080fQ6/StYriCEKJ3MRMH3+6vNXrMkk9j0UH+IHCVsW7BBnM7qRP+WdvhXfhDgQxGHJnVWK/kaj/io2V8OoJjnbX/AGD9TVo/hngMlg3GIhmJUAztpLRtXrYPqZMCp7f6k5aYF4g4UmEwTWgJLHMxnXNsJ9AOnvrrwt4ZW2is4lmGYjeJ1APwj40T4mtG/irKf/GbihjIPLuR8QD8qOvYxbObmlpJYHqvdfcK5vW5GmoLZSOkUz+IXD1ICjQMPkQdDRH8O/CqCwztqXaB7l/ufpVsfw5axuFd4OfmFs9ipOkdZaR7ooHw3g3Fu0hhSUDAdeYk/rWzTnj9JD3dfcVbkN14Ui7ATWKqoc34d/d1rL157ZVXIOYHXoCOhPc0qxl5kiFktoR7+pNeVjzSjkUvKHq0d+L74c2gDIILfOB+lVDFprTbGEiAd1GX6nT60rxUb19ldo5V2CYHgLB1vKWS2pLXCJiB+EbZidPjV24Dw7PFwrGb2UOuRBoiyd9I+ZppwPhY+z2l3GUE6dTqdD76Y51tmO36VLiU5CXC4Gb1y845dEQHqB7T+4kae6etN+DcOWLqaAOQyjsdZIHvP1oRSSog5tdff1g1N5imSH1AEa7dN6+e/a/3rnJWmtr4H46oVY/hHlOTcUTrlI2I9D+lcYfC2gPZAnrFd8Xxj3EClsxD5QAD7pJonCQFysswN65cmSPK8TdeL/wMk/JwMArDNuB0oY2EuMQUg9iK6s5wT5OoUaA9+xHzqTEXHFs3LoytI2HSkeaeSnJhqiU4VAoUoNdOn61icMTYqsbbVX+MviWKFVOUHlM6zpuO1R2OLXwGzEHckDcZd5orE6tP8TWN7nhpJMEATtpWUiv8aJYkyD21rKbnM1lnPhC0iC42rjdtzEzETUOGwdm1cLSWLqchgNBnoBtO/wAKJHFWzOoRlKNbXIVLaEQCHSZ67jpS+y2Vgy54zvD3JRTqQSq6g79t1OlFxkpWwLonv8UssBnnLopgEMGmCRA2qU8RYx5eUWpCkjeS2WTm9BQ1rieZcjPGUGTuCweRBUEMWEddN4pHiuMC3dcoNQUKhgCAwLEnMDJEbA9WmiscpaMWTG27TgKtx8yxOsBTtDHaD6b0hu8KKN5ouBlbUCCdQBKhgdT/AEqAcZvtfI5ZjLDFQOXORvEnXTqdKDvXpRAG0JJYDSXUM0AE7aASNqqsM7asFjlbS3GiESC0h2yyGB/CZBn9KY4TC+Va9pVdMoIDZ11EncA9xE9KT8MxWHIaziQBuUMHzjI+5OxAljpttrrXI4ddVFxIYsrluRpJQZnVc8Aggd99tOoH0LXyax1Zwb5nm4rKZywxUE6Akk7RIqbiOBe9bFi7AIAy6gFgNSZ7QPrSnh1zMx5zM5PZOQjTWD7JJC6gfCp799rTOxGhdw6vzfzAAohVUQCZIUTPqdovC4PT/sGxx4S4bctMJZWTKVEbqPu+h2pbjMv2i+jrqr+akiVhgGJEamX835GjOB+Ih5tws2VAqlEiFWMxYT3jKSNIoDi/HjmW8lxIVjBygs9lmA5+UwJk6QCPXf0muXpVBvd3+P5iruzjEXES6yqSqwG0WZB3UA7b71xiMXbz6gk5RBePaCnUD4D50SmKzfzGy2yzvJyAqEWMoJG5PQHUz8hS5a95aXibjhgFKwBlGZS0MGtvBIBHx034I41TtDMq/iDEJjcfZsTlUcrNuJcliR/tA+NX/G4C1awZs2HyBVYzml+pJHck+6qdx7C2/PVlQLdZQcqqqzy5i+ZWOcgSJhZMnWIqG7iWdSZYjQGN8p0OvrtHqa9rDmisSivYHHyzXh6+yk3sxJERm1nNIP8A+Z+dM/tlpZS6pYnOzQSSGBHKCP3rSzA3lVHBSQWAzblQ0zlAMHSPiR31sdi9YvqCiG2TAR2BUtlg5XaYbNPb56V5+Xc+n7BsvfDsKtqyqDQAbepMn6mqjd8tMQAA4uL5hUmSGVixCqo+IHuq2YjiKIoJI1gdNomfl+tUPxHiMuMXnyo5DA8oCwOZSdxBWQOuf0ru/wDQx3iSj4JRdO2Nf8O5nL3lYFSGQmAGPqNiANvWhcHgWDMpfMlwHKSCCAIEqTvXK8aaMxtsy3HOUZliANie4gt6zpQdjjBLy4YXQSttGYAhp1ltdJ92g2rxVCSS6K2C8VQq5nrBGoMjoZGmtB4bBm9cVB95gPrr9JNFcQ4nbNvKNYZzvPMwEgHsSs/H1oLwnxkWuIqXP8tgU12Rjs46DWFPo1fSemy8sacu+iLWz1nD4bKum3wqr+JcQQYUMxJCgLMyT2GpH76Ud4h8TphkRoLG46oNQAM2YgtPSF6VVcX4tDMSrBW5gQ24kZZ33E6e71qmeajBmin2OMHcUpEOpMw2oAMb/lp3NRWuDRc1uEwRExuRIGh1PX4UDc8RWRluJceAqrIInMFkIy6xqTqIE996kwuKLOgZ84LSrBgIzuVQsABBgEf7vn8vU73pFrR1aMsZYtHMUgnM24OnwoixxstlyJ96WJldRMjXpp9K5t4lFZpyFI5bvmoGcBgAVJAOYFgNSNRpNcBcqS1xnhXOXODJ9rUmZkKWHTbua3S0jfcMw+NbMXC5JJGwghZJMzppRWBW6ynOQ5YghW6ARIMDcyI99B4nBEBiGH80E5g7BlDEtAA0kghSR8qg4dgfLUfzoAZlaSSX9iYKkZVDgAsJ0TbWlppWwnHiDH3cqBUUSw5gToIOYR0IOX5GlNzAEo19SCwRc6ElWVmYqRH4to1+cVYbLFPMyLeuC7lChQAhbWULTKglTqOjCCZmlnHbl1j/ADba+UEzkAOryryFZgdQDuY9R63x2kkKK71+yDBuwRAI10YDXp3mspfewa5mIcmWY/d6knqZrK61HH5s3IsfCMWy5rnntyszGVGdsqjkbblMkzJgiKzG4a3imDAMLSqrjmYyWKqysddBoBEbdhROMwFu1dXzBzwCHEBPamEAII0/5qPAYuFKoFdS5BJJVSs6IifhEjrXnyzS7Q1AlrF3SjW1VLam411IXMXTUEXCZClpUyY2NCXvDN26DeldrZygrMmAUCBQARMdtDVixPBVOa48FnyhRElSkxlCjTesscNFlSbRuB3EiIYlh7WjaQe5HanhnUFadf0N8CXF4JLBYXAruXZjnI6KGBAEEn3GOeANJrMfxFUFuAr21ORRmDqQwU+w3MpBVx8fdWuIqUZgWfnPOSATqNkkSPWhuHFLV3PcEhRyZl9ozExTpclykB/Adwvjtq2Fm2FzA5pCtnGYnQ6ENIG5jU6HSocFdkHy1KKHHskwRmI5gNhBynuNNhBNx/DrD5bkquUyV2LA6luXptRFjithLVy2kLKksBJYt3B2jXrSuVLSbYFdgr4u5YY2lYKszocuaRJ54gdNY0KnvQmEXJiGNs+XbzAgszM+XkGUk6lZaQCZ0pfexbuTzHKoAzHSSfTtM0fZsvzqRaZnGfM8HQdvXt/aqxXHtmsgsXDna0h/l5TI0IAOVWLESdRGu9RnDXUKsMjG0rECACNQoOQiSBy+mvpTVn8hVRUZcwPmEGRB0000679q19uR7WXOqhdElczEDudh01FN9Wm/Y3YDhLl1Axurz6SvKYBUEkgaDcfH3VmFwVpbpa6Sp5iEbMgg80NrmjWNO9LuMXGy8zEg80A7H1ru3fDWxzQBEjY6wJH0qm2uxXOyZcQy+W8AALmQESI3KDqSTA/3R01OsL5tu7DRIVjso0mB6wB1ApSzGAAxaIC5tSIESPTtTDh4hSsSCBIj3gyRVElYqZD9gIO+fSdpnWSfiPzNR4fB5bgbZpVso6gNm6SCQO/aaIxGMhsocqwiImT6kj0qXA8QRGXPztyieWADpMR/elyS4p0MvYIx3Fc+T2ssHU65QSQM4ABMqTzCIiIoXiDq7BYzkEiTuO0R10JnuTpUmKtoXIUsik+jHv8An+dC5gpMQREa6a6yffSJ3tm2bw/FsjBoEqIGnsyZ010OpE760OMdbzvFtYukzmlypJ1KE6LpoIG1S27oywVBCzHf50GLarlPMBO+8yd6PGPdA2MuKNbYHJaAaTqC2ukkQxO0Nr6+lK8HglBzMOk5d9MumYHoZpza4fakw7GZy5oPMRJEjpS3/DHOpJB9kKZBInf1H9KMJRXkDT7DLuNa6PJJDICpBJiAPZAJ6gkH/aaExPh9P/uIzrlM2mKqZRM5AO+aGjrl3oNrR9QA0fL9KY2LoDEEEQNJBAYRuO41qtyfk0SFfCJS3cBu52W7lUgEK8kai4xH4z0MRU1zhVwCEuC4zASozAypORc7wGAyEb71GikpG4zb/lHyqTh2VUZWYoQVKnrILGPhM1GSk9t/gPFIM4Wz3rjLdEkC2rnY5VlhqBzCJ/7tZoNMVDg5gkXGgrm2a2FyhWMBToJ3GaprKXGBYK+Uey0H46+smaAvrORZMpmMj6fKKbirtGYbw3jhErIIgIpZQVE5gWbrEFiD0nrAk/hrKltnLDmgABW0CtBuEgaXDlLb66UnNgoUKlV66jMB6EAGfd/WmaX2ds4hJgaSqtEg6dusDT0qORL3BGw2yhsqbzXSylAFhyLj8ohmWSJggifTagvtvnWwgZiMkGSuhBO8yzMNCSPd60PxRiAgD6gsCknl00M9RHX1pelkzpJBn8qKwLjyvYZDDDkBQGtISBBJuAEx1IzaGsoazgzlHLOnaspvp/7v9Rdhz8Vd1iQxMpzD2QdBHzo1vD5t2lK3CSscuoAOm1ZWVyKsc4witOxrtWQXMawuAuBmg7dROgYCoLd1szZSV1zEBiBOn0rKyurhFLo1gF6+yySQc+vuqANrOpMzvWVlFCN7JvtzFp05R11ra4nO2WIkahdBp2rdZRQLdmrFsGd9Jn1g9qlsXzIAEk+vbbX4VlZSzdIKYwtXCjnPLHIRE6EkaTRfBvD4u2nNx5ZCYj51usqN3JIfwIOLWFIGVSBsQTOorm5wK4iB4EETv07GsrKtbikkLWyEMV1jUbU68K3mZ3CjkMSDBIPWKyspsqW5BiSceuZ76ILCiJ55GsDXSoMZ4eVE8zMT6Vusrgx5ZVj+R2lbF9pOYdqmyAkCNpJrdZXpIQ2gjSNDqalbgrXbTXSQqjZfTvWVlcufLKCjXlhSsXYa6VPWBr8qJXEZwx6z+frWVldSSYEQYu2UGpOb6RRVnjLMoDawsCdd99/dWVlK4qwJ7OuIXs3OQNNdBGsRMUNZw5e4B+f71rVZRikuhhzZ8UG3bNvWQ3YEEdRS3i963dfzACBA27+6srKVwUZNrya7GPBMMbyOtsKjZQozDzJn7wnRetNv+n1w62i1xiynlAjLPWB0msrK8/1OSWOLcfgeCtg3HOFte5wiqcwBOk5Y9D3rMLwQgBcqsse1swJ2M+6t1lcy9RNxir8/mM4oT3beViufYkbGt1lZXZ9afuL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5614" name="Picture 14" descr="https://encrypted-tbn3.gstatic.com/images?q=tbn:ANd9GcTBlfbTxdqifKzqGiC8J1Rjfeb9qBg2hrQTuGcYzI0RLZYgVM6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476672"/>
            <a:ext cx="3752805" cy="3168352"/>
          </a:xfrm>
          <a:prstGeom prst="rect">
            <a:avLst/>
          </a:prstGeom>
          <a:noFill/>
        </p:spPr>
      </p:pic>
      <p:sp>
        <p:nvSpPr>
          <p:cNvPr id="25616" name="AutoShape 16" descr="data:image/jpeg;base64,/9j/4AAQSkZJRgABAQAAAQABAAD/2wCEAAkGBxQTEhQUExQWFhUXGRsaGBgYGRgYGBsaGBwcHhcaGx0cHSggGholGxofIjEhJSkrLi4uHh8zODMtNygtLisBCgoKDg0OGhAQGiwkICQsLCwsLCwsLCwsLCwsLCwsLCwsLCwsLCwsLCwsNCwsLCwsLCwsLCwsLCwsLCwsLCwsLP/AABEIAMIBAwMBIgACEQEDEQH/xAAcAAABBQEBAQAAAAAAAAAAAAAEAQIDBQYABwj/xABCEAACAQMDAQYEBQIEBAQHAQABAhEAAyEEEjFBBRMiUWFxBjKBkQdCobHwI8EUUtHhQ2KC8RYkcpIVM2ODssLDU//EABgBAAMBAQAAAAAAAAAAAAAAAAABAgME/8QAKhEAAgIBBAEDBAEFAAAAAAAAAAECESEDEjFBUSIyYRNCgfCRBCNxwdH/2gAMAwEAAhEDEQA/AMEqH9PanKTOMf7U+2ZFSrawZMVzFiAErJM/7U9MT1/fP7U1CR7elOsoZM9THOaVjDNI5BG3H9/fzou5p90mBHlVas/aR+tWmjuCOJI+lLsOipOkJMdZp69lHd5Zq2N8SNyifP8A3pz3AfpT3smgF9KF+XJNRiy/kKsJHNNS6B4c+fHnQrDBBa0W6YWYEyYx51Hc05+UUaLy0n+JjpTthgCfREEGOlR3LR6R9qOF7j186Ywk81VsToDeI/XFcluek9aku6fM+VKj52jy+lUSNCgzPHSuKgfTNSrbB61G1rzOKQCLeU5zXJtpg0fUN9KlFnzikM4BRXd2BjrThZwDSG37+9AERx045qJ5MxNE216RipRanrSugAE0zEgzx6UdprTSKtNFoRMnmjltAHE+8cVhqavwWoyQPYK4mQRR9zUWiviy8zPQjgDjn2oZLQZyHVgoHzBZJny86nuW0HAzg9II9q53O+jSLY19SoEbfoaBvEN8yR+keZqyu3UVGIg+MDdHnx7CoG7T7tbnhUhxsIOcY48iKqLfgbZSvbEBQgLDO6YwaAvg7YImBx5f+mjbZIbdgdDPlQGpJOBAj1roiZMr2sCa6pGTz/tXVrZImnUVMSAIiTUdk/QVMGAOcfzFSWLpmHPn09qmNiWMc+X7/vUJIkbf5FSq/iJNIYjLlo8/2orSHkz7fTmetD2eD/PpRaJgR5fzFAhG1MfMRNI2oFM2LMFf4aZf0B5BIIiatJEMnW7PNSyKr7GmbaSZI+1PJg5kR0puL6ANZBXbQKCt6gGno4HHWihBZUUgpgvRzTo/agBRShRzSNxSx60ALs4ilCr9TTIP0pTSGOgdKjZxMdRT2BNRtZ8jToBtcBTglIuMUqAY1smIqz0Whz4sftBoe0IIq70+piDwesdRWc2aRSC7GnCLOeYkGR6dJFP1CHd0PWOkHznrULatAMyfaeT709r6Mo4/WT6k+nlWG01wdqmOQ/TEiD9AR09qre0FO4FTIMR58Z4orV3l6RM5AFAajB5x+tWooTZX3mYdRzx/PWhmcnHl9KPuhSYJPvGPoahS2pnJ9DHX61dUS5ENpuhqB7RExGepzgUanZw/zZMmOcDMgz+kUqWgDAG4EH7DJmPSgl5K42x/mA/6TXUYUHRj9qWnkW1FAvETFNYEikt3OZ+n1pLfHp1plEtnjxeUipbWeemc+WKHeYAP39PKi9NoLl0pbtI1x2yFGT058hNAqJLXBnrRWngEg/cdJ61rewvwr1Bg3rq2lIGF8bZ5BGFEe5rQp+FtrrqLh/6VGOseVNRb4Qm0eeW0PE/Xz8q6/aLQMlvLqTXpbfhvbEbL7qQZyAfbyrBfGX4K3gXu6N1uySxtPCPJydjfK3sY96tQfZNor9VomtLuuEoo/wCUsfrGB9SKr7vbWhVAZv3XkgrFtFMdZ8RCn2mqC38Cdobio0Oo3Cf+GyjHMMfCfoar+3Ox7mkumzdK95tVmCmQpYTsbA8Y4I86pQV5Y2/CLS98WeL+lYtoo4Bl+PPdz+lIvxc0jdatlfJRtPrkcfas7bUUt0CtPpKid7Nw/wARaTug228HJ/zIQB7bRPvP0pq9vacLPex/ylTP6TWd7D+H7uqW8bf/AAVDOCJwxInGYEZMGOaYnw/eJjaoHG4ukfvP6VntisWVz0aW127Zdgqvk4EggE9ACRFWkGcqRVP2P2BbtFWutvcZHRAfPzaPM/atEwmYP71LroREPCSDFNcRmpJ6yP51rnvACJjypYAb+/SlAPUCml15Yn7fanHUKRKtPmCKLQUcVB55rhpgc59qUvmAf0+1MKtzIp2IkW2QZET70QrAfNnzANB2+cgmnzEx5mlQ7oMJXB4x086W1cWM8fvVfbDdceXSnC2J5g+tLah7gxtapkgY6Cf5NRajVAwAIihzaKnPH3pr2gM0bUFkj6nw7cxM+k/Sh1u+s0txwBJmBxGZ+1csETRQji4880zvtp9D5Hzp7AeXNRqOaKHYw+w+9dUZ2jBx9RSUUOymRDNTpAkVErjJmnbhSoq6CtJpHusLa5Zsew6k+QFeq/Dunt6VItDJyzmC7GPPkD0rN/DWmW3ZBA8dwAsTzH5VHp1q5709KcV2yJS6RpR26y+pPHkPPHFT6LthyfEfp/2rJW3M55/QUWL8cf71pgg3idqJHiYU/T9po7bVkn2rz8aqTE5q50vbzW1AwFA4PP3k09zGantbWCzZuXD+VSfr0/Wvlv49tH/EF+S3J9a9l+K/iYXtLsAO4sN30Phj0PnXlXxbY3Lu+v25oUrY6MWg5pXGPrUhHAHlS2BJAjnzrfoz7PTfwNUqvaF0gFVsxDYViZME/T9aY6+gHvVj+GWj29j65+rlcZHhESftNVm0nzieK5Ly2avpDu7jEx9KRZ2nE/6VMtoqsgz0kf38qN7N07XmS2ACSDBPhAAyST7ZpNoVFSyY8vPj96L0HZFy4Zt23fiNqkgfX61v+yOytGvAt3GXaXa4YA/9CkZ449varodvW1wpx0AAAx6dJpLI6o89Pw5qwINhoEgyMz5g8EH0NVGu7FWSPEjjnpxz7mvSvi74j1NrR3L2ktK91YIVpY7SfEwUQWYAzE9OvFeB9qfHOv1DbrmoLRjFu0oE9MJP3qtl8DTNKmnIjxn9jRK2SfWMiMn1rJJ8ZXtoDW7JA5O1gTjE+OOfICqXWdq3bjS1w44AwB7AYFVHTbE2j0Tvz+Ug+cQY+3WuuAnrHvXnI1bgHxsJ5yRVp2X8T3FDLdJuiJQMT4SswFjhTMQMYHlVPTZNo2QxGT9sVxuATk/pWW/8VOeLKj/qaP8A8a7TfEjDL2kK9drwY9j1qdrHRqGviMfc/wClNgdSTNdo3W4q3FEKwlQcGPUUl23yBH1nj0qQFdoHt/eod5/WpkSB0P8AoKGuKKAOD00Xa7b0HX0phQg+k9aAGO6z1rq7jpNdQBRi39Kk02l3MoJOWAJPkTnpVqLUxKyY/hojRaRe8QxI3Dng5oYWbCYMfyOlOa8AKGdvEajuHpQAdZuUl29AJ8v3oe2xn+dKfeIiPSiwO0zyJJ5ru0dQdsTz/PpQ26P5/IoftF5AjPFKx1kgvakBI8vKeRiqkoGUpuLcnPn5Up1QBj159Rz061E0xlTnqDMf3pWVVGS7X0vdvxg8e9P7D0ve3hn5RJ9TPhE+/wCxrVX9MHEESD7H9KTSaIJkAKPtn/Wr+o6oNiuz1r4dWyOzbthBuK2Wd4H5iCQPsBXn3emPCu5hzH9q2/4aXLZW4hRhIIdjMPuIAHPQHyB8R+uV1uy3ee2DlbjIPPBI8/1rNcUJ8gnZVi9fZVt+ANJbf8oA/MxEwBnPtWwvay3ZTurBLYh7p+Zh/lBjCDy9KotJqCLV6BE7VP7wevSl0D5M5ipvJoo4D9MTEZnkx51IwjJ6cwaYb8D160Ld1ZFaxaMpFr2V226tCHxHA8/LqD98VB278EaTU3Bc1QKXH+Z7Ry3qxA2HykgmqzSahrZLAnceSPKmX+1WZxvcwsE5MwJxI4pNjRN8TfhroLPZ1+7bS6t22he27XCxeBIBUwpUzB8IIrxBx18zn3r3Htbtl78IXBQqwzM5Uj+E14prLUXGHkT+lbabfZEhs0Z2F2aL1yDugDJEYz4RJ4k/tQVbH4S0oXT3WIEtdUAnGFQnH/vrTUdImKBX+GADi8QPVJP3kZ+lWOk+GbaEOf6hGZaCPooET7zV2LI2iLi9CZH7T70idnb4lwP+cTHOJUHJ6VzuRrTGXB1Y5+lDs4MQCf1kVKOxliZUkHP8PJMfpUTiMBhjkR+uKSoTEEg4qRzEGfUjy+vtURUHlgBOBim3ROOOOnOB+tOiRLt8/wCYmorhxmfIedLsPIAMxXXgydMRwOlAERY/5Z+grqGu6l5MKfoBXUAWl1zI2RHUcmn2AxZQceLyn7VFZj1k8kecY9xNT6dTK7Z6ZJPQ5x9KALbvfGVjzPT6felnxUztJ9rbuoIMDPtTd85Hl9pqC6J7bwQZ8/3pLV2WYewqIHqYqCzc/qep+vH8NAUFXD4j9f8AaqzWTEzGOk8Dz8vtR9xvEardTfgDqv5sHzGSPQZpDK54DDy5GB5Z9+al3ECVyp5nmTnJqK7B8OcSVMdPfoP7RQ1lznn749/tQMOttIkyvGZxPlUjQSDyf59v96D3kiJOfTnmm3rm0GTMGP2oGzefB3a/dW1tjbvu6m2uWyBb8TGOmQBnnePKnfF9hTrb2BO8AgwZlQZk8ASce1Y74a1apqVvXM7cgeZHA6wJzW47YVb2oa7mG2tA8ioH1/nrUt0xpWU5ZRbIRicyZ9JC4Bofs2/830o3X6PYsiCGE9CeY9xGZ84qj0t2GPr/AGrO8l1guRezzTmyRQVu9JH0qZbvNapmbQ7WvCk9f55RVPpGkscyf2qw1Bmqm4YmOKdgkOW4O+UgyTM/as18Udm7HNxflY5Hkf8AQ1a974g3SQB+tP7Rti4pU9f4K1g6IkrMWiiJx9633wraL9msxEbNQQpxlXRef+pax13sy4HAYACeQRHv516T8K2AdBqEURtKsPoZJ+xOKrUmqJjEABbGQfX+3lT11JC5EEE8cmpbGjmcsG8jxj16fWozpwRPJ9/3rO0OmQjUk+gH8+lM1a5KncG4/wC9FNphEkY9+KE1a9ZU/UTTTBogXTAYGCOs80TZDQAPPrH+tQ2iJAIPqRGPam3GIaM488VVkkve+xPpTWuT7+uPvUSXoIwufIRxSPd9AR1n3+siigJe9jBj7/711BSpyf7UtG0Ce5cCloYk9Bn3NTQVXdu5H14qJbQzliR/mCj7T1qaxbDx4f8A3EDMfbpTAt9S+7J4j9/5zVWddsbxccsBn0+px+lHaxWfTl0yVkMuNwAA8QUGQoBiYrIalmggcnH3rnrJvHg2Nu6sbxkEAz6Hg1EGIuKek/eZ/wBRmrP4Y+Ge/XVIJK2bSqgAJlhAwOshTjrNUN4MgypERzPI/UUlK1YOOaLW6pzjHnzVbquSARkDnj7/AMNFabU96hPDDkf39qE1VzBnJHlGPpVE0V4t/liSOpny+X0H6VDqSIjAP3NSgiTPXoefr58TTjpFjPM/yKYytfVRio2vlz51Nd0mYiev8+lF6bTqBI45+1PBI3RWGNxVUSzEAAc+Qr0wWSN21tndhdpYRlQPlzLHkgAHpWc+DeyQANS4ESUtyVPOHuQfm2yMf5iPKtUNe6nPeFRCncBIEELuIyuFOSD74zza2o7qKujSCoGv6aUuESQwuXAeIIjduH5fm44yI4rC3mIOOmRXpF+8rWrkBDjz8XiEKSCQeeD1x7V5lduSWxAHJ9ajTk5cosO018HIorTt4j7VlQGtuXRp81PUeVbHtDs25pnC3BlrYdSMgg8eWeRnyNb1RDILlz+f96pNTmfT9zk/Sir+pO+OZU/p6epP6UA9yDAEHk54jn+e1XRJCx3SB0H96cNSKiuPkkY8+vPX0p9lZHtVpksZdBaTwQJH0/2ra/Bl8d29o4Lo2RjJAj3rGqp3Dy/1/n61ffDd3+oG/wApn1O0Gcev96l5AtgVtxAZo8xP0InqfXjpUtgckwCJlYGDz044wIipLaI6MUIJU7WUwpgruDSSDyIxNCai6VgorTElvlOSRPMmRyes8VjdmoLbbLDaOCepkQMeRNB6k8yAp3RGAfWBFT63dlmwXJYgwq+LyAOBn0oXV9BgkLMgiY6SQOekcitomcwMjIg8+XE0lxZjcSfKI6e/rT7CycCQP57n2phY+ftHvgVoZCXEEifPiolbng4yMA5qS0CxABPMSePvTLmoCkjvFLeQJ++Mcn96YERH/wBQ/YUlMds/MBXUAEB5M3GAaJgNMA+YIx7elWHcW9qst0AkGUhgw6DIEZBnEiPKjxoySNjRIgBtpLCSACOScxHJEVNZ011dw7uRIJwCqzyuceYxMxjrWL1fBe2ist6O4uQ26AYCxuMCYOYPIH1FZrsHU97rNNbMDfdtqZ4EsJ5+oit7qNUEsXG7oF0V3Hhg/LOCAY8QzMYMHNeX/DenL6uyAT4W7wmcgWhvJn2WnH1RbZV7WqPp3Va7Tdn2XYQGcloySzkmMCTAP2rzTXajbYv3mbc1oMwGCrEAmGkYk+lWadoJutNdubi3yEkNIkztLTIkdfX2qr+KtRbOh1CIVAZTCqBO4ZAMcdSZxjBPXmjK6VFLk8w0fxHftmZVj5sP9IxW51IY2rbsIZkVyAZA3AGPcV5totMbty3bHNx1Qf8AUQP716/8f2xZaQpTxEMpiRmFPhx4gJrr1Ek0kRB3yecntE94Uc9ceVXehvFsAFuAABM+vNUxsbtVaZVDwwJXMELlpjMRPFemaJbfcrIhDmVkGWEgAMslDhhwZ61Go0uC4q+TB9o3xbYK7bDBkH5h6x96s/gns/8Ax+pWyhOyZuEYhRG4icTnBqg/EFQdc0CBstwOfyj7k8/WvRvwf0RtaW5dCy164LQkwBbQbrjT5SQvvjHNOWIJkp+qi91gUXLaC1cNhQUshN0BRy3OXO47vIwPUmroiLa92jsGlLipb3EYggznd1JMziKF1DXjbRALmxWIZWURKxskqBBbmBHKwTIqlXsol/8AEr3aldpe14lVoJJcSSxbcQCx6+0HmpPk1NDqmuSDaR9wtkhrgKhtkmAdoZeZk4MyJ5rA9vdjXbbs6oxQmR1ieJ8vrzW3S+CpclVLBiylBEDdB8TZg4iB9ahbVKVAWHJGAu1SevBG2dp/MwzIEECUnnBVYPOuwLPe6rTownddQEe7if0r0f8AFG4i3be4hStsLPnufCnGImc+Z46+U9pdvNpNYzWlh7VwFQ2cgA5wBzVr8eduNd0wJcvvKFWY7iFYFis4IIMDg+/n0bXa+TK0D666QykEYx9/Shr+OTzA+nX9ah7EvPqbLSCTajc56yTH1gcfWl7V8ADdJz/rVpdE32NQD8oxJ9Pepd8AgeX19f7VBYu4B2mGEgkQCOJHnnrRvdCQeev+1DEhEefStN8H2A03Glbc7WIwZ5MRmYgTVL2DYXUXQggpktGTCCTEf2r0XsTUWiCLY8YhRI2hQJOxhG5QRAkQJj1FROVKioq8gGsCruLbVtlSywyh+IUk7eAREYknmq+zqXQEhWTEczKAZYgYgQx8v1o7tAhXJN7cUdd2OADAMoI8MjCnODtpe0e1l2qY8bWwwKSLYQOwm5vmXbaRjoT71nFFMpe2NLsz4SZBVlClIgFW3DEHyzMdaz+tKneCwVgQDgg+R9PuJ8qtdR2rbVRbUFYXxeFJJkHnaDIGPPBExVdccM/LhpGWPnEEmJ4rogZSI7cJtLqzq04mDAxO7gmmrtYkoG7rdAXvFF2MESdsGOpCkVNetp4SVLknPMARyHBzzxA468UdYcsRubcwAUFiWBBkk5IJ++PqKpslIQaEbe9UM9pedxAMTmYJO2cboifKg2RGdiltATJA+baJn3YAYn05oq32dcWStwgMDBBaIUmQMYP65zTW7PIAYNaAkzmLoicld2BjpHTpSsdFZc0hJ5H8+tLVtd0bKSDacHnKvOc/3muqrJoMF8grL3duxU8JLGBuOHIkHa0QIEAc9Fs9tMHHcqyMAQLoeS2OICjE84PWoNDeL+FU7zqs5IMSeAWk+Xv5zRVoBNzOoHyhRlokyZ3LlsASsD3rntLk3OvN47ls2yRsLEFiDDqSrDau11hhg45mMisV+HYnUXSUD/8Al3x6+E/2OOvHWvQU0pYIJDEKFXKhUVp4HAjAz/m+3nXwE4XU3FZ9oayybhzIZDA8ydsR69KItShKvgT5X5N9YLq6C5bBtOrTcCGSp8IDKFEMsTmDHNQIxcFO7RZUrtNyVwCGABO6STMRAxwKNWzIJEHaYJmIj5lhg209IM5J9aLt2Q9tldLSuC8M5IA2wc7AVZjxumMxkxGdpGm08U7Kvd1ftuf+HdRj/wBDgn9q9l7T+HmuG8Ga5cLEKHdxcOXAA58ENxPqOK8c7Y0jWr9+24IYO0g+pkfoQa9/0GsW9o7bones4t3igbxS0OQyyPCpaYmDk5it9d8NGWnyzwrs7WumotydpW4FM8DMMD6civb31C6fdv2bseJrgCggnaQsRPnn6V4V2zb/APM6heou3fLo7V7h8J3v8VpNPfli9xRbuZXuxt8N0sIkTsnJ6g1H9SkqbHpy5R5T+IuqN3Wd4Y3NaTdHBIZgCI5BUDNemfAaIdHprRRt3cbleFKg3m3uQG/MCYn0HuPMPxFtlO0dQpEAFNo6bdigRGIkEY6zW7/DqzcvaTTqxvsv9RRtgIiByOZU7ukzgRHEU9RVpxCD9TNZ2hqpQAGISVj+pvljID3TuRhBwDjAERWc1msS3ue9eJFwgspa6k+KWXapMEKAeBkE8Zq0uEW0O21tRlh/EpaFKruAG8GWEywz1jpTX1tyGu27ZURG9QDBJkiTtyIOAeQeoFYo0Iv/ABBaJH9a4YJQLtdpDHwgudogT9YEg1KumXfuS7uf5W+UtMDcQFlYkZG2fD16S3bNkDcHbuyfAocBQvMwbYBGCs7jkGZiku6tXA2i5AByIccyIAHIUR18sAiqrOAvyeW/GNqNVcO7cHAYHzxtPPqpq8+MTbGktIEKuhQMZBVzsO5l8IgYAjNCfHaRdsNyCmMzIVjPqPbpiu+MTCIBxukYjge5rqWVEwfZL8KgLZT/AJnYnpkyo9Dhai7cuh7bRR/wvsOns7ifmbjdIl2jABnpkZz6YqfiIhLjgGVJkf8ApbI/eKSfqoPtNr2L2Ol3RWizKhFlZ74qAdwGwW8icgY5J5NZv8RF7l7CWztHdkHacEhuvUxMScmK2XwLp/8AEae3CgtsgkPbUqE8Jcgtu2+GJjkxMTWP/EpAraf+mUY94TuJLlSU2bhwDycf5usCsoX9TPyXKtpe/hnof6V1x8x/prClvnjdjz2iP+qtt2Dpry3HTuzsuOzE3FYxiZTkyQMzHEQ0Vj/gNC/Z6bLz23N+4CFKiR4djMChkBliZWOcnFaRezrrhV768joBIc22Un/MSWXcTMTjB9az1XllR4DPizs0lluFE27NosIF+YEk3ceKNoiREVktIzf1FuXBAHg8PIjwwwJ4XiQcACc40OuV0Yb2Z7jKTKFlaRtVS+BkAiM9Vis3rNIdx2JO1TDMoVs4eCxz4iR1/wBHF2BBfc2wttPkcIWa9sgsJ8SsbY2W4PSTHJqtfdvMlIyAU3AGDggkAR5GB9KOOjItgE+RkqxgCcZgRmSFEccVVJYJO3vAJJwVCxA6wcf610RoykOuWWU+LwCRiCckSOMAweDFOXWxu3bj5HOP+9FdmXNhABBBkbWG/BImFzBP0ORETTjpkCk+EliJBuIjrtKwQGIyR+VcnxYwaGwRNpr4vBnnaqKJUqXbJgCCduZ5MQfPFd2neZg157u5iRuTxK24zkypWBHX29n9oaRLV1RcW4YRSyi5bnqD40DD5hgZgDM0HvtkhlS6Le6IYbl8IEkuqgETyAAYIxSS8DZONQp+XUNHSVRTj0DEfrSVDqNbbZid45/IpVMYEDuhAx5V1FEhVwb02jaqkzuFwhWB/JMdF6eYPiYCasrplFlFa2Cu55kbBKwWFsQTI5kevEB6m5a0ete4lkk2gCD3gAaQwDqolSBODuYys/Ny06tWJUDukCoQsd5dVXyMp4XDDO7AOM5zlJM0VBmu7G8F1kuFTAawrXF2bTIcHE7wMgiQSRmSY83+FXjV2omTuCwPzMjBce5Fbn/xDaFu9ZtboKhEYDdAKqLh2yUUsVJBkkA+Ymsx2T2PsuW9Qoa4EYHulkXiy8FQFaUDbZJzE4jNawxBpkNepUejreuXrYslrL3FIUK4cEhCZAuEbsgx+ZcCIqbs26yI12NOrHchBHjc+JQrNfSGAiQEaTnmgFuatjbvO3dKxG20rultnLEACHPzRJBKjKngySO09aFuDvEIUEm3KqbSmV2lu6QmQAY3EHpnNct28Gx5h8bNOtvtA8RBxwfCM/evRfws7UW9pFsyBd08iSSCyli1mQpDMgMqRJgKOjGKH4813+JVEi0ptw25Vj/NCjwgiQwO0DkA1W/CWjezdF/Y7KVNs7VIyxEw0rDAZGcYPoemTUtPJlTUyt+PE2a/UeEJJVio+UFral9uT4SxMZOOpr1z4M0l6xpLPjW2q2wAGGJMljG3cPEWlobJ8s15T+It1W1hYBo7tPmEFgCwBI6SBXrun1Peo4R3IlbRkJ4Z8KPDfLz65kkTWes1sjuKgss81/Fm6Ll3TXhb2M1oq5DBgzW25Bk8boz5Ct38E9mf+U0hDNtNlS+1ZILywzOSWIMR94NY38Xrs3NOhZGe2LqPtVgVg24VicMQMSPLM81pPgft510VgBvltncqhG8NvcNzjaxgQMRPUUTt6UQj7nRfdi6dzeju0sOWJ2mULbQsOdvdyTPQR5ekz6Ndx7tWW5Lra3DcvDbmhydwKnpB4iOgVrt5dUFDMtnZ4d1x2GCRmN0eKAJgOCSeBUl7tJjqAovK1vKEBhcCwsod5QEpPhkmQW5B5wbl0i7K3V6O2+4PbCSu7ZLEdciXmDyBBxMcYB1/ZgQkDZkkqqBgBABK8mdskZg49zVz2r2ko7tbgNtFO5HO5t4kb1VBvyCQC0xyQDtppv2mHd3r3d3HcIisjBFDETLMSAjbY+WYI4lq0TlfwS2jyv8AEDf3lsOIIUwMzBIiZJM0D8S3y/cN0ZJ+uN30FG/iFZKakobgubBtBBYgAE+HKLEExAEYqu1VzvNPpkkl07wZ4Clgy+3X9K7YqkjFvLNZ8C2Lb6YC4xBl9uQAIPikFfFg4AIyaovjuRqFU/8A+a5gAESwBEGDgcii/hO6gtNZvh4Z9ybZVh4YJmMqftMmDEVD8emdRbcqoLWlypJDZYgmSfFtZQYxj3qIr+4U36TRfhpfuvYuILjKtpgOrbe8kgqPy+IGY5JWao/xL7z/ABgFwZ7pePlMs8sPc/qK0P4ZW2TT3bssEuOVMEgbbagzAGTJI9i1V34j3Fu2rdyXa4jspZgApQgREKFkNGATG71ms91a3A3mBa/hTq7n+HKG2zWxfaNqTJNtSV3/AJfPkAT16bK5rD4juYSSGV7WoC3Buhc7YcqYIO8kTWE/Cq4O4uIHZXe6dpXkEKnQgqRHoTzGa0trtG9Yui1uQGdn9O5d7zcWIEnUjEYnpA+2ep7m6LXtRJqdZbU213MQbe7/AIndq0lmUhgcQB0WAODyRNR2s2xNiIpQwxTcrEspAAceNlgZKxnnmrjXb7YW7eK2ycFbzW18YY7GnbBBPDKQBgmOo+vv2Ce9v3ReLBgyKzKPCQE23CAXaZMg4g0Jd0FmRugMNwMbTnxDcJ5IVjJ5HHl0qr1OmGWBn6kDnqsiKv8AXX7dzKhPCWY7zO4MJJMBQQCGIAIPjxOTVAbsSpzB/wAoA/8Ab0+01vEzkxdPdKGQxTbzBIPBB68QftNEWSmDcuKA3HhZieYJjj3HpQtppbkjyzEHnpwZ9P2qZtVvMAIxMcAktxE7stx+9WyTmt2VC9053BjIYRbjp88R5YGfOajt3YZs7Qw/JAwPIRH0P+9O1VpdocrtWTy0MJ8wwk4xxGDUOrVlSBclGIkLkTzBKGCw9qVDCLTuAADIGB149rkUlC6y/bdyy2VRTEKC5AgActk8Tmlo2oVlv39hQFXxONoRRcNsK/I8WRsLST4gMqZGaHbsy+3e946W7ajcSXDAkxCqSf6hGAY4j0AJmi32lJS3b3gSX3MlwIvzYUgrgxggNKkgxR+t7TXcu5YFsmQy2bgEg5/qXiYMyFK9Z2gYrm3tOka7fIF2f2ZpmCDczPEqyqu0+LHhJCkeIdSfD1mKt+/Q3g+wItsblWAioy4DssM6vPIhRO2Kz2q+IJJ8Fnf4vGqlSwxBDMxO71PkNsc0mj7OfUy5W5twAbUhVO3khtzQTEsJAMyTMUU2rngdrosu2fia026B3jFZVgsIrgg5V0hljAH7yaG02lZzZN+8LYLyQzEIZgrOySHbIMrjaCc4o/Q9mdnlCzXSSBnvHMicblQQHIPQEeeQM3el7P3qLVvV6pUs+EOm5U2sxmF3bmUxhhK44iktqVRVCy+Sq7H+HrDvfuO6MLYYpb/roPDlZe5aC5A+pJ9qN0PY47u7vLkbVKW1uLPB2qbi7mZCejACCBABFWSdhrbuHu0uFWXfG27dBgnezXJKGc+GepnpELJct27guWEcvLj5EvSTtRXFplMbiAqmeYAG0ClubKVHkHxjrBd1V4xADFAJmAnhiesRXp3YWtsstnvWunv7KMwJi1udQHMiZJeedsEAcGvHtRaMncCCDBBEZr0f4M0tu5o7ffXbqBWYbEBIYLvKTulQYDLCgH5JkDG39RBKC/gjSll2UP4mMg1FsWtoQWoAViww7ckqPFETE8DJq5/DPtObDWS+3u3LhtpfYlwoJCqJPjkEkwA30NR8cXBea13SRsUiFyDMZxMMSMj2M9Kp+xdNcW+o2kb1ODKhh5T08QA96ajelTFdTwep6nVtc7pRbVrSrtt97t+ZQTAG0LvJGVCkDxdMETSapbbEBGFhkZfCXeHPyhw4wpx4cQSZYxFAans+8mxURGPhlmuLd2kjcohDNu4Y64OAB4tprtd2OR4Db7ojadpvOMtEt3bQ2VB8xjESKxikaNllc7Tt4BAusSwkhrZUdDaUxtMgYURgjM1T6i+pO5lIzgMXUE43S0zxnED2qBVZVadzhNwIGQJKgrIGOsmInHWhdXHCjEflgg/UkEY65raMckN4Au3LYutKiFgxmTJ6kk5nmo+zCAsElROROc4POPvRtvTHnbE8EY+phqktOgSCkscbsSM5MHrGBx1rXdijOs2XOisIUDG+RcXAXuwSq5mJdcCMkTyPIxnvjS4Ge2Rt4Y+Eg/MQemB7VdNZm0fFsU8CI8UZzJ8ZwAfI+VZft12LDdg5JEAfMfbPFRpq5WNv0my+GtCf8PbZE3gIm4K+1h3mSYdl3AktIUECJob4h0pOlum5AG0MpDI0sXXapAfesg5JEYH0B7N1hS0ht2knYqsXXwsRjKhhv4HIM5kGhO2TcFp9xkEgeFUVAdwY7Qox68fWppuf5L+0L+B7x/w+oUXmTaykqu+GW6AjE7QflAzPQ+eDpU1zAKe7gosG8u+YJlBknbiOgOQZOBWG+EL+3UxuCi4rLODBHiXkGDKxPqR1rXX+0e4uFiblq7kbVAVog/OGBUjjwMCDIkcVc4pSJi8BWo7WCq7SS5IDLdQuQJbxC4BKNkDjII9CKt+0y0xIH5gqbjiQMyCYmMkUQ/aLaq4TdPi2EBFU2wIBaAoZlk7emPYDENmwfEwDHw7QUIDAGdwIkbgQTnn1OajbbBsdd7fOxFtAWyts2wUVLbMPDuVmmLuR8s48j0p21DEDp6MAY/SI6/U+VWF3sW0SoS9nYhIKuAGM7kICHII54M+tD621atk29jMwHO4g+gOBtEdINaqKIItDcJUqQCSRkHOOgJ4kTjipQN3hliMlAuT1njDe/wCvSgrzEnCbR0GX465O71kEZpz3TKhSS4C+I7twYZxkz09yKdALqUM8HbJAyZ5zzwfvNMe0TwxC9eTBPnnk/wA60UEG4lyuAZDSwOAM+EYjExiOfIJdqhmW0DuxktCHrt8WZ8yW5+pYhi6YkSGAH/V/YUlNGsHRAfqT/alooAy92k0kIYEt5zDTiSxgQSMefrNSaHs934KiMFma2vJ/5iJPtnn0qHRWO8ePmyCRk4ODMjzPpVpq0sr4AyqU8Sk20IY8eLbg5WJ2k4zXPKSjhGit5LbsrSWrRhblo/Mu7arsOnyqdyg8hpImDFWNrxuVFtwoIG8ANIYMA+4NllVZHhkfSsw19TsDqlx1Bnuitl3B8XiCqAxUTDQZAMziLjs+5bYymlIAMhvEDvwArKGAiW+b2MCMYTT3Wrf8f9LuixthSLtu7vc3FYpsW5cKXRAEbcDKnpMAGOIFD3ASpZjbViC4RV3lZ2KoCHxcYkRJz4iada7U7tit6yWEFlVSN1uCJ2EAkqcqXLGTOBRmu+JxatqHtXSBIFu93anYZnK25jdwG98UVJqnH9/f3sLA7/atyAzOVAAO245ZHwpYAbSTJURJz12xnK9o3bl95O6GbwnxMxJMldxBLkYHPlWnvdmPqEN666WQst3QJXcsdOFLGADGRIMZAoTtHtLT20RbYuG4nyTt2pJJJByx48/OTxFwqKVITyBaT4bsIUfW3WKv+VFLgAGJuNB2nMwAxMHihdZ2gfEmnRVtqfCVDFtoJAeSZXd1gDk1Y6LS3Na83D3aEl1lW/qFmgi0CIuGSeOINWHfWtMrm2u66GI3sdtwFfCUkLMTjaCOYLEVTm7qWX4El4KNewYIL3EJG07Jfd4jthpXwHPUdRWg0Gv7qwisqWl3MVCl1fa3heSwKuSGifFGPau1ulR7bXLdhbcjezblf8pLFZMIN3BgHIyeKE7K7SZAw7snu5IaHCCTB3FGWMcbSo8MnrUv1K+S0kgm/wBs2Lti3aRmN20rbrndyGUsTDFY3ySxBKjLN1JNUn/xdbYjugWgwzbwyg8QC+0CDP8Afmp9V2urEgDIEBiSR8owN0suZ/MR1AEkVQnTnk5kgE5IH1HP0q4Qy2yHLwPua1y6sw2jrEyQOCx/MeOcCPKKVLG4GBPmPCn7mY9RXaS6C0OTtYgYdAfD0zgY8/I+VGX9EATJCqsgTG8iIhsBRjqT14zI0brBIo0qlUuLCgFg0FWKhIE5ImZPXMHyyl4W1cgG5PO4QAOshJgRzyOOlLpbBtqwa2BuB2TcIcyCOVwwg9cYHIqz1i299u7poTwBmQmSrZDqpJgoYH6jHWW7dDF0720RiJm3/U3pvKsqgSO6uBvGd05aMESBmsH8S3UOpud0f6cjbjbiB+UExnpJrU27lkrdL2mPhiULYOIJBbAgRwPy5HNY7X6UzMyN2W4HOK00+RTNP2RdB06obS/KT3gLq6kN7kEQMwByMjMvN0XLd1S+wOPFttq4IkkZLbt24/lH6CKH7N7OvbIZbi2lI8bBtihjIYRzO6RHM1HcaQwMMvI2E7QZ9czAieeKmssd4MwrFSrVtBbsi0mwkswUvIBUGJIUgeRIKwOh9Kq//h6uu5V5MZmJAzHhMEAjB8xVrp3WysbB4lkqwDcggsJGMHH8FXOVkpNCWLLKAqM4IB4JB6CFOCPv7V2m7RugG2H3BSZVz4gTHEkGZ6SP3ka5eiCJBHBAMGD+YTC8jAqNdaxnC7ojPl5TkgDy4pIZOJe425bj8kBoESMnr6SR0HSMLevpaA2gZwCxJgckQSBPl15pl94HDT0PAHmIKyfQyvtUv+LYGVAYdDhWMATKzMepEVWRURaXTd5JLwemPqJbHT360naGndT4rYIXqQ5B8oghfrjmrduy7jKGuItpY3AMBuPJkBQWM88VWWtZZtEnuVZxA8bOogeaRx7x+lMn/BFo+y7lwkWxJiYEiceqx1iKj1HZj2nQPbDMROwSWA9dpx+tEXu3dRcIUOFXoFXaJPTwjdH14/UDWXFVh4lDCJIYOCw5M7jB6R0owCsvALxAI0+qAPAS2Sv0J6V1VD9r3AfDqLwHkHYD1gAgDPpXUDol+GzwesjP1qy0iDeMDIE+vHPnyfua6urF8s0jwjQdn2FOnkqsjgwJHgQ48s5qO/cJLAkn5uv/ANC4f3APuBXV1czWf3yaMB0VwjS6ggkEBYIMEQxAjyxQHaI/+UfPJ9TAyfOurq30uZGL5RY6i4fEsnaptsonAMkSB0MYnyqm1F5n1SF2LEmzJYkkyFJmeZJP3NdXVMfZ+CmbO8YF0DA7pcf/AHE/1P3NUrObtsm6TcIZY3+L/jXV6/8ALj2rq6uSHtv5X+jRhN7DXI/5f/6/6D7CqfXsRpFgkTeUGOo2MYPmJAP0FdXV1wIlwUrH9SZ+kRTO9bcRJiHxJjCMR+tJXVuZI1Xw85Nu0CTBuwfaBj29Kp+0flu+x/TiurqgsJ+EWLXwjElCWlTlT7jg0crkPcUEhd07RgTtfMcTXV1Tqe1j7BWQbA0DdLZ64CxmrX4D0qP2hpldFZf6p2soIlQxGDjBGK6uq/tJ7KPt282/ZuO3J2ydszMxxM5oO3/81f8A0LXV1Ro+001OS7iLdyMSM/rUDKMY/MK6urSftZEeSk09w+MyZNwyZzRWq6e4/wD2pa6l2Jh2iQHu5AOD+nFD6tBvtYGXQH1Ejmlrq07Doru1LzHUKxYlhsAJJJAjgHyycetWl5QdMGIBaeTz96SuoXAmZRLhDmCeR1o7VOVYlSQRBBGCCBIIPQzXV1MRZjTIclFJJMkgE80tdXVS4Ez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5618" name="AutoShape 18" descr="data:image/jpeg;base64,/9j/4AAQSkZJRgABAQAAAQABAAD/2wCEAAkGBxQTEhQUExQWFhUXGRsaGBgYGRgYGBsaGBwcHhcaGx0cHSggGholGxofIjEhJSkrLi4uHh8zODMtNygtLisBCgoKDg0OGhAQGiwkICQsLCwsLCwsLCwsLCwsLCwsLCwsLCwsLCwsLCwsNCwsLCwsLCwsLCwsLCwsLCwsLCwsLP/AABEIAMIBAwMBIgACEQEDEQH/xAAcAAABBQEBAQAAAAAAAAAAAAAEAQIDBQYABwj/xABCEAACAQMDAQYEBQIEBAQHAQABAhEAAyEEEjFBBRMiUWFxBjKBkQdCobHwI8EUUtHhQ2KC8RYkcpIVM2ODssLDU//EABgBAAMBAQAAAAAAAAAAAAAAAAABAgME/8QAKhEAAgIBBAEDBAEFAAAAAAAAAAECESEDEjFBUSIyYRNCgfCRBCNxwdH/2gAMAwEAAhEDEQA/AMEqH9PanKTOMf7U+2ZFSrawZMVzFiAErJM/7U9MT1/fP7U1CR7elOsoZM9THOaVjDNI5BG3H9/fzou5p90mBHlVas/aR+tWmjuCOJI+lLsOipOkJMdZp69lHd5Zq2N8SNyifP8A3pz3AfpT3smgF9KF+XJNRiy/kKsJHNNS6B4c+fHnQrDBBa0W6YWYEyYx51Hc05+UUaLy0n+JjpTthgCfREEGOlR3LR6R9qOF7j186Ywk81VsToDeI/XFcluek9aku6fM+VKj52jy+lUSNCgzPHSuKgfTNSrbB61G1rzOKQCLeU5zXJtpg0fUN9KlFnzikM4BRXd2BjrThZwDSG37+9AERx045qJ5MxNE216RipRanrSugAE0zEgzx6UdprTSKtNFoRMnmjltAHE+8cVhqavwWoyQPYK4mQRR9zUWiviy8zPQjgDjn2oZLQZyHVgoHzBZJny86nuW0HAzg9II9q53O+jSLY19SoEbfoaBvEN8yR+keZqyu3UVGIg+MDdHnx7CoG7T7tbnhUhxsIOcY48iKqLfgbZSvbEBQgLDO6YwaAvg7YImBx5f+mjbZIbdgdDPlQGpJOBAj1roiZMr2sCa6pGTz/tXVrZImnUVMSAIiTUdk/QVMGAOcfzFSWLpmHPn09qmNiWMc+X7/vUJIkbf5FSq/iJNIYjLlo8/2orSHkz7fTmetD2eD/PpRaJgR5fzFAhG1MfMRNI2oFM2LMFf4aZf0B5BIIiatJEMnW7PNSyKr7GmbaSZI+1PJg5kR0puL6ANZBXbQKCt6gGno4HHWihBZUUgpgvRzTo/agBRShRzSNxSx60ALs4ilCr9TTIP0pTSGOgdKjZxMdRT2BNRtZ8jToBtcBTglIuMUqAY1smIqz0Whz4sftBoe0IIq70+piDwesdRWc2aRSC7GnCLOeYkGR6dJFP1CHd0PWOkHznrULatAMyfaeT709r6Mo4/WT6k+nlWG01wdqmOQ/TEiD9AR09qre0FO4FTIMR58Z4orV3l6RM5AFAajB5x+tWooTZX3mYdRzx/PWhmcnHl9KPuhSYJPvGPoahS2pnJ9DHX61dUS5ENpuhqB7RExGepzgUanZw/zZMmOcDMgz+kUqWgDAG4EH7DJmPSgl5K42x/mA/6TXUYUHRj9qWnkW1FAvETFNYEikt3OZ+n1pLfHp1plEtnjxeUipbWeemc+WKHeYAP39PKi9NoLl0pbtI1x2yFGT058hNAqJLXBnrRWngEg/cdJ61rewvwr1Bg3rq2lIGF8bZ5BGFEe5rQp+FtrrqLh/6VGOseVNRb4Qm0eeW0PE/Xz8q6/aLQMlvLqTXpbfhvbEbL7qQZyAfbyrBfGX4K3gXu6N1uySxtPCPJydjfK3sY96tQfZNor9VomtLuuEoo/wCUsfrGB9SKr7vbWhVAZv3XkgrFtFMdZ8RCn2mqC38Cdobio0Oo3Cf+GyjHMMfCfoar+3Ox7mkumzdK95tVmCmQpYTsbA8Y4I86pQV5Y2/CLS98WeL+lYtoo4Bl+PPdz+lIvxc0jdatlfJRtPrkcfas7bUUt0CtPpKid7Nw/wARaTug228HJ/zIQB7bRPvP0pq9vacLPex/ylTP6TWd7D+H7uqW8bf/AAVDOCJwxInGYEZMGOaYnw/eJjaoHG4ukfvP6VntisWVz0aW127Zdgqvk4EggE9ACRFWkGcqRVP2P2BbtFWutvcZHRAfPzaPM/atEwmYP71LroREPCSDFNcRmpJ6yP51rnvACJjypYAb+/SlAPUCml15Yn7fanHUKRKtPmCKLQUcVB55rhpgc59qUvmAf0+1MKtzIp2IkW2QZET70QrAfNnzANB2+cgmnzEx5mlQ7oMJXB4x086W1cWM8fvVfbDdceXSnC2J5g+tLah7gxtapkgY6Cf5NRajVAwAIihzaKnPH3pr2gM0bUFkj6nw7cxM+k/Sh1u+s0txwBJmBxGZ+1csETRQji4880zvtp9D5Hzp7AeXNRqOaKHYw+w+9dUZ2jBx9RSUUOymRDNTpAkVErjJmnbhSoq6CtJpHusLa5Zsew6k+QFeq/Dunt6VItDJyzmC7GPPkD0rN/DWmW3ZBA8dwAsTzH5VHp1q5709KcV2yJS6RpR26y+pPHkPPHFT6LthyfEfp/2rJW3M55/QUWL8cf71pgg3idqJHiYU/T9po7bVkn2rz8aqTE5q50vbzW1AwFA4PP3k09zGantbWCzZuXD+VSfr0/Wvlv49tH/EF+S3J9a9l+K/iYXtLsAO4sN30Phj0PnXlXxbY3Lu+v25oUrY6MWg5pXGPrUhHAHlS2BJAjnzrfoz7PTfwNUqvaF0gFVsxDYViZME/T9aY6+gHvVj+GWj29j65+rlcZHhESftNVm0nzieK5Ly2avpDu7jEx9KRZ2nE/6VMtoqsgz0kf38qN7N07XmS2ACSDBPhAAyST7ZpNoVFSyY8vPj96L0HZFy4Zt23fiNqkgfX61v+yOytGvAt3GXaXa4YA/9CkZ449varodvW1wpx0AAAx6dJpLI6o89Pw5qwINhoEgyMz5g8EH0NVGu7FWSPEjjnpxz7mvSvi74j1NrR3L2ktK91YIVpY7SfEwUQWYAzE9OvFeB9qfHOv1DbrmoLRjFu0oE9MJP3qtl8DTNKmnIjxn9jRK2SfWMiMn1rJJ8ZXtoDW7JA5O1gTjE+OOfICqXWdq3bjS1w44AwB7AYFVHTbE2j0Tvz+Ug+cQY+3WuuAnrHvXnI1bgHxsJ5yRVp2X8T3FDLdJuiJQMT4SswFjhTMQMYHlVPTZNo2QxGT9sVxuATk/pWW/8VOeLKj/qaP8A8a7TfEjDL2kK9drwY9j1qdrHRqGviMfc/wClNgdSTNdo3W4q3FEKwlQcGPUUl23yBH1nj0qQFdoHt/eod5/WpkSB0P8AoKGuKKAOD00Xa7b0HX0phQg+k9aAGO6z1rq7jpNdQBRi39Kk02l3MoJOWAJPkTnpVqLUxKyY/hojRaRe8QxI3Dng5oYWbCYMfyOlOa8AKGdvEajuHpQAdZuUl29AJ8v3oe2xn+dKfeIiPSiwO0zyJJ5ru0dQdsTz/PpQ26P5/IoftF5AjPFKx1kgvakBI8vKeRiqkoGUpuLcnPn5Up1QBj159Rz061E0xlTnqDMf3pWVVGS7X0vdvxg8e9P7D0ve3hn5RJ9TPhE+/wCxrVX9MHEESD7H9KTSaIJkAKPtn/Wr+o6oNiuz1r4dWyOzbthBuK2Wd4H5iCQPsBXn3emPCu5hzH9q2/4aXLZW4hRhIIdjMPuIAHPQHyB8R+uV1uy3ee2DlbjIPPBI8/1rNcUJ8gnZVi9fZVt+ANJbf8oA/MxEwBnPtWwvay3ZTurBLYh7p+Zh/lBjCDy9KotJqCLV6BE7VP7wevSl0D5M5ipvJoo4D9MTEZnkx51IwjJ6cwaYb8D160Ld1ZFaxaMpFr2V226tCHxHA8/LqD98VB278EaTU3Bc1QKXH+Z7Ry3qxA2HykgmqzSahrZLAnceSPKmX+1WZxvcwsE5MwJxI4pNjRN8TfhroLPZ1+7bS6t22he27XCxeBIBUwpUzB8IIrxBx18zn3r3Htbtl78IXBQqwzM5Uj+E14prLUXGHkT+lbabfZEhs0Z2F2aL1yDugDJEYz4RJ4k/tQVbH4S0oXT3WIEtdUAnGFQnH/vrTUdImKBX+GADi8QPVJP3kZ+lWOk+GbaEOf6hGZaCPooET7zV2LI2iLi9CZH7T70idnb4lwP+cTHOJUHJ6VzuRrTGXB1Y5+lDs4MQCf1kVKOxliZUkHP8PJMfpUTiMBhjkR+uKSoTEEg4qRzEGfUjy+vtURUHlgBOBim3ROOOOnOB+tOiRLt8/wCYmorhxmfIedLsPIAMxXXgydMRwOlAERY/5Z+grqGu6l5MKfoBXUAWl1zI2RHUcmn2AxZQceLyn7VFZj1k8kecY9xNT6dTK7Z6ZJPQ5x9KALbvfGVjzPT6felnxUztJ9rbuoIMDPtTd85Hl9pqC6J7bwQZ8/3pLV2WYewqIHqYqCzc/qep+vH8NAUFXD4j9f8AaqzWTEzGOk8Dz8vtR9xvEardTfgDqv5sHzGSPQZpDK54DDy5GB5Z9+al3ECVyp5nmTnJqK7B8OcSVMdPfoP7RQ1lznn749/tQMOttIkyvGZxPlUjQSDyf59v96D3kiJOfTnmm3rm0GTMGP2oGzefB3a/dW1tjbvu6m2uWyBb8TGOmQBnnePKnfF9hTrb2BO8AgwZlQZk8ASce1Y74a1apqVvXM7cgeZHA6wJzW47YVb2oa7mG2tA8ioH1/nrUt0xpWU5ZRbIRicyZ9JC4Bofs2/830o3X6PYsiCGE9CeY9xGZ84qj0t2GPr/AGrO8l1guRezzTmyRQVu9JH0qZbvNapmbQ7WvCk9f55RVPpGkscyf2qw1Bmqm4YmOKdgkOW4O+UgyTM/as18Udm7HNxflY5Hkf8AQ1a974g3SQB+tP7Rti4pU9f4K1g6IkrMWiiJx9633wraL9msxEbNQQpxlXRef+pax13sy4HAYACeQRHv516T8K2AdBqEURtKsPoZJ+xOKrUmqJjEABbGQfX+3lT11JC5EEE8cmpbGjmcsG8jxj16fWozpwRPJ9/3rO0OmQjUk+gH8+lM1a5KncG4/wC9FNphEkY9+KE1a9ZU/UTTTBogXTAYGCOs80TZDQAPPrH+tQ2iJAIPqRGPam3GIaM488VVkkve+xPpTWuT7+uPvUSXoIwufIRxSPd9AR1n3+siigJe9jBj7/711BSpyf7UtG0Ce5cCloYk9Bn3NTQVXdu5H14qJbQzliR/mCj7T1qaxbDx4f8A3EDMfbpTAt9S+7J4j9/5zVWddsbxccsBn0+px+lHaxWfTl0yVkMuNwAA8QUGQoBiYrIalmggcnH3rnrJvHg2Nu6sbxkEAz6Hg1EGIuKek/eZ/wBRmrP4Y+Ge/XVIJK2bSqgAJlhAwOshTjrNUN4MgypERzPI/UUlK1YOOaLW6pzjHnzVbquSARkDnj7/AMNFabU96hPDDkf39qE1VzBnJHlGPpVE0V4t/liSOpny+X0H6VDqSIjAP3NSgiTPXoefr58TTjpFjPM/yKYytfVRio2vlz51Nd0mYiev8+lF6bTqBI45+1PBI3RWGNxVUSzEAAc+Qr0wWSN21tndhdpYRlQPlzLHkgAHpWc+DeyQANS4ESUtyVPOHuQfm2yMf5iPKtUNe6nPeFRCncBIEELuIyuFOSD74zza2o7qKujSCoGv6aUuESQwuXAeIIjduH5fm44yI4rC3mIOOmRXpF+8rWrkBDjz8XiEKSCQeeD1x7V5lduSWxAHJ9ajTk5cosO018HIorTt4j7VlQGtuXRp81PUeVbHtDs25pnC3BlrYdSMgg8eWeRnyNb1RDILlz+f96pNTmfT9zk/Sir+pO+OZU/p6epP6UA9yDAEHk54jn+e1XRJCx3SB0H96cNSKiuPkkY8+vPX0p9lZHtVpksZdBaTwQJH0/2ra/Bl8d29o4Lo2RjJAj3rGqp3Dy/1/n61ffDd3+oG/wApn1O0Gcev96l5AtgVtxAZo8xP0InqfXjpUtgckwCJlYGDz044wIipLaI6MUIJU7WUwpgruDSSDyIxNCai6VgorTElvlOSRPMmRyes8VjdmoLbbLDaOCepkQMeRNB6k8yAp3RGAfWBFT63dlmwXJYgwq+LyAOBn0oXV9BgkLMgiY6SQOekcitomcwMjIg8+XE0lxZjcSfKI6e/rT7CycCQP57n2phY+ftHvgVoZCXEEifPiolbng4yMA5qS0CxABPMSePvTLmoCkjvFLeQJ++Mcn96YERH/wBQ/YUlMds/MBXUAEB5M3GAaJgNMA+YIx7elWHcW9qst0AkGUhgw6DIEZBnEiPKjxoySNjRIgBtpLCSACOScxHJEVNZ011dw7uRIJwCqzyuceYxMxjrWL1fBe2ist6O4uQ26AYCxuMCYOYPIH1FZrsHU97rNNbMDfdtqZ4EsJ5+oit7qNUEsXG7oF0V3Hhg/LOCAY8QzMYMHNeX/DenL6uyAT4W7wmcgWhvJn2WnH1RbZV7WqPp3Va7Tdn2XYQGcloySzkmMCTAP2rzTXajbYv3mbc1oMwGCrEAmGkYk+lWadoJutNdubi3yEkNIkztLTIkdfX2qr+KtRbOh1CIVAZTCqBO4ZAMcdSZxjBPXmjK6VFLk8w0fxHftmZVj5sP9IxW51IY2rbsIZkVyAZA3AGPcV5totMbty3bHNx1Qf8AUQP716/8f2xZaQpTxEMpiRmFPhx4gJrr1Ek0kRB3yecntE94Uc9ceVXehvFsAFuAABM+vNUxsbtVaZVDwwJXMELlpjMRPFemaJbfcrIhDmVkGWEgAMslDhhwZ61Go0uC4q+TB9o3xbYK7bDBkH5h6x96s/gns/8Ax+pWyhOyZuEYhRG4icTnBqg/EFQdc0CBstwOfyj7k8/WvRvwf0RtaW5dCy164LQkwBbQbrjT5SQvvjHNOWIJkp+qi91gUXLaC1cNhQUshN0BRy3OXO47vIwPUmroiLa92jsGlLipb3EYggznd1JMziKF1DXjbRALmxWIZWURKxskqBBbmBHKwTIqlXsol/8AEr3aldpe14lVoJJcSSxbcQCx6+0HmpPk1NDqmuSDaR9wtkhrgKhtkmAdoZeZk4MyJ5rA9vdjXbbs6oxQmR1ieJ8vrzW3S+CpclVLBiylBEDdB8TZg4iB9ahbVKVAWHJGAu1SevBG2dp/MwzIEECUnnBVYPOuwLPe6rTownddQEe7if0r0f8AFG4i3be4hStsLPnufCnGImc+Z46+U9pdvNpNYzWlh7VwFQ2cgA5wBzVr8eduNd0wJcvvKFWY7iFYFis4IIMDg+/n0bXa+TK0D666QykEYx9/Shr+OTzA+nX9ah7EvPqbLSCTajc56yTH1gcfWl7V8ADdJz/rVpdE32NQD8oxJ9Pepd8AgeX19f7VBYu4B2mGEgkQCOJHnnrRvdCQeev+1DEhEefStN8H2A03Glbc7WIwZ5MRmYgTVL2DYXUXQggpktGTCCTEf2r0XsTUWiCLY8YhRI2hQJOxhG5QRAkQJj1FROVKioq8gGsCruLbVtlSywyh+IUk7eAREYknmq+zqXQEhWTEczKAZYgYgQx8v1o7tAhXJN7cUdd2OADAMoI8MjCnODtpe0e1l2qY8bWwwKSLYQOwm5vmXbaRjoT71nFFMpe2NLsz4SZBVlClIgFW3DEHyzMdaz+tKneCwVgQDgg+R9PuJ8qtdR2rbVRbUFYXxeFJJkHnaDIGPPBExVdccM/LhpGWPnEEmJ4rogZSI7cJtLqzq04mDAxO7gmmrtYkoG7rdAXvFF2MESdsGOpCkVNetp4SVLknPMARyHBzzxA468UdYcsRubcwAUFiWBBkk5IJ++PqKpslIQaEbe9UM9pedxAMTmYJO2cboifKg2RGdiltATJA+baJn3YAYn05oq32dcWStwgMDBBaIUmQMYP65zTW7PIAYNaAkzmLoicld2BjpHTpSsdFZc0hJ5H8+tLVtd0bKSDacHnKvOc/3muqrJoMF8grL3duxU8JLGBuOHIkHa0QIEAc9Fs9tMHHcqyMAQLoeS2OICjE84PWoNDeL+FU7zqs5IMSeAWk+Xv5zRVoBNzOoHyhRlokyZ3LlsASsD3rntLk3OvN47ls2yRsLEFiDDqSrDau11hhg45mMisV+HYnUXSUD/8Al3x6+E/2OOvHWvQU0pYIJDEKFXKhUVp4HAjAz/m+3nXwE4XU3FZ9oayybhzIZDA8ydsR69KItShKvgT5X5N9YLq6C5bBtOrTcCGSp8IDKFEMsTmDHNQIxcFO7RZUrtNyVwCGABO6STMRAxwKNWzIJEHaYJmIj5lhg209IM5J9aLt2Q9tldLSuC8M5IA2wc7AVZjxumMxkxGdpGm08U7Kvd1ftuf+HdRj/wBDgn9q9l7T+HmuG8Ga5cLEKHdxcOXAA58ENxPqOK8c7Y0jWr9+24IYO0g+pkfoQa9/0GsW9o7bones4t3igbxS0OQyyPCpaYmDk5it9d8NGWnyzwrs7WumotydpW4FM8DMMD6civb31C6fdv2bseJrgCggnaQsRPnn6V4V2zb/APM6heou3fLo7V7h8J3v8VpNPfli9xRbuZXuxt8N0sIkTsnJ6g1H9SkqbHpy5R5T+IuqN3Wd4Y3NaTdHBIZgCI5BUDNemfAaIdHprRRt3cbleFKg3m3uQG/MCYn0HuPMPxFtlO0dQpEAFNo6bdigRGIkEY6zW7/DqzcvaTTqxvsv9RRtgIiByOZU7ukzgRHEU9RVpxCD9TNZ2hqpQAGISVj+pvljID3TuRhBwDjAERWc1msS3ue9eJFwgspa6k+KWXapMEKAeBkE8Zq0uEW0O21tRlh/EpaFKruAG8GWEywz1jpTX1tyGu27ZURG9QDBJkiTtyIOAeQeoFYo0Iv/ABBaJH9a4YJQLtdpDHwgudogT9YEg1KumXfuS7uf5W+UtMDcQFlYkZG2fD16S3bNkDcHbuyfAocBQvMwbYBGCs7jkGZiku6tXA2i5AByIccyIAHIUR18sAiqrOAvyeW/GNqNVcO7cHAYHzxtPPqpq8+MTbGktIEKuhQMZBVzsO5l8IgYAjNCfHaRdsNyCmMzIVjPqPbpiu+MTCIBxukYjge5rqWVEwfZL8KgLZT/AJnYnpkyo9Dhai7cuh7bRR/wvsOns7ifmbjdIl2jABnpkZz6YqfiIhLjgGVJkf8ApbI/eKSfqoPtNr2L2Ol3RWizKhFlZ74qAdwGwW8icgY5J5NZv8RF7l7CWztHdkHacEhuvUxMScmK2XwLp/8AEae3CgtsgkPbUqE8Jcgtu2+GJjkxMTWP/EpAraf+mUY94TuJLlSU2bhwDycf5usCsoX9TPyXKtpe/hnof6V1x8x/prClvnjdjz2iP+qtt2Dpry3HTuzsuOzE3FYxiZTkyQMzHEQ0Vj/gNC/Z6bLz23N+4CFKiR4djMChkBliZWOcnFaRezrrhV768joBIc22Un/MSWXcTMTjB9az1XllR4DPizs0lluFE27NosIF+YEk3ceKNoiREVktIzf1FuXBAHg8PIjwwwJ4XiQcACc40OuV0Yb2Z7jKTKFlaRtVS+BkAiM9Vis3rNIdx2JO1TDMoVs4eCxz4iR1/wBHF2BBfc2wttPkcIWa9sgsJ8SsbY2W4PSTHJqtfdvMlIyAU3AGDggkAR5GB9KOOjItgE+RkqxgCcZgRmSFEccVVJYJO3vAJJwVCxA6wcf610RoykOuWWU+LwCRiCckSOMAweDFOXWxu3bj5HOP+9FdmXNhABBBkbWG/BImFzBP0ORETTjpkCk+EliJBuIjrtKwQGIyR+VcnxYwaGwRNpr4vBnnaqKJUqXbJgCCduZ5MQfPFd2neZg157u5iRuTxK24zkypWBHX29n9oaRLV1RcW4YRSyi5bnqD40DD5hgZgDM0HvtkhlS6Le6IYbl8IEkuqgETyAAYIxSS8DZONQp+XUNHSVRTj0DEfrSVDqNbbZid45/IpVMYEDuhAx5V1FEhVwb02jaqkzuFwhWB/JMdF6eYPiYCasrplFlFa2Cu55kbBKwWFsQTI5kevEB6m5a0ete4lkk2gCD3gAaQwDqolSBODuYys/Ny06tWJUDukCoQsd5dVXyMp4XDDO7AOM5zlJM0VBmu7G8F1kuFTAawrXF2bTIcHE7wMgiQSRmSY83+FXjV2omTuCwPzMjBce5Fbn/xDaFu9ZtboKhEYDdAKqLh2yUUsVJBkkA+Ymsx2T2PsuW9Qoa4EYHulkXiy8FQFaUDbZJzE4jNawxBpkNepUejreuXrYslrL3FIUK4cEhCZAuEbsgx+ZcCIqbs26yI12NOrHchBHjc+JQrNfSGAiQEaTnmgFuatjbvO3dKxG20rultnLEACHPzRJBKjKngySO09aFuDvEIUEm3KqbSmV2lu6QmQAY3EHpnNct28Gx5h8bNOtvtA8RBxwfCM/evRfws7UW9pFsyBd08iSSCyli1mQpDMgMqRJgKOjGKH4813+JVEi0ptw25Vj/NCjwgiQwO0DkA1W/CWjezdF/Y7KVNs7VIyxEw0rDAZGcYPoemTUtPJlTUyt+PE2a/UeEJJVio+UFral9uT4SxMZOOpr1z4M0l6xpLPjW2q2wAGGJMljG3cPEWlobJ8s15T+It1W1hYBo7tPmEFgCwBI6SBXrun1Peo4R3IlbRkJ4Z8KPDfLz65kkTWes1sjuKgss81/Fm6Ll3TXhb2M1oq5DBgzW25Bk8boz5Ct38E9mf+U0hDNtNlS+1ZILywzOSWIMR94NY38Xrs3NOhZGe2LqPtVgVg24VicMQMSPLM81pPgft510VgBvltncqhG8NvcNzjaxgQMRPUUTt6UQj7nRfdi6dzeju0sOWJ2mULbQsOdvdyTPQR5ekz6Ndx7tWW5Lra3DcvDbmhydwKnpB4iOgVrt5dUFDMtnZ4d1x2GCRmN0eKAJgOCSeBUl7tJjqAovK1vKEBhcCwsod5QEpPhkmQW5B5wbl0i7K3V6O2+4PbCSu7ZLEdciXmDyBBxMcYB1/ZgQkDZkkqqBgBABK8mdskZg49zVz2r2ko7tbgNtFO5HO5t4kb1VBvyCQC0xyQDtppv2mHd3r3d3HcIisjBFDETLMSAjbY+WYI4lq0TlfwS2jyv8AEDf3lsOIIUwMzBIiZJM0D8S3y/cN0ZJ+uN30FG/iFZKakobgubBtBBYgAE+HKLEExAEYqu1VzvNPpkkl07wZ4Clgy+3X9K7YqkjFvLNZ8C2Lb6YC4xBl9uQAIPikFfFg4AIyaovjuRqFU/8A+a5gAESwBEGDgcii/hO6gtNZvh4Z9ybZVh4YJmMqftMmDEVD8emdRbcqoLWlypJDZYgmSfFtZQYxj3qIr+4U36TRfhpfuvYuILjKtpgOrbe8kgqPy+IGY5JWao/xL7z/ABgFwZ7pePlMs8sPc/qK0P4ZW2TT3bssEuOVMEgbbagzAGTJI9i1V34j3Fu2rdyXa4jspZgApQgREKFkNGATG71ms91a3A3mBa/hTq7n+HKG2zWxfaNqTJNtSV3/AJfPkAT16bK5rD4juYSSGV7WoC3Buhc7YcqYIO8kTWE/Cq4O4uIHZXe6dpXkEKnQgqRHoTzGa0trtG9Yui1uQGdn9O5d7zcWIEnUjEYnpA+2ep7m6LXtRJqdZbU213MQbe7/AIndq0lmUhgcQB0WAODyRNR2s2xNiIpQwxTcrEspAAceNlgZKxnnmrjXb7YW7eK2ycFbzW18YY7GnbBBPDKQBgmOo+vv2Ce9v3ReLBgyKzKPCQE23CAXaZMg4g0Jd0FmRugMNwMbTnxDcJ5IVjJ5HHl0qr1OmGWBn6kDnqsiKv8AXX7dzKhPCWY7zO4MJJMBQQCGIAIPjxOTVAbsSpzB/wAoA/8Ab0+01vEzkxdPdKGQxTbzBIPBB68QftNEWSmDcuKA3HhZieYJjj3HpQtppbkjyzEHnpwZ9P2qZtVvMAIxMcAktxE7stx+9WyTmt2VC9053BjIYRbjp88R5YGfOajt3YZs7Qw/JAwPIRH0P+9O1VpdocrtWTy0MJ8wwk4xxGDUOrVlSBclGIkLkTzBKGCw9qVDCLTuAADIGB149rkUlC6y/bdyy2VRTEKC5AgActk8Tmlo2oVlv39hQFXxONoRRcNsK/I8WRsLST4gMqZGaHbsy+3e946W7ajcSXDAkxCqSf6hGAY4j0AJmi32lJS3b3gSX3MlwIvzYUgrgxggNKkgxR+t7TXcu5YFsmQy2bgEg5/qXiYMyFK9Z2gYrm3tOka7fIF2f2ZpmCDczPEqyqu0+LHhJCkeIdSfD1mKt+/Q3g+wItsblWAioy4DssM6vPIhRO2Kz2q+IJJ8Fnf4vGqlSwxBDMxO71PkNsc0mj7OfUy5W5twAbUhVO3khtzQTEsJAMyTMUU2rngdrosu2fia026B3jFZVgsIrgg5V0hljAH7yaG02lZzZN+8LYLyQzEIZgrOySHbIMrjaCc4o/Q9mdnlCzXSSBnvHMicblQQHIPQEeeQM3el7P3qLVvV6pUs+EOm5U2sxmF3bmUxhhK44iktqVRVCy+Sq7H+HrDvfuO6MLYYpb/roPDlZe5aC5A+pJ9qN0PY47u7vLkbVKW1uLPB2qbi7mZCejACCBABFWSdhrbuHu0uFWXfG27dBgnezXJKGc+GepnpELJct27guWEcvLj5EvSTtRXFplMbiAqmeYAG0ClubKVHkHxjrBd1V4xADFAJmAnhiesRXp3YWtsstnvWunv7KMwJi1udQHMiZJeedsEAcGvHtRaMncCCDBBEZr0f4M0tu5o7ffXbqBWYbEBIYLvKTulQYDLCgH5JkDG39RBKC/gjSll2UP4mMg1FsWtoQWoAViww7ckqPFETE8DJq5/DPtObDWS+3u3LhtpfYlwoJCqJPjkEkwA30NR8cXBea13SRsUiFyDMZxMMSMj2M9Kp+xdNcW+o2kb1ODKhh5T08QA96ajelTFdTwep6nVtc7pRbVrSrtt97t+ZQTAG0LvJGVCkDxdMETSapbbEBGFhkZfCXeHPyhw4wpx4cQSZYxFAans+8mxURGPhlmuLd2kjcohDNu4Y64OAB4tprtd2OR4Db7ojadpvOMtEt3bQ2VB8xjESKxikaNllc7Tt4BAusSwkhrZUdDaUxtMgYURgjM1T6i+pO5lIzgMXUE43S0zxnED2qBVZVadzhNwIGQJKgrIGOsmInHWhdXHCjEflgg/UkEY65raMckN4Au3LYutKiFgxmTJ6kk5nmo+zCAsElROROc4POPvRtvTHnbE8EY+phqktOgSCkscbsSM5MHrGBx1rXdijOs2XOisIUDG+RcXAXuwSq5mJdcCMkTyPIxnvjS4Ge2Rt4Y+Eg/MQemB7VdNZm0fFsU8CI8UZzJ8ZwAfI+VZft12LDdg5JEAfMfbPFRpq5WNv0my+GtCf8PbZE3gIm4K+1h3mSYdl3AktIUECJob4h0pOlum5AG0MpDI0sXXapAfesg5JEYH0B7N1hS0ht2knYqsXXwsRjKhhv4HIM5kGhO2TcFp9xkEgeFUVAdwY7Qox68fWppuf5L+0L+B7x/w+oUXmTaykqu+GW6AjE7QflAzPQ+eDpU1zAKe7gosG8u+YJlBknbiOgOQZOBWG+EL+3UxuCi4rLODBHiXkGDKxPqR1rXX+0e4uFiblq7kbVAVog/OGBUjjwMCDIkcVc4pSJi8BWo7WCq7SS5IDLdQuQJbxC4BKNkDjII9CKt+0y0xIH5gqbjiQMyCYmMkUQ/aLaq4TdPi2EBFU2wIBaAoZlk7emPYDENmwfEwDHw7QUIDAGdwIkbgQTnn1OajbbBsdd7fOxFtAWyts2wUVLbMPDuVmmLuR8s48j0p21DEDp6MAY/SI6/U+VWF3sW0SoS9nYhIKuAGM7kICHII54M+tD621atk29jMwHO4g+gOBtEdINaqKIItDcJUqQCSRkHOOgJ4kTjipQN3hliMlAuT1njDe/wCvSgrzEnCbR0GX465O71kEZpz3TKhSS4C+I7twYZxkz09yKdALqUM8HbJAyZ5zzwfvNMe0TwxC9eTBPnnk/wA60UEG4lyuAZDSwOAM+EYjExiOfIJdqhmW0DuxktCHrt8WZ8yW5+pYhi6YkSGAH/V/YUlNGsHRAfqT/alooAy92k0kIYEt5zDTiSxgQSMefrNSaHs934KiMFma2vJ/5iJPtnn0qHRWO8ePmyCRk4ODMjzPpVpq0sr4AyqU8Sk20IY8eLbg5WJ2k4zXPKSjhGit5LbsrSWrRhblo/Mu7arsOnyqdyg8hpImDFWNrxuVFtwoIG8ANIYMA+4NllVZHhkfSsw19TsDqlx1Bnuitl3B8XiCqAxUTDQZAMziLjs+5bYymlIAMhvEDvwArKGAiW+b2MCMYTT3Wrf8f9LuixthSLtu7vc3FYpsW5cKXRAEbcDKnpMAGOIFD3ASpZjbViC4RV3lZ2KoCHxcYkRJz4iada7U7tit6yWEFlVSN1uCJ2EAkqcqXLGTOBRmu+JxatqHtXSBIFu93anYZnK25jdwG98UVJqnH9/f3sLA7/atyAzOVAAO245ZHwpYAbSTJURJz12xnK9o3bl95O6GbwnxMxJMldxBLkYHPlWnvdmPqEN666WQst3QJXcsdOFLGADGRIMZAoTtHtLT20RbYuG4nyTt2pJJJByx48/OTxFwqKVITyBaT4bsIUfW3WKv+VFLgAGJuNB2nMwAxMHihdZ2gfEmnRVtqfCVDFtoJAeSZXd1gDk1Y6LS3Na83D3aEl1lW/qFmgi0CIuGSeOINWHfWtMrm2u66GI3sdtwFfCUkLMTjaCOYLEVTm7qWX4El4KNewYIL3EJG07Jfd4jthpXwHPUdRWg0Gv7qwisqWl3MVCl1fa3heSwKuSGifFGPau1ulR7bXLdhbcjezblf8pLFZMIN3BgHIyeKE7K7SZAw7snu5IaHCCTB3FGWMcbSo8MnrUv1K+S0kgm/wBs2Lti3aRmN20rbrndyGUsTDFY3ySxBKjLN1JNUn/xdbYjugWgwzbwyg8QC+0CDP8Afmp9V2urEgDIEBiSR8owN0suZ/MR1AEkVQnTnk5kgE5IH1HP0q4Qy2yHLwPua1y6sw2jrEyQOCx/MeOcCPKKVLG4GBPmPCn7mY9RXaS6C0OTtYgYdAfD0zgY8/I+VGX9EATJCqsgTG8iIhsBRjqT14zI0brBIo0qlUuLCgFg0FWKhIE5ImZPXMHyyl4W1cgG5PO4QAOshJgRzyOOlLpbBtqwa2BuB2TcIcyCOVwwg9cYHIqz1i299u7poTwBmQmSrZDqpJgoYH6jHWW7dDF0720RiJm3/U3pvKsqgSO6uBvGd05aMESBmsH8S3UOpud0f6cjbjbiB+UExnpJrU27lkrdL2mPhiULYOIJBbAgRwPy5HNY7X6UzMyN2W4HOK00+RTNP2RdB06obS/KT3gLq6kN7kEQMwByMjMvN0XLd1S+wOPFttq4IkkZLbt24/lH6CKH7N7OvbIZbi2lI8bBtihjIYRzO6RHM1HcaQwMMvI2E7QZ9czAieeKmssd4MwrFSrVtBbsi0mwkswUvIBUGJIUgeRIKwOh9Kq//h6uu5V5MZmJAzHhMEAjB8xVrp3WysbB4lkqwDcggsJGMHH8FXOVkpNCWLLKAqM4IB4JB6CFOCPv7V2m7RugG2H3BSZVz4gTHEkGZ6SP3ka5eiCJBHBAMGD+YTC8jAqNdaxnC7ojPl5TkgDy4pIZOJe425bj8kBoESMnr6SR0HSMLevpaA2gZwCxJgckQSBPl15pl94HDT0PAHmIKyfQyvtUv+LYGVAYdDhWMATKzMepEVWRURaXTd5JLwemPqJbHT360naGndT4rYIXqQ5B8oghfrjmrduy7jKGuItpY3AMBuPJkBQWM88VWWtZZtEnuVZxA8bOogeaRx7x+lMn/BFo+y7lwkWxJiYEiceqx1iKj1HZj2nQPbDMROwSWA9dpx+tEXu3dRcIUOFXoFXaJPTwjdH14/UDWXFVh4lDCJIYOCw5M7jB6R0owCsvALxAI0+qAPAS2Sv0J6V1VD9r3AfDqLwHkHYD1gAgDPpXUDol+GzwesjP1qy0iDeMDIE+vHPnyfua6urF8s0jwjQdn2FOnkqsjgwJHgQ48s5qO/cJLAkn5uv/ANC4f3APuBXV1czWf3yaMB0VwjS6ggkEBYIMEQxAjyxQHaI/+UfPJ9TAyfOurq30uZGL5RY6i4fEsnaptsonAMkSB0MYnyqm1F5n1SF2LEmzJYkkyFJmeZJP3NdXVMfZ+CmbO8YF0DA7pcf/AHE/1P3NUrObtsm6TcIZY3+L/jXV6/8ALj2rq6uSHtv5X+jRhN7DXI/5f/6/6D7CqfXsRpFgkTeUGOo2MYPmJAP0FdXV1wIlwUrH9SZ+kRTO9bcRJiHxJjCMR+tJXVuZI1Xw85Nu0CTBuwfaBj29Kp+0flu+x/TiurqgsJ+EWLXwjElCWlTlT7jg0crkPcUEhd07RgTtfMcTXV1Tqe1j7BWQbA0DdLZ64CxmrX4D0qP2hpldFZf6p2soIlQxGDjBGK6uq/tJ7KPt282/ZuO3J2ydszMxxM5oO3/81f8A0LXV1Ro+001OS7iLdyMSM/rUDKMY/MK6urSftZEeSk09w+MyZNwyZzRWq6e4/wD2pa6l2Jh2iQHu5AOD+nFD6tBvtYGXQH1Ejmlrq07Doru1LzHUKxYlhsAJJJAjgHyycetWl5QdMGIBaeTz96SuoXAmZRLhDmCeR1o7VOVYlSQRBBGCCBIIPQzXV1MRZjTIclFJJMkgE80tdXVS4Ez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5620" name="AutoShape 20" descr="data:image/jpeg;base64,/9j/4AAQSkZJRgABAQAAAQABAAD/2wCEAAkGBxQTEhQUExQWFhUXGRsaGBgYGRgYGBsaGBwcHhcaGx0cHSggGholGxofIjEhJSkrLi4uHh8zODMtNygtLisBCgoKDg0OGhAQGiwkICQsLCwsLCwsLCwsLCwsLCwsLCwsLCwsLCwsLCwsNCwsLCwsLCwsLCwsLCwsLCwsLCwsLP/AABEIAMIBAwMBIgACEQEDEQH/xAAcAAABBQEBAQAAAAAAAAAAAAAEAQIDBQYABwj/xABCEAACAQMDAQYEBQIEBAQHAQABAhEAAyEEEjFBBRMiUWFxBjKBkQdCobHwI8EUUtHhQ2KC8RYkcpIVM2ODssLDU//EABgBAAMBAQAAAAAAAAAAAAAAAAABAgME/8QAKhEAAgIBBAEDBAEFAAAAAAAAAAECESEDEjFBUSIyYRNCgfCRBCNxwdH/2gAMAwEAAhEDEQA/AMEqH9PanKTOMf7U+2ZFSrawZMVzFiAErJM/7U9MT1/fP7U1CR7elOsoZM9THOaVjDNI5BG3H9/fzou5p90mBHlVas/aR+tWmjuCOJI+lLsOipOkJMdZp69lHd5Zq2N8SNyifP8A3pz3AfpT3smgF9KF+XJNRiy/kKsJHNNS6B4c+fHnQrDBBa0W6YWYEyYx51Hc05+UUaLy0n+JjpTthgCfREEGOlR3LR6R9qOF7j186Ywk81VsToDeI/XFcluek9aku6fM+VKj52jy+lUSNCgzPHSuKgfTNSrbB61G1rzOKQCLeU5zXJtpg0fUN9KlFnzikM4BRXd2BjrThZwDSG37+9AERx045qJ5MxNE216RipRanrSugAE0zEgzx6UdprTSKtNFoRMnmjltAHE+8cVhqavwWoyQPYK4mQRR9zUWiviy8zPQjgDjn2oZLQZyHVgoHzBZJny86nuW0HAzg9II9q53O+jSLY19SoEbfoaBvEN8yR+keZqyu3UVGIg+MDdHnx7CoG7T7tbnhUhxsIOcY48iKqLfgbZSvbEBQgLDO6YwaAvg7YImBx5f+mjbZIbdgdDPlQGpJOBAj1roiZMr2sCa6pGTz/tXVrZImnUVMSAIiTUdk/QVMGAOcfzFSWLpmHPn09qmNiWMc+X7/vUJIkbf5FSq/iJNIYjLlo8/2orSHkz7fTmetD2eD/PpRaJgR5fzFAhG1MfMRNI2oFM2LMFf4aZf0B5BIIiatJEMnW7PNSyKr7GmbaSZI+1PJg5kR0puL6ANZBXbQKCt6gGno4HHWihBZUUgpgvRzTo/agBRShRzSNxSx60ALs4ilCr9TTIP0pTSGOgdKjZxMdRT2BNRtZ8jToBtcBTglIuMUqAY1smIqz0Whz4sftBoe0IIq70+piDwesdRWc2aRSC7GnCLOeYkGR6dJFP1CHd0PWOkHznrULatAMyfaeT709r6Mo4/WT6k+nlWG01wdqmOQ/TEiD9AR09qre0FO4FTIMR58Z4orV3l6RM5AFAajB5x+tWooTZX3mYdRzx/PWhmcnHl9KPuhSYJPvGPoahS2pnJ9DHX61dUS5ENpuhqB7RExGepzgUanZw/zZMmOcDMgz+kUqWgDAG4EH7DJmPSgl5K42x/mA/6TXUYUHRj9qWnkW1FAvETFNYEikt3OZ+n1pLfHp1plEtnjxeUipbWeemc+WKHeYAP39PKi9NoLl0pbtI1x2yFGT058hNAqJLXBnrRWngEg/cdJ61rewvwr1Bg3rq2lIGF8bZ5BGFEe5rQp+FtrrqLh/6VGOseVNRb4Qm0eeW0PE/Xz8q6/aLQMlvLqTXpbfhvbEbL7qQZyAfbyrBfGX4K3gXu6N1uySxtPCPJydjfK3sY96tQfZNor9VomtLuuEoo/wCUsfrGB9SKr7vbWhVAZv3XkgrFtFMdZ8RCn2mqC38Cdobio0Oo3Cf+GyjHMMfCfoar+3Ox7mkumzdK95tVmCmQpYTsbA8Y4I86pQV5Y2/CLS98WeL+lYtoo4Bl+PPdz+lIvxc0jdatlfJRtPrkcfas7bUUt0CtPpKid7Nw/wARaTug228HJ/zIQB7bRPvP0pq9vacLPex/ylTP6TWd7D+H7uqW8bf/AAVDOCJwxInGYEZMGOaYnw/eJjaoHG4ukfvP6VntisWVz0aW127Zdgqvk4EggE9ACRFWkGcqRVP2P2BbtFWutvcZHRAfPzaPM/atEwmYP71LroREPCSDFNcRmpJ6yP51rnvACJjypYAb+/SlAPUCml15Yn7fanHUKRKtPmCKLQUcVB55rhpgc59qUvmAf0+1MKtzIp2IkW2QZET70QrAfNnzANB2+cgmnzEx5mlQ7oMJXB4x086W1cWM8fvVfbDdceXSnC2J5g+tLah7gxtapkgY6Cf5NRajVAwAIihzaKnPH3pr2gM0bUFkj6nw7cxM+k/Sh1u+s0txwBJmBxGZ+1csETRQji4880zvtp9D5Hzp7AeXNRqOaKHYw+w+9dUZ2jBx9RSUUOymRDNTpAkVErjJmnbhSoq6CtJpHusLa5Zsew6k+QFeq/Dunt6VItDJyzmC7GPPkD0rN/DWmW3ZBA8dwAsTzH5VHp1q5709KcV2yJS6RpR26y+pPHkPPHFT6LthyfEfp/2rJW3M55/QUWL8cf71pgg3idqJHiYU/T9po7bVkn2rz8aqTE5q50vbzW1AwFA4PP3k09zGantbWCzZuXD+VSfr0/Wvlv49tH/EF+S3J9a9l+K/iYXtLsAO4sN30Phj0PnXlXxbY3Lu+v25oUrY6MWg5pXGPrUhHAHlS2BJAjnzrfoz7PTfwNUqvaF0gFVsxDYViZME/T9aY6+gHvVj+GWj29j65+rlcZHhESftNVm0nzieK5Ly2avpDu7jEx9KRZ2nE/6VMtoqsgz0kf38qN7N07XmS2ACSDBPhAAyST7ZpNoVFSyY8vPj96L0HZFy4Zt23fiNqkgfX61v+yOytGvAt3GXaXa4YA/9CkZ449varodvW1wpx0AAAx6dJpLI6o89Pw5qwINhoEgyMz5g8EH0NVGu7FWSPEjjnpxz7mvSvi74j1NrR3L2ktK91YIVpY7SfEwUQWYAzE9OvFeB9qfHOv1DbrmoLRjFu0oE9MJP3qtl8DTNKmnIjxn9jRK2SfWMiMn1rJJ8ZXtoDW7JA5O1gTjE+OOfICqXWdq3bjS1w44AwB7AYFVHTbE2j0Tvz+Ug+cQY+3WuuAnrHvXnI1bgHxsJ5yRVp2X8T3FDLdJuiJQMT4SswFjhTMQMYHlVPTZNo2QxGT9sVxuATk/pWW/8VOeLKj/qaP8A8a7TfEjDL2kK9drwY9j1qdrHRqGviMfc/wClNgdSTNdo3W4q3FEKwlQcGPUUl23yBH1nj0qQFdoHt/eod5/WpkSB0P8AoKGuKKAOD00Xa7b0HX0phQg+k9aAGO6z1rq7jpNdQBRi39Kk02l3MoJOWAJPkTnpVqLUxKyY/hojRaRe8QxI3Dng5oYWbCYMfyOlOa8AKGdvEajuHpQAdZuUl29AJ8v3oe2xn+dKfeIiPSiwO0zyJJ5ru0dQdsTz/PpQ26P5/IoftF5AjPFKx1kgvakBI8vKeRiqkoGUpuLcnPn5Up1QBj159Rz061E0xlTnqDMf3pWVVGS7X0vdvxg8e9P7D0ve3hn5RJ9TPhE+/wCxrVX9MHEESD7H9KTSaIJkAKPtn/Wr+o6oNiuz1r4dWyOzbthBuK2Wd4H5iCQPsBXn3emPCu5hzH9q2/4aXLZW4hRhIIdjMPuIAHPQHyB8R+uV1uy3ee2DlbjIPPBI8/1rNcUJ8gnZVi9fZVt+ANJbf8oA/MxEwBnPtWwvay3ZTurBLYh7p+Zh/lBjCDy9KotJqCLV6BE7VP7wevSl0D5M5ipvJoo4D9MTEZnkx51IwjJ6cwaYb8D160Ld1ZFaxaMpFr2V226tCHxHA8/LqD98VB278EaTU3Bc1QKXH+Z7Ry3qxA2HykgmqzSahrZLAnceSPKmX+1WZxvcwsE5MwJxI4pNjRN8TfhroLPZ1+7bS6t22he27XCxeBIBUwpUzB8IIrxBx18zn3r3Htbtl78IXBQqwzM5Uj+E14prLUXGHkT+lbabfZEhs0Z2F2aL1yDugDJEYz4RJ4k/tQVbH4S0oXT3WIEtdUAnGFQnH/vrTUdImKBX+GADi8QPVJP3kZ+lWOk+GbaEOf6hGZaCPooET7zV2LI2iLi9CZH7T70idnb4lwP+cTHOJUHJ6VzuRrTGXB1Y5+lDs4MQCf1kVKOxliZUkHP8PJMfpUTiMBhjkR+uKSoTEEg4qRzEGfUjy+vtURUHlgBOBim3ROOOOnOB+tOiRLt8/wCYmorhxmfIedLsPIAMxXXgydMRwOlAERY/5Z+grqGu6l5MKfoBXUAWl1zI2RHUcmn2AxZQceLyn7VFZj1k8kecY9xNT6dTK7Z6ZJPQ5x9KALbvfGVjzPT6felnxUztJ9rbuoIMDPtTd85Hl9pqC6J7bwQZ8/3pLV2WYewqIHqYqCzc/qep+vH8NAUFXD4j9f8AaqzWTEzGOk8Dz8vtR9xvEardTfgDqv5sHzGSPQZpDK54DDy5GB5Z9+al3ECVyp5nmTnJqK7B8OcSVMdPfoP7RQ1lznn749/tQMOttIkyvGZxPlUjQSDyf59v96D3kiJOfTnmm3rm0GTMGP2oGzefB3a/dW1tjbvu6m2uWyBb8TGOmQBnnePKnfF9hTrb2BO8AgwZlQZk8ASce1Y74a1apqVvXM7cgeZHA6wJzW47YVb2oa7mG2tA8ioH1/nrUt0xpWU5ZRbIRicyZ9JC4Bofs2/830o3X6PYsiCGE9CeY9xGZ84qj0t2GPr/AGrO8l1guRezzTmyRQVu9JH0qZbvNapmbQ7WvCk9f55RVPpGkscyf2qw1Bmqm4YmOKdgkOW4O+UgyTM/as18Udm7HNxflY5Hkf8AQ1a974g3SQB+tP7Rti4pU9f4K1g6IkrMWiiJx9633wraL9msxEbNQQpxlXRef+pax13sy4HAYACeQRHv516T8K2AdBqEURtKsPoZJ+xOKrUmqJjEABbGQfX+3lT11JC5EEE8cmpbGjmcsG8jxj16fWozpwRPJ9/3rO0OmQjUk+gH8+lM1a5KncG4/wC9FNphEkY9+KE1a9ZU/UTTTBogXTAYGCOs80TZDQAPPrH+tQ2iJAIPqRGPam3GIaM488VVkkve+xPpTWuT7+uPvUSXoIwufIRxSPd9AR1n3+siigJe9jBj7/711BSpyf7UtG0Ce5cCloYk9Bn3NTQVXdu5H14qJbQzliR/mCj7T1qaxbDx4f8A3EDMfbpTAt9S+7J4j9/5zVWddsbxccsBn0+px+lHaxWfTl0yVkMuNwAA8QUGQoBiYrIalmggcnH3rnrJvHg2Nu6sbxkEAz6Hg1EGIuKek/eZ/wBRmrP4Y+Ge/XVIJK2bSqgAJlhAwOshTjrNUN4MgypERzPI/UUlK1YOOaLW6pzjHnzVbquSARkDnj7/AMNFabU96hPDDkf39qE1VzBnJHlGPpVE0V4t/liSOpny+X0H6VDqSIjAP3NSgiTPXoefr58TTjpFjPM/yKYytfVRio2vlz51Nd0mYiev8+lF6bTqBI45+1PBI3RWGNxVUSzEAAc+Qr0wWSN21tndhdpYRlQPlzLHkgAHpWc+DeyQANS4ESUtyVPOHuQfm2yMf5iPKtUNe6nPeFRCncBIEELuIyuFOSD74zza2o7qKujSCoGv6aUuESQwuXAeIIjduH5fm44yI4rC3mIOOmRXpF+8rWrkBDjz8XiEKSCQeeD1x7V5lduSWxAHJ9ajTk5cosO018HIorTt4j7VlQGtuXRp81PUeVbHtDs25pnC3BlrYdSMgg8eWeRnyNb1RDILlz+f96pNTmfT9zk/Sir+pO+OZU/p6epP6UA9yDAEHk54jn+e1XRJCx3SB0H96cNSKiuPkkY8+vPX0p9lZHtVpksZdBaTwQJH0/2ra/Bl8d29o4Lo2RjJAj3rGqp3Dy/1/n61ffDd3+oG/wApn1O0Gcev96l5AtgVtxAZo8xP0InqfXjpUtgckwCJlYGDz044wIipLaI6MUIJU7WUwpgruDSSDyIxNCai6VgorTElvlOSRPMmRyes8VjdmoLbbLDaOCepkQMeRNB6k8yAp3RGAfWBFT63dlmwXJYgwq+LyAOBn0oXV9BgkLMgiY6SQOekcitomcwMjIg8+XE0lxZjcSfKI6e/rT7CycCQP57n2phY+ftHvgVoZCXEEifPiolbng4yMA5qS0CxABPMSePvTLmoCkjvFLeQJ++Mcn96YERH/wBQ/YUlMds/MBXUAEB5M3GAaJgNMA+YIx7elWHcW9qst0AkGUhgw6DIEZBnEiPKjxoySNjRIgBtpLCSACOScxHJEVNZ011dw7uRIJwCqzyuceYxMxjrWL1fBe2ist6O4uQ26AYCxuMCYOYPIH1FZrsHU97rNNbMDfdtqZ4EsJ5+oit7qNUEsXG7oF0V3Hhg/LOCAY8QzMYMHNeX/DenL6uyAT4W7wmcgWhvJn2WnH1RbZV7WqPp3Va7Tdn2XYQGcloySzkmMCTAP2rzTXajbYv3mbc1oMwGCrEAmGkYk+lWadoJutNdubi3yEkNIkztLTIkdfX2qr+KtRbOh1CIVAZTCqBO4ZAMcdSZxjBPXmjK6VFLk8w0fxHftmZVj5sP9IxW51IY2rbsIZkVyAZA3AGPcV5totMbty3bHNx1Qf8AUQP716/8f2xZaQpTxEMpiRmFPhx4gJrr1Ek0kRB3yecntE94Uc9ceVXehvFsAFuAABM+vNUxsbtVaZVDwwJXMELlpjMRPFemaJbfcrIhDmVkGWEgAMslDhhwZ61Go0uC4q+TB9o3xbYK7bDBkH5h6x96s/gns/8Ax+pWyhOyZuEYhRG4icTnBqg/EFQdc0CBstwOfyj7k8/WvRvwf0RtaW5dCy164LQkwBbQbrjT5SQvvjHNOWIJkp+qi91gUXLaC1cNhQUshN0BRy3OXO47vIwPUmroiLa92jsGlLipb3EYggznd1JMziKF1DXjbRALmxWIZWURKxskqBBbmBHKwTIqlXsol/8AEr3aldpe14lVoJJcSSxbcQCx6+0HmpPk1NDqmuSDaR9wtkhrgKhtkmAdoZeZk4MyJ5rA9vdjXbbs6oxQmR1ieJ8vrzW3S+CpclVLBiylBEDdB8TZg4iB9ahbVKVAWHJGAu1SevBG2dp/MwzIEECUnnBVYPOuwLPe6rTownddQEe7if0r0f8AFG4i3be4hStsLPnufCnGImc+Z46+U9pdvNpNYzWlh7VwFQ2cgA5wBzVr8eduNd0wJcvvKFWY7iFYFis4IIMDg+/n0bXa+TK0D666QykEYx9/Shr+OTzA+nX9ah7EvPqbLSCTajc56yTH1gcfWl7V8ADdJz/rVpdE32NQD8oxJ9Pepd8AgeX19f7VBYu4B2mGEgkQCOJHnnrRvdCQeev+1DEhEefStN8H2A03Glbc7WIwZ5MRmYgTVL2DYXUXQggpktGTCCTEf2r0XsTUWiCLY8YhRI2hQJOxhG5QRAkQJj1FROVKioq8gGsCruLbVtlSywyh+IUk7eAREYknmq+zqXQEhWTEczKAZYgYgQx8v1o7tAhXJN7cUdd2OADAMoI8MjCnODtpe0e1l2qY8bWwwKSLYQOwm5vmXbaRjoT71nFFMpe2NLsz4SZBVlClIgFW3DEHyzMdaz+tKneCwVgQDgg+R9PuJ8qtdR2rbVRbUFYXxeFJJkHnaDIGPPBExVdccM/LhpGWPnEEmJ4rogZSI7cJtLqzq04mDAxO7gmmrtYkoG7rdAXvFF2MESdsGOpCkVNetp4SVLknPMARyHBzzxA468UdYcsRubcwAUFiWBBkk5IJ++PqKpslIQaEbe9UM9pedxAMTmYJO2cboifKg2RGdiltATJA+baJn3YAYn05oq32dcWStwgMDBBaIUmQMYP65zTW7PIAYNaAkzmLoicld2BjpHTpSsdFZc0hJ5H8+tLVtd0bKSDacHnKvOc/3muqrJoMF8grL3duxU8JLGBuOHIkHa0QIEAc9Fs9tMHHcqyMAQLoeS2OICjE84PWoNDeL+FU7zqs5IMSeAWk+Xv5zRVoBNzOoHyhRlokyZ3LlsASsD3rntLk3OvN47ls2yRsLEFiDDqSrDau11hhg45mMisV+HYnUXSUD/8Al3x6+E/2OOvHWvQU0pYIJDEKFXKhUVp4HAjAz/m+3nXwE4XU3FZ9oayybhzIZDA8ydsR69KItShKvgT5X5N9YLq6C5bBtOrTcCGSp8IDKFEMsTmDHNQIxcFO7RZUrtNyVwCGABO6STMRAxwKNWzIJEHaYJmIj5lhg209IM5J9aLt2Q9tldLSuC8M5IA2wc7AVZjxumMxkxGdpGm08U7Kvd1ftuf+HdRj/wBDgn9q9l7T+HmuG8Ga5cLEKHdxcOXAA58ENxPqOK8c7Y0jWr9+24IYO0g+pkfoQa9/0GsW9o7bones4t3igbxS0OQyyPCpaYmDk5it9d8NGWnyzwrs7WumotydpW4FM8DMMD6civb31C6fdv2bseJrgCggnaQsRPnn6V4V2zb/APM6heou3fLo7V7h8J3v8VpNPfli9xRbuZXuxt8N0sIkTsnJ6g1H9SkqbHpy5R5T+IuqN3Wd4Y3NaTdHBIZgCI5BUDNemfAaIdHprRRt3cbleFKg3m3uQG/MCYn0HuPMPxFtlO0dQpEAFNo6bdigRGIkEY6zW7/DqzcvaTTqxvsv9RRtgIiByOZU7ukzgRHEU9RVpxCD9TNZ2hqpQAGISVj+pvljID3TuRhBwDjAERWc1msS3ue9eJFwgspa6k+KWXapMEKAeBkE8Zq0uEW0O21tRlh/EpaFKruAG8GWEywz1jpTX1tyGu27ZURG9QDBJkiTtyIOAeQeoFYo0Iv/ABBaJH9a4YJQLtdpDHwgudogT9YEg1KumXfuS7uf5W+UtMDcQFlYkZG2fD16S3bNkDcHbuyfAocBQvMwbYBGCs7jkGZiku6tXA2i5AByIccyIAHIUR18sAiqrOAvyeW/GNqNVcO7cHAYHzxtPPqpq8+MTbGktIEKuhQMZBVzsO5l8IgYAjNCfHaRdsNyCmMzIVjPqPbpiu+MTCIBxukYjge5rqWVEwfZL8KgLZT/AJnYnpkyo9Dhai7cuh7bRR/wvsOns7ifmbjdIl2jABnpkZz6YqfiIhLjgGVJkf8ApbI/eKSfqoPtNr2L2Ol3RWizKhFlZ74qAdwGwW8icgY5J5NZv8RF7l7CWztHdkHacEhuvUxMScmK2XwLp/8AEae3CgtsgkPbUqE8Jcgtu2+GJjkxMTWP/EpAraf+mUY94TuJLlSU2bhwDycf5usCsoX9TPyXKtpe/hnof6V1x8x/prClvnjdjz2iP+qtt2Dpry3HTuzsuOzE3FYxiZTkyQMzHEQ0Vj/gNC/Z6bLz23N+4CFKiR4djMChkBliZWOcnFaRezrrhV768joBIc22Un/MSWXcTMTjB9az1XllR4DPizs0lluFE27NosIF+YEk3ceKNoiREVktIzf1FuXBAHg8PIjwwwJ4XiQcACc40OuV0Yb2Z7jKTKFlaRtVS+BkAiM9Vis3rNIdx2JO1TDMoVs4eCxz4iR1/wBHF2BBfc2wttPkcIWa9sgsJ8SsbY2W4PSTHJqtfdvMlIyAU3AGDggkAR5GB9KOOjItgE+RkqxgCcZgRmSFEccVVJYJO3vAJJwVCxA6wcf610RoykOuWWU+LwCRiCckSOMAweDFOXWxu3bj5HOP+9FdmXNhABBBkbWG/BImFzBP0ORETTjpkCk+EliJBuIjrtKwQGIyR+VcnxYwaGwRNpr4vBnnaqKJUqXbJgCCduZ5MQfPFd2neZg157u5iRuTxK24zkypWBHX29n9oaRLV1RcW4YRSyi5bnqD40DD5hgZgDM0HvtkhlS6Le6IYbl8IEkuqgETyAAYIxSS8DZONQp+XUNHSVRTj0DEfrSVDqNbbZid45/IpVMYEDuhAx5V1FEhVwb02jaqkzuFwhWB/JMdF6eYPiYCasrplFlFa2Cu55kbBKwWFsQTI5kevEB6m5a0ete4lkk2gCD3gAaQwDqolSBODuYys/Ny06tWJUDukCoQsd5dVXyMp4XDDO7AOM5zlJM0VBmu7G8F1kuFTAawrXF2bTIcHE7wMgiQSRmSY83+FXjV2omTuCwPzMjBce5Fbn/xDaFu9ZtboKhEYDdAKqLh2yUUsVJBkkA+Ymsx2T2PsuW9Qoa4EYHulkXiy8FQFaUDbZJzE4jNawxBpkNepUejreuXrYslrL3FIUK4cEhCZAuEbsgx+ZcCIqbs26yI12NOrHchBHjc+JQrNfSGAiQEaTnmgFuatjbvO3dKxG20rultnLEACHPzRJBKjKngySO09aFuDvEIUEm3KqbSmV2lu6QmQAY3EHpnNct28Gx5h8bNOtvtA8RBxwfCM/evRfws7UW9pFsyBd08iSSCyli1mQpDMgMqRJgKOjGKH4813+JVEi0ptw25Vj/NCjwgiQwO0DkA1W/CWjezdF/Y7KVNs7VIyxEw0rDAZGcYPoemTUtPJlTUyt+PE2a/UeEJJVio+UFral9uT4SxMZOOpr1z4M0l6xpLPjW2q2wAGGJMljG3cPEWlobJ8s15T+It1W1hYBo7tPmEFgCwBI6SBXrun1Peo4R3IlbRkJ4Z8KPDfLz65kkTWes1sjuKgss81/Fm6Ll3TXhb2M1oq5DBgzW25Bk8boz5Ct38E9mf+U0hDNtNlS+1ZILywzOSWIMR94NY38Xrs3NOhZGe2LqPtVgVg24VicMQMSPLM81pPgft510VgBvltncqhG8NvcNzjaxgQMRPUUTt6UQj7nRfdi6dzeju0sOWJ2mULbQsOdvdyTPQR5ekz6Ndx7tWW5Lra3DcvDbmhydwKnpB4iOgVrt5dUFDMtnZ4d1x2GCRmN0eKAJgOCSeBUl7tJjqAovK1vKEBhcCwsod5QEpPhkmQW5B5wbl0i7K3V6O2+4PbCSu7ZLEdciXmDyBBxMcYB1/ZgQkDZkkqqBgBABK8mdskZg49zVz2r2ko7tbgNtFO5HO5t4kb1VBvyCQC0xyQDtppv2mHd3r3d3HcIisjBFDETLMSAjbY+WYI4lq0TlfwS2jyv8AEDf3lsOIIUwMzBIiZJM0D8S3y/cN0ZJ+uN30FG/iFZKakobgubBtBBYgAE+HKLEExAEYqu1VzvNPpkkl07wZ4Clgy+3X9K7YqkjFvLNZ8C2Lb6YC4xBl9uQAIPikFfFg4AIyaovjuRqFU/8A+a5gAESwBEGDgcii/hO6gtNZvh4Z9ybZVh4YJmMqftMmDEVD8emdRbcqoLWlypJDZYgmSfFtZQYxj3qIr+4U36TRfhpfuvYuILjKtpgOrbe8kgqPy+IGY5JWao/xL7z/ABgFwZ7pePlMs8sPc/qK0P4ZW2TT3bssEuOVMEgbbagzAGTJI9i1V34j3Fu2rdyXa4jspZgApQgREKFkNGATG71ms91a3A3mBa/hTq7n+HKG2zWxfaNqTJNtSV3/AJfPkAT16bK5rD4juYSSGV7WoC3Buhc7YcqYIO8kTWE/Cq4O4uIHZXe6dpXkEKnQgqRHoTzGa0trtG9Yui1uQGdn9O5d7zcWIEnUjEYnpA+2ep7m6LXtRJqdZbU213MQbe7/AIndq0lmUhgcQB0WAODyRNR2s2xNiIpQwxTcrEspAAceNlgZKxnnmrjXb7YW7eK2ycFbzW18YY7GnbBBPDKQBgmOo+vv2Ce9v3ReLBgyKzKPCQE23CAXaZMg4g0Jd0FmRugMNwMbTnxDcJ5IVjJ5HHl0qr1OmGWBn6kDnqsiKv8AXX7dzKhPCWY7zO4MJJMBQQCGIAIPjxOTVAbsSpzB/wAoA/8Ab0+01vEzkxdPdKGQxTbzBIPBB68QftNEWSmDcuKA3HhZieYJjj3HpQtppbkjyzEHnpwZ9P2qZtVvMAIxMcAktxE7stx+9WyTmt2VC9053BjIYRbjp88R5YGfOajt3YZs7Qw/JAwPIRH0P+9O1VpdocrtWTy0MJ8wwk4xxGDUOrVlSBclGIkLkTzBKGCw9qVDCLTuAADIGB149rkUlC6y/bdyy2VRTEKC5AgActk8Tmlo2oVlv39hQFXxONoRRcNsK/I8WRsLST4gMqZGaHbsy+3e946W7ajcSXDAkxCqSf6hGAY4j0AJmi32lJS3b3gSX3MlwIvzYUgrgxggNKkgxR+t7TXcu5YFsmQy2bgEg5/qXiYMyFK9Z2gYrm3tOka7fIF2f2ZpmCDczPEqyqu0+LHhJCkeIdSfD1mKt+/Q3g+wItsblWAioy4DssM6vPIhRO2Kz2q+IJJ8Fnf4vGqlSwxBDMxO71PkNsc0mj7OfUy5W5twAbUhVO3khtzQTEsJAMyTMUU2rngdrosu2fia026B3jFZVgsIrgg5V0hljAH7yaG02lZzZN+8LYLyQzEIZgrOySHbIMrjaCc4o/Q9mdnlCzXSSBnvHMicblQQHIPQEeeQM3el7P3qLVvV6pUs+EOm5U2sxmF3bmUxhhK44iktqVRVCy+Sq7H+HrDvfuO6MLYYpb/roPDlZe5aC5A+pJ9qN0PY47u7vLkbVKW1uLPB2qbi7mZCejACCBABFWSdhrbuHu0uFWXfG27dBgnezXJKGc+GepnpELJct27guWEcvLj5EvSTtRXFplMbiAqmeYAG0ClubKVHkHxjrBd1V4xADFAJmAnhiesRXp3YWtsstnvWunv7KMwJi1udQHMiZJeedsEAcGvHtRaMncCCDBBEZr0f4M0tu5o7ffXbqBWYbEBIYLvKTulQYDLCgH5JkDG39RBKC/gjSll2UP4mMg1FsWtoQWoAViww7ckqPFETE8DJq5/DPtObDWS+3u3LhtpfYlwoJCqJPjkEkwA30NR8cXBea13SRsUiFyDMZxMMSMj2M9Kp+xdNcW+o2kb1ODKhh5T08QA96ajelTFdTwep6nVtc7pRbVrSrtt97t+ZQTAG0LvJGVCkDxdMETSapbbEBGFhkZfCXeHPyhw4wpx4cQSZYxFAans+8mxURGPhlmuLd2kjcohDNu4Y64OAB4tprtd2OR4Db7ojadpvOMtEt3bQ2VB8xjESKxikaNllc7Tt4BAusSwkhrZUdDaUxtMgYURgjM1T6i+pO5lIzgMXUE43S0zxnED2qBVZVadzhNwIGQJKgrIGOsmInHWhdXHCjEflgg/UkEY65raMckN4Au3LYutKiFgxmTJ6kk5nmo+zCAsElROROc4POPvRtvTHnbE8EY+phqktOgSCkscbsSM5MHrGBx1rXdijOs2XOisIUDG+RcXAXuwSq5mJdcCMkTyPIxnvjS4Ge2Rt4Y+Eg/MQemB7VdNZm0fFsU8CI8UZzJ8ZwAfI+VZft12LDdg5JEAfMfbPFRpq5WNv0my+GtCf8PbZE3gIm4K+1h3mSYdl3AktIUECJob4h0pOlum5AG0MpDI0sXXapAfesg5JEYH0B7N1hS0ht2knYqsXXwsRjKhhv4HIM5kGhO2TcFp9xkEgeFUVAdwY7Qox68fWppuf5L+0L+B7x/w+oUXmTaykqu+GW6AjE7QflAzPQ+eDpU1zAKe7gosG8u+YJlBknbiOgOQZOBWG+EL+3UxuCi4rLODBHiXkGDKxPqR1rXX+0e4uFiblq7kbVAVog/OGBUjjwMCDIkcVc4pSJi8BWo7WCq7SS5IDLdQuQJbxC4BKNkDjII9CKt+0y0xIH5gqbjiQMyCYmMkUQ/aLaq4TdPi2EBFU2wIBaAoZlk7emPYDENmwfEwDHw7QUIDAGdwIkbgQTnn1OajbbBsdd7fOxFtAWyts2wUVLbMPDuVmmLuR8s48j0p21DEDp6MAY/SI6/U+VWF3sW0SoS9nYhIKuAGM7kICHII54M+tD621atk29jMwHO4g+gOBtEdINaqKIItDcJUqQCSRkHOOgJ4kTjipQN3hliMlAuT1njDe/wCvSgrzEnCbR0GX465O71kEZpz3TKhSS4C+I7twYZxkz09yKdALqUM8HbJAyZ5zzwfvNMe0TwxC9eTBPnnk/wA60UEG4lyuAZDSwOAM+EYjExiOfIJdqhmW0DuxktCHrt8WZ8yW5+pYhi6YkSGAH/V/YUlNGsHRAfqT/alooAy92k0kIYEt5zDTiSxgQSMefrNSaHs934KiMFma2vJ/5iJPtnn0qHRWO8ePmyCRk4ODMjzPpVpq0sr4AyqU8Sk20IY8eLbg5WJ2k4zXPKSjhGit5LbsrSWrRhblo/Mu7arsOnyqdyg8hpImDFWNrxuVFtwoIG8ANIYMA+4NllVZHhkfSsw19TsDqlx1Bnuitl3B8XiCqAxUTDQZAMziLjs+5bYymlIAMhvEDvwArKGAiW+b2MCMYTT3Wrf8f9LuixthSLtu7vc3FYpsW5cKXRAEbcDKnpMAGOIFD3ASpZjbViC4RV3lZ2KoCHxcYkRJz4iada7U7tit6yWEFlVSN1uCJ2EAkqcqXLGTOBRmu+JxatqHtXSBIFu93anYZnK25jdwG98UVJqnH9/f3sLA7/atyAzOVAAO245ZHwpYAbSTJURJz12xnK9o3bl95O6GbwnxMxJMldxBLkYHPlWnvdmPqEN666WQst3QJXcsdOFLGADGRIMZAoTtHtLT20RbYuG4nyTt2pJJJByx48/OTxFwqKVITyBaT4bsIUfW3WKv+VFLgAGJuNB2nMwAxMHihdZ2gfEmnRVtqfCVDFtoJAeSZXd1gDk1Y6LS3Na83D3aEl1lW/qFmgi0CIuGSeOINWHfWtMrm2u66GI3sdtwFfCUkLMTjaCOYLEVTm7qWX4El4KNewYIL3EJG07Jfd4jthpXwHPUdRWg0Gv7qwisqWl3MVCl1fa3heSwKuSGifFGPau1ulR7bXLdhbcjezblf8pLFZMIN3BgHIyeKE7K7SZAw7snu5IaHCCTB3FGWMcbSo8MnrUv1K+S0kgm/wBs2Lti3aRmN20rbrndyGUsTDFY3ySxBKjLN1JNUn/xdbYjugWgwzbwyg8QC+0CDP8Afmp9V2urEgDIEBiSR8owN0suZ/MR1AEkVQnTnk5kgE5IH1HP0q4Qy2yHLwPua1y6sw2jrEyQOCx/MeOcCPKKVLG4GBPmPCn7mY9RXaS6C0OTtYgYdAfD0zgY8/I+VGX9EATJCqsgTG8iIhsBRjqT14zI0brBIo0qlUuLCgFg0FWKhIE5ImZPXMHyyl4W1cgG5PO4QAOshJgRzyOOlLpbBtqwa2BuB2TcIcyCOVwwg9cYHIqz1i299u7poTwBmQmSrZDqpJgoYH6jHWW7dDF0720RiJm3/U3pvKsqgSO6uBvGd05aMESBmsH8S3UOpud0f6cjbjbiB+UExnpJrU27lkrdL2mPhiULYOIJBbAgRwPy5HNY7X6UzMyN2W4HOK00+RTNP2RdB06obS/KT3gLq6kN7kEQMwByMjMvN0XLd1S+wOPFttq4IkkZLbt24/lH6CKH7N7OvbIZbi2lI8bBtihjIYRzO6RHM1HcaQwMMvI2E7QZ9czAieeKmssd4MwrFSrVtBbsi0mwkswUvIBUGJIUgeRIKwOh9Kq//h6uu5V5MZmJAzHhMEAjB8xVrp3WysbB4lkqwDcggsJGMHH8FXOVkpNCWLLKAqM4IB4JB6CFOCPv7V2m7RugG2H3BSZVz4gTHEkGZ6SP3ka5eiCJBHBAMGD+YTC8jAqNdaxnC7ojPl5TkgDy4pIZOJe425bj8kBoESMnr6SR0HSMLevpaA2gZwCxJgckQSBPl15pl94HDT0PAHmIKyfQyvtUv+LYGVAYdDhWMATKzMepEVWRURaXTd5JLwemPqJbHT360naGndT4rYIXqQ5B8oghfrjmrduy7jKGuItpY3AMBuPJkBQWM88VWWtZZtEnuVZxA8bOogeaRx7x+lMn/BFo+y7lwkWxJiYEiceqx1iKj1HZj2nQPbDMROwSWA9dpx+tEXu3dRcIUOFXoFXaJPTwjdH14/UDWXFVh4lDCJIYOCw5M7jB6R0owCsvALxAI0+qAPAS2Sv0J6V1VD9r3AfDqLwHkHYD1gAgDPpXUDol+GzwesjP1qy0iDeMDIE+vHPnyfua6urF8s0jwjQdn2FOnkqsjgwJHgQ48s5qO/cJLAkn5uv/ANC4f3APuBXV1czWf3yaMB0VwjS6ggkEBYIMEQxAjyxQHaI/+UfPJ9TAyfOurq30uZGL5RY6i4fEsnaptsonAMkSB0MYnyqm1F5n1SF2LEmzJYkkyFJmeZJP3NdXVMfZ+CmbO8YF0DA7pcf/AHE/1P3NUrObtsm6TcIZY3+L/jXV6/8ALj2rq6uSHtv5X+jRhN7DXI/5f/6/6D7CqfXsRpFgkTeUGOo2MYPmJAP0FdXV1wIlwUrH9SZ+kRTO9bcRJiHxJjCMR+tJXVuZI1Xw85Nu0CTBuwfaBj29Kp+0flu+x/TiurqgsJ+EWLXwjElCWlTlT7jg0crkPcUEhd07RgTtfMcTXV1Tqe1j7BWQbA0DdLZ64CxmrX4D0qP2hpldFZf6p2soIlQxGDjBGK6uq/tJ7KPt282/ZuO3J2ydszMxxM5oO3/81f8A0LXV1Ro+001OS7iLdyMSM/rUDKMY/MK6urSftZEeSk09w+MyZNwyZzRWq6e4/wD2pa6l2Jh2iQHu5AOD+nFD6tBvtYGXQH1Ejmlrq07Doru1LzHUKxYlhsAJJJAjgHyycetWl5QdMGIBaeTz96SuoXAmZRLhDmCeR1o7VOVYlSQRBBGCCBIIPQzXV1MRZjTIclFJJMkgE80tdXVS4Ez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5622" name="AutoShape 22" descr="data:image/jpeg;base64,/9j/4AAQSkZJRgABAQAAAQABAAD/2wCEAAkGBxQTEhQUExQWFhUXGRsaGBgYGRgYGBsaGBwcHhcaGx0cHSggGholGxofIjEhJSkrLi4uHh8zODMtNygtLisBCgoKDg0OGhAQGiwkICQsLCwsLCwsLCwsLCwsLCwsLCwsLCwsLCwsLCwsNCwsLCwsLCwsLCwsLCwsLCwsLCwsLP/AABEIAMIBAwMBIgACEQEDEQH/xAAcAAABBQEBAQAAAAAAAAAAAAAEAQIDBQYABwj/xABCEAACAQMDAQYEBQIEBAQHAQABAhEAAyEEEjFBBRMiUWFxBjKBkQdCobHwI8EUUtHhQ2KC8RYkcpIVM2ODssLDU//EABgBAAMBAQAAAAAAAAAAAAAAAAABAgME/8QAKhEAAgIBBAEDBAEFAAAAAAAAAAECESEDEjFBUSIyYRNCgfCRBCNxwdH/2gAMAwEAAhEDEQA/AMEqH9PanKTOMf7U+2ZFSrawZMVzFiAErJM/7U9MT1/fP7U1CR7elOsoZM9THOaVjDNI5BG3H9/fzou5p90mBHlVas/aR+tWmjuCOJI+lLsOipOkJMdZp69lHd5Zq2N8SNyifP8A3pz3AfpT3smgF9KF+XJNRiy/kKsJHNNS6B4c+fHnQrDBBa0W6YWYEyYx51Hc05+UUaLy0n+JjpTthgCfREEGOlR3LR6R9qOF7j186Ywk81VsToDeI/XFcluek9aku6fM+VKj52jy+lUSNCgzPHSuKgfTNSrbB61G1rzOKQCLeU5zXJtpg0fUN9KlFnzikM4BRXd2BjrThZwDSG37+9AERx045qJ5MxNE216RipRanrSugAE0zEgzx6UdprTSKtNFoRMnmjltAHE+8cVhqavwWoyQPYK4mQRR9zUWiviy8zPQjgDjn2oZLQZyHVgoHzBZJny86nuW0HAzg9II9q53O+jSLY19SoEbfoaBvEN8yR+keZqyu3UVGIg+MDdHnx7CoG7T7tbnhUhxsIOcY48iKqLfgbZSvbEBQgLDO6YwaAvg7YImBx5f+mjbZIbdgdDPlQGpJOBAj1roiZMr2sCa6pGTz/tXVrZImnUVMSAIiTUdk/QVMGAOcfzFSWLpmHPn09qmNiWMc+X7/vUJIkbf5FSq/iJNIYjLlo8/2orSHkz7fTmetD2eD/PpRaJgR5fzFAhG1MfMRNI2oFM2LMFf4aZf0B5BIIiatJEMnW7PNSyKr7GmbaSZI+1PJg5kR0puL6ANZBXbQKCt6gGno4HHWihBZUUgpgvRzTo/agBRShRzSNxSx60ALs4ilCr9TTIP0pTSGOgdKjZxMdRT2BNRtZ8jToBtcBTglIuMUqAY1smIqz0Whz4sftBoe0IIq70+piDwesdRWc2aRSC7GnCLOeYkGR6dJFP1CHd0PWOkHznrULatAMyfaeT709r6Mo4/WT6k+nlWG01wdqmOQ/TEiD9AR09qre0FO4FTIMR58Z4orV3l6RM5AFAajB5x+tWooTZX3mYdRzx/PWhmcnHl9KPuhSYJPvGPoahS2pnJ9DHX61dUS5ENpuhqB7RExGepzgUanZw/zZMmOcDMgz+kUqWgDAG4EH7DJmPSgl5K42x/mA/6TXUYUHRj9qWnkW1FAvETFNYEikt3OZ+n1pLfHp1plEtnjxeUipbWeemc+WKHeYAP39PKi9NoLl0pbtI1x2yFGT058hNAqJLXBnrRWngEg/cdJ61rewvwr1Bg3rq2lIGF8bZ5BGFEe5rQp+FtrrqLh/6VGOseVNRb4Qm0eeW0PE/Xz8q6/aLQMlvLqTXpbfhvbEbL7qQZyAfbyrBfGX4K3gXu6N1uySxtPCPJydjfK3sY96tQfZNor9VomtLuuEoo/wCUsfrGB9SKr7vbWhVAZv3XkgrFtFMdZ8RCn2mqC38Cdobio0Oo3Cf+GyjHMMfCfoar+3Ox7mkumzdK95tVmCmQpYTsbA8Y4I86pQV5Y2/CLS98WeL+lYtoo4Bl+PPdz+lIvxc0jdatlfJRtPrkcfas7bUUt0CtPpKid7Nw/wARaTug228HJ/zIQB7bRPvP0pq9vacLPex/ylTP6TWd7D+H7uqW8bf/AAVDOCJwxInGYEZMGOaYnw/eJjaoHG4ukfvP6VntisWVz0aW127Zdgqvk4EggE9ACRFWkGcqRVP2P2BbtFWutvcZHRAfPzaPM/atEwmYP71LroREPCSDFNcRmpJ6yP51rnvACJjypYAb+/SlAPUCml15Yn7fanHUKRKtPmCKLQUcVB55rhpgc59qUvmAf0+1MKtzIp2IkW2QZET70QrAfNnzANB2+cgmnzEx5mlQ7oMJXB4x086W1cWM8fvVfbDdceXSnC2J5g+tLah7gxtapkgY6Cf5NRajVAwAIihzaKnPH3pr2gM0bUFkj6nw7cxM+k/Sh1u+s0txwBJmBxGZ+1csETRQji4880zvtp9D5Hzp7AeXNRqOaKHYw+w+9dUZ2jBx9RSUUOymRDNTpAkVErjJmnbhSoq6CtJpHusLa5Zsew6k+QFeq/Dunt6VItDJyzmC7GPPkD0rN/DWmW3ZBA8dwAsTzH5VHp1q5709KcV2yJS6RpR26y+pPHkPPHFT6LthyfEfp/2rJW3M55/QUWL8cf71pgg3idqJHiYU/T9po7bVkn2rz8aqTE5q50vbzW1AwFA4PP3k09zGantbWCzZuXD+VSfr0/Wvlv49tH/EF+S3J9a9l+K/iYXtLsAO4sN30Phj0PnXlXxbY3Lu+v25oUrY6MWg5pXGPrUhHAHlS2BJAjnzrfoz7PTfwNUqvaF0gFVsxDYViZME/T9aY6+gHvVj+GWj29j65+rlcZHhESftNVm0nzieK5Ly2avpDu7jEx9KRZ2nE/6VMtoqsgz0kf38qN7N07XmS2ACSDBPhAAyST7ZpNoVFSyY8vPj96L0HZFy4Zt23fiNqkgfX61v+yOytGvAt3GXaXa4YA/9CkZ449varodvW1wpx0AAAx6dJpLI6o89Pw5qwINhoEgyMz5g8EH0NVGu7FWSPEjjnpxz7mvSvi74j1NrR3L2ktK91YIVpY7SfEwUQWYAzE9OvFeB9qfHOv1DbrmoLRjFu0oE9MJP3qtl8DTNKmnIjxn9jRK2SfWMiMn1rJJ8ZXtoDW7JA5O1gTjE+OOfICqXWdq3bjS1w44AwB7AYFVHTbE2j0Tvz+Ug+cQY+3WuuAnrHvXnI1bgHxsJ5yRVp2X8T3FDLdJuiJQMT4SswFjhTMQMYHlVPTZNo2QxGT9sVxuATk/pWW/8VOeLKj/qaP8A8a7TfEjDL2kK9drwY9j1qdrHRqGviMfc/wClNgdSTNdo3W4q3FEKwlQcGPUUl23yBH1nj0qQFdoHt/eod5/WpkSB0P8AoKGuKKAOD00Xa7b0HX0phQg+k9aAGO6z1rq7jpNdQBRi39Kk02l3MoJOWAJPkTnpVqLUxKyY/hojRaRe8QxI3Dng5oYWbCYMfyOlOa8AKGdvEajuHpQAdZuUl29AJ8v3oe2xn+dKfeIiPSiwO0zyJJ5ru0dQdsTz/PpQ26P5/IoftF5AjPFKx1kgvakBI8vKeRiqkoGUpuLcnPn5Up1QBj159Rz061E0xlTnqDMf3pWVVGS7X0vdvxg8e9P7D0ve3hn5RJ9TPhE+/wCxrVX9MHEESD7H9KTSaIJkAKPtn/Wr+o6oNiuz1r4dWyOzbthBuK2Wd4H5iCQPsBXn3emPCu5hzH9q2/4aXLZW4hRhIIdjMPuIAHPQHyB8R+uV1uy3ee2DlbjIPPBI8/1rNcUJ8gnZVi9fZVt+ANJbf8oA/MxEwBnPtWwvay3ZTurBLYh7p+Zh/lBjCDy9KotJqCLV6BE7VP7wevSl0D5M5ipvJoo4D9MTEZnkx51IwjJ6cwaYb8D160Ld1ZFaxaMpFr2V226tCHxHA8/LqD98VB278EaTU3Bc1QKXH+Z7Ry3qxA2HykgmqzSahrZLAnceSPKmX+1WZxvcwsE5MwJxI4pNjRN8TfhroLPZ1+7bS6t22he27XCxeBIBUwpUzB8IIrxBx18zn3r3Htbtl78IXBQqwzM5Uj+E14prLUXGHkT+lbabfZEhs0Z2F2aL1yDugDJEYz4RJ4k/tQVbH4S0oXT3WIEtdUAnGFQnH/vrTUdImKBX+GADi8QPVJP3kZ+lWOk+GbaEOf6hGZaCPooET7zV2LI2iLi9CZH7T70idnb4lwP+cTHOJUHJ6VzuRrTGXB1Y5+lDs4MQCf1kVKOxliZUkHP8PJMfpUTiMBhjkR+uKSoTEEg4qRzEGfUjy+vtURUHlgBOBim3ROOOOnOB+tOiRLt8/wCYmorhxmfIedLsPIAMxXXgydMRwOlAERY/5Z+grqGu6l5MKfoBXUAWl1zI2RHUcmn2AxZQceLyn7VFZj1k8kecY9xNT6dTK7Z6ZJPQ5x9KALbvfGVjzPT6felnxUztJ9rbuoIMDPtTd85Hl9pqC6J7bwQZ8/3pLV2WYewqIHqYqCzc/qep+vH8NAUFXD4j9f8AaqzWTEzGOk8Dz8vtR9xvEardTfgDqv5sHzGSPQZpDK54DDy5GB5Z9+al3ECVyp5nmTnJqK7B8OcSVMdPfoP7RQ1lznn749/tQMOttIkyvGZxPlUjQSDyf59v96D3kiJOfTnmm3rm0GTMGP2oGzefB3a/dW1tjbvu6m2uWyBb8TGOmQBnnePKnfF9hTrb2BO8AgwZlQZk8ASce1Y74a1apqVvXM7cgeZHA6wJzW47YVb2oa7mG2tA8ioH1/nrUt0xpWU5ZRbIRicyZ9JC4Bofs2/830o3X6PYsiCGE9CeY9xGZ84qj0t2GPr/AGrO8l1guRezzTmyRQVu9JH0qZbvNapmbQ7WvCk9f55RVPpGkscyf2qw1Bmqm4YmOKdgkOW4O+UgyTM/as18Udm7HNxflY5Hkf8AQ1a974g3SQB+tP7Rti4pU9f4K1g6IkrMWiiJx9633wraL9msxEbNQQpxlXRef+pax13sy4HAYACeQRHv516T8K2AdBqEURtKsPoZJ+xOKrUmqJjEABbGQfX+3lT11JC5EEE8cmpbGjmcsG8jxj16fWozpwRPJ9/3rO0OmQjUk+gH8+lM1a5KncG4/wC9FNphEkY9+KE1a9ZU/UTTTBogXTAYGCOs80TZDQAPPrH+tQ2iJAIPqRGPam3GIaM488VVkkve+xPpTWuT7+uPvUSXoIwufIRxSPd9AR1n3+siigJe9jBj7/711BSpyf7UtG0Ce5cCloYk9Bn3NTQVXdu5H14qJbQzliR/mCj7T1qaxbDx4f8A3EDMfbpTAt9S+7J4j9/5zVWddsbxccsBn0+px+lHaxWfTl0yVkMuNwAA8QUGQoBiYrIalmggcnH3rnrJvHg2Nu6sbxkEAz6Hg1EGIuKek/eZ/wBRmrP4Y+Ge/XVIJK2bSqgAJlhAwOshTjrNUN4MgypERzPI/UUlK1YOOaLW6pzjHnzVbquSARkDnj7/AMNFabU96hPDDkf39qE1VzBnJHlGPpVE0V4t/liSOpny+X0H6VDqSIjAP3NSgiTPXoefr58TTjpFjPM/yKYytfVRio2vlz51Nd0mYiev8+lF6bTqBI45+1PBI3RWGNxVUSzEAAc+Qr0wWSN21tndhdpYRlQPlzLHkgAHpWc+DeyQANS4ESUtyVPOHuQfm2yMf5iPKtUNe6nPeFRCncBIEELuIyuFOSD74zza2o7qKujSCoGv6aUuESQwuXAeIIjduH5fm44yI4rC3mIOOmRXpF+8rWrkBDjz8XiEKSCQeeD1x7V5lduSWxAHJ9ajTk5cosO018HIorTt4j7VlQGtuXRp81PUeVbHtDs25pnC3BlrYdSMgg8eWeRnyNb1RDILlz+f96pNTmfT9zk/Sir+pO+OZU/p6epP6UA9yDAEHk54jn+e1XRJCx3SB0H96cNSKiuPkkY8+vPX0p9lZHtVpksZdBaTwQJH0/2ra/Bl8d29o4Lo2RjJAj3rGqp3Dy/1/n61ffDd3+oG/wApn1O0Gcev96l5AtgVtxAZo8xP0InqfXjpUtgckwCJlYGDz044wIipLaI6MUIJU7WUwpgruDSSDyIxNCai6VgorTElvlOSRPMmRyes8VjdmoLbbLDaOCepkQMeRNB6k8yAp3RGAfWBFT63dlmwXJYgwq+LyAOBn0oXV9BgkLMgiY6SQOekcitomcwMjIg8+XE0lxZjcSfKI6e/rT7CycCQP57n2phY+ftHvgVoZCXEEifPiolbng4yMA5qS0CxABPMSePvTLmoCkjvFLeQJ++Mcn96YERH/wBQ/YUlMds/MBXUAEB5M3GAaJgNMA+YIx7elWHcW9qst0AkGUhgw6DIEZBnEiPKjxoySNjRIgBtpLCSACOScxHJEVNZ011dw7uRIJwCqzyuceYxMxjrWL1fBe2ist6O4uQ26AYCxuMCYOYPIH1FZrsHU97rNNbMDfdtqZ4EsJ5+oit7qNUEsXG7oF0V3Hhg/LOCAY8QzMYMHNeX/DenL6uyAT4W7wmcgWhvJn2WnH1RbZV7WqPp3Va7Tdn2XYQGcloySzkmMCTAP2rzTXajbYv3mbc1oMwGCrEAmGkYk+lWadoJutNdubi3yEkNIkztLTIkdfX2qr+KtRbOh1CIVAZTCqBO4ZAMcdSZxjBPXmjK6VFLk8w0fxHftmZVj5sP9IxW51IY2rbsIZkVyAZA3AGPcV5totMbty3bHNx1Qf8AUQP716/8f2xZaQpTxEMpiRmFPhx4gJrr1Ek0kRB3yecntE94Uc9ceVXehvFsAFuAABM+vNUxsbtVaZVDwwJXMELlpjMRPFemaJbfcrIhDmVkGWEgAMslDhhwZ61Go0uC4q+TB9o3xbYK7bDBkH5h6x96s/gns/8Ax+pWyhOyZuEYhRG4icTnBqg/EFQdc0CBstwOfyj7k8/WvRvwf0RtaW5dCy164LQkwBbQbrjT5SQvvjHNOWIJkp+qi91gUXLaC1cNhQUshN0BRy3OXO47vIwPUmroiLa92jsGlLipb3EYggznd1JMziKF1DXjbRALmxWIZWURKxskqBBbmBHKwTIqlXsol/8AEr3aldpe14lVoJJcSSxbcQCx6+0HmpPk1NDqmuSDaR9wtkhrgKhtkmAdoZeZk4MyJ5rA9vdjXbbs6oxQmR1ieJ8vrzW3S+CpclVLBiylBEDdB8TZg4iB9ahbVKVAWHJGAu1SevBG2dp/MwzIEECUnnBVYPOuwLPe6rTownddQEe7if0r0f8AFG4i3be4hStsLPnufCnGImc+Z46+U9pdvNpNYzWlh7VwFQ2cgA5wBzVr8eduNd0wJcvvKFWY7iFYFis4IIMDg+/n0bXa+TK0D666QykEYx9/Shr+OTzA+nX9ah7EvPqbLSCTajc56yTH1gcfWl7V8ADdJz/rVpdE32NQD8oxJ9Pepd8AgeX19f7VBYu4B2mGEgkQCOJHnnrRvdCQeev+1DEhEefStN8H2A03Glbc7WIwZ5MRmYgTVL2DYXUXQggpktGTCCTEf2r0XsTUWiCLY8YhRI2hQJOxhG5QRAkQJj1FROVKioq8gGsCruLbVtlSywyh+IUk7eAREYknmq+zqXQEhWTEczKAZYgYgQx8v1o7tAhXJN7cUdd2OADAMoI8MjCnODtpe0e1l2qY8bWwwKSLYQOwm5vmXbaRjoT71nFFMpe2NLsz4SZBVlClIgFW3DEHyzMdaz+tKneCwVgQDgg+R9PuJ8qtdR2rbVRbUFYXxeFJJkHnaDIGPPBExVdccM/LhpGWPnEEmJ4rogZSI7cJtLqzq04mDAxO7gmmrtYkoG7rdAXvFF2MESdsGOpCkVNetp4SVLknPMARyHBzzxA468UdYcsRubcwAUFiWBBkk5IJ++PqKpslIQaEbe9UM9pedxAMTmYJO2cboifKg2RGdiltATJA+baJn3YAYn05oq32dcWStwgMDBBaIUmQMYP65zTW7PIAYNaAkzmLoicld2BjpHTpSsdFZc0hJ5H8+tLVtd0bKSDacHnKvOc/3muqrJoMF8grL3duxU8JLGBuOHIkHa0QIEAc9Fs9tMHHcqyMAQLoeS2OICjE84PWoNDeL+FU7zqs5IMSeAWk+Xv5zRVoBNzOoHyhRlokyZ3LlsASsD3rntLk3OvN47ls2yRsLEFiDDqSrDau11hhg45mMisV+HYnUXSUD/8Al3x6+E/2OOvHWvQU0pYIJDEKFXKhUVp4HAjAz/m+3nXwE4XU3FZ9oayybhzIZDA8ydsR69KItShKvgT5X5N9YLq6C5bBtOrTcCGSp8IDKFEMsTmDHNQIxcFO7RZUrtNyVwCGABO6STMRAxwKNWzIJEHaYJmIj5lhg209IM5J9aLt2Q9tldLSuC8M5IA2wc7AVZjxumMxkxGdpGm08U7Kvd1ftuf+HdRj/wBDgn9q9l7T+HmuG8Ga5cLEKHdxcOXAA58ENxPqOK8c7Y0jWr9+24IYO0g+pkfoQa9/0GsW9o7bones4t3igbxS0OQyyPCpaYmDk5it9d8NGWnyzwrs7WumotydpW4FM8DMMD6civb31C6fdv2bseJrgCggnaQsRPnn6V4V2zb/APM6heou3fLo7V7h8J3v8VpNPfli9xRbuZXuxt8N0sIkTsnJ6g1H9SkqbHpy5R5T+IuqN3Wd4Y3NaTdHBIZgCI5BUDNemfAaIdHprRRt3cbleFKg3m3uQG/MCYn0HuPMPxFtlO0dQpEAFNo6bdigRGIkEY6zW7/DqzcvaTTqxvsv9RRtgIiByOZU7ukzgRHEU9RVpxCD9TNZ2hqpQAGISVj+pvljID3TuRhBwDjAERWc1msS3ue9eJFwgspa6k+KWXapMEKAeBkE8Zq0uEW0O21tRlh/EpaFKruAG8GWEywz1jpTX1tyGu27ZURG9QDBJkiTtyIOAeQeoFYo0Iv/ABBaJH9a4YJQLtdpDHwgudogT9YEg1KumXfuS7uf5W+UtMDcQFlYkZG2fD16S3bNkDcHbuyfAocBQvMwbYBGCs7jkGZiku6tXA2i5AByIccyIAHIUR18sAiqrOAvyeW/GNqNVcO7cHAYHzxtPPqpq8+MTbGktIEKuhQMZBVzsO5l8IgYAjNCfHaRdsNyCmMzIVjPqPbpiu+MTCIBxukYjge5rqWVEwfZL8KgLZT/AJnYnpkyo9Dhai7cuh7bRR/wvsOns7ifmbjdIl2jABnpkZz6YqfiIhLjgGVJkf8ApbI/eKSfqoPtNr2L2Ol3RWizKhFlZ74qAdwGwW8icgY5J5NZv8RF7l7CWztHdkHacEhuvUxMScmK2XwLp/8AEae3CgtsgkPbUqE8Jcgtu2+GJjkxMTWP/EpAraf+mUY94TuJLlSU2bhwDycf5usCsoX9TPyXKtpe/hnof6V1x8x/prClvnjdjz2iP+qtt2Dpry3HTuzsuOzE3FYxiZTkyQMzHEQ0Vj/gNC/Z6bLz23N+4CFKiR4djMChkBliZWOcnFaRezrrhV768joBIc22Un/MSWXcTMTjB9az1XllR4DPizs0lluFE27NosIF+YEk3ceKNoiREVktIzf1FuXBAHg8PIjwwwJ4XiQcACc40OuV0Yb2Z7jKTKFlaRtVS+BkAiM9Vis3rNIdx2JO1TDMoVs4eCxz4iR1/wBHF2BBfc2wttPkcIWa9sgsJ8SsbY2W4PSTHJqtfdvMlIyAU3AGDggkAR5GB9KOOjItgE+RkqxgCcZgRmSFEccVVJYJO3vAJJwVCxA6wcf610RoykOuWWU+LwCRiCckSOMAweDFOXWxu3bj5HOP+9FdmXNhABBBkbWG/BImFzBP0ORETTjpkCk+EliJBuIjrtKwQGIyR+VcnxYwaGwRNpr4vBnnaqKJUqXbJgCCduZ5MQfPFd2neZg157u5iRuTxK24zkypWBHX29n9oaRLV1RcW4YRSyi5bnqD40DD5hgZgDM0HvtkhlS6Le6IYbl8IEkuqgETyAAYIxSS8DZONQp+XUNHSVRTj0DEfrSVDqNbbZid45/IpVMYEDuhAx5V1FEhVwb02jaqkzuFwhWB/JMdF6eYPiYCasrplFlFa2Cu55kbBKwWFsQTI5kevEB6m5a0ete4lkk2gCD3gAaQwDqolSBODuYys/Ny06tWJUDukCoQsd5dVXyMp4XDDO7AOM5zlJM0VBmu7G8F1kuFTAawrXF2bTIcHE7wMgiQSRmSY83+FXjV2omTuCwPzMjBce5Fbn/xDaFu9ZtboKhEYDdAKqLh2yUUsVJBkkA+Ymsx2T2PsuW9Qoa4EYHulkXiy8FQFaUDbZJzE4jNawxBpkNepUejreuXrYslrL3FIUK4cEhCZAuEbsgx+ZcCIqbs26yI12NOrHchBHjc+JQrNfSGAiQEaTnmgFuatjbvO3dKxG20rultnLEACHPzRJBKjKngySO09aFuDvEIUEm3KqbSmV2lu6QmQAY3EHpnNct28Gx5h8bNOtvtA8RBxwfCM/evRfws7UW9pFsyBd08iSSCyli1mQpDMgMqRJgKOjGKH4813+JVEi0ptw25Vj/NCjwgiQwO0DkA1W/CWjezdF/Y7KVNs7VIyxEw0rDAZGcYPoemTUtPJlTUyt+PE2a/UeEJJVio+UFral9uT4SxMZOOpr1z4M0l6xpLPjW2q2wAGGJMljG3cPEWlobJ8s15T+It1W1hYBo7tPmEFgCwBI6SBXrun1Peo4R3IlbRkJ4Z8KPDfLz65kkTWes1sjuKgss81/Fm6Ll3TXhb2M1oq5DBgzW25Bk8boz5Ct38E9mf+U0hDNtNlS+1ZILywzOSWIMR94NY38Xrs3NOhZGe2LqPtVgVg24VicMQMSPLM81pPgft510VgBvltncqhG8NvcNzjaxgQMRPUUTt6UQj7nRfdi6dzeju0sOWJ2mULbQsOdvdyTPQR5ekz6Ndx7tWW5Lra3DcvDbmhydwKnpB4iOgVrt5dUFDMtnZ4d1x2GCRmN0eKAJgOCSeBUl7tJjqAovK1vKEBhcCwsod5QEpPhkmQW5B5wbl0i7K3V6O2+4PbCSu7ZLEdciXmDyBBxMcYB1/ZgQkDZkkqqBgBABK8mdskZg49zVz2r2ko7tbgNtFO5HO5t4kb1VBvyCQC0xyQDtppv2mHd3r3d3HcIisjBFDETLMSAjbY+WYI4lq0TlfwS2jyv8AEDf3lsOIIUwMzBIiZJM0D8S3y/cN0ZJ+uN30FG/iFZKakobgubBtBBYgAE+HKLEExAEYqu1VzvNPpkkl07wZ4Clgy+3X9K7YqkjFvLNZ8C2Lb6YC4xBl9uQAIPikFfFg4AIyaovjuRqFU/8A+a5gAESwBEGDgcii/hO6gtNZvh4Z9ybZVh4YJmMqftMmDEVD8emdRbcqoLWlypJDZYgmSfFtZQYxj3qIr+4U36TRfhpfuvYuILjKtpgOrbe8kgqPy+IGY5JWao/xL7z/ABgFwZ7pePlMs8sPc/qK0P4ZW2TT3bssEuOVMEgbbagzAGTJI9i1V34j3Fu2rdyXa4jspZgApQgREKFkNGATG71ms91a3A3mBa/hTq7n+HKG2zWxfaNqTJNtSV3/AJfPkAT16bK5rD4juYSSGV7WoC3Buhc7YcqYIO8kTWE/Cq4O4uIHZXe6dpXkEKnQgqRHoTzGa0trtG9Yui1uQGdn9O5d7zcWIEnUjEYnpA+2ep7m6LXtRJqdZbU213MQbe7/AIndq0lmUhgcQB0WAODyRNR2s2xNiIpQwxTcrEspAAceNlgZKxnnmrjXb7YW7eK2ycFbzW18YY7GnbBBPDKQBgmOo+vv2Ce9v3ReLBgyKzKPCQE23CAXaZMg4g0Jd0FmRugMNwMbTnxDcJ5IVjJ5HHl0qr1OmGWBn6kDnqsiKv8AXX7dzKhPCWY7zO4MJJMBQQCGIAIPjxOTVAbsSpzB/wAoA/8Ab0+01vEzkxdPdKGQxTbzBIPBB68QftNEWSmDcuKA3HhZieYJjj3HpQtppbkjyzEHnpwZ9P2qZtVvMAIxMcAktxE7stx+9WyTmt2VC9053BjIYRbjp88R5YGfOajt3YZs7Qw/JAwPIRH0P+9O1VpdocrtWTy0MJ8wwk4xxGDUOrVlSBclGIkLkTzBKGCw9qVDCLTuAADIGB149rkUlC6y/bdyy2VRTEKC5AgActk8Tmlo2oVlv39hQFXxONoRRcNsK/I8WRsLST4gMqZGaHbsy+3e946W7ajcSXDAkxCqSf6hGAY4j0AJmi32lJS3b3gSX3MlwIvzYUgrgxggNKkgxR+t7TXcu5YFsmQy2bgEg5/qXiYMyFK9Z2gYrm3tOka7fIF2f2ZpmCDczPEqyqu0+LHhJCkeIdSfD1mKt+/Q3g+wItsblWAioy4DssM6vPIhRO2Kz2q+IJJ8Fnf4vGqlSwxBDMxO71PkNsc0mj7OfUy5W5twAbUhVO3khtzQTEsJAMyTMUU2rngdrosu2fia026B3jFZVgsIrgg5V0hljAH7yaG02lZzZN+8LYLyQzEIZgrOySHbIMrjaCc4o/Q9mdnlCzXSSBnvHMicblQQHIPQEeeQM3el7P3qLVvV6pUs+EOm5U2sxmF3bmUxhhK44iktqVRVCy+Sq7H+HrDvfuO6MLYYpb/roPDlZe5aC5A+pJ9qN0PY47u7vLkbVKW1uLPB2qbi7mZCejACCBABFWSdhrbuHu0uFWXfG27dBgnezXJKGc+GepnpELJct27guWEcvLj5EvSTtRXFplMbiAqmeYAG0ClubKVHkHxjrBd1V4xADFAJmAnhiesRXp3YWtsstnvWunv7KMwJi1udQHMiZJeedsEAcGvHtRaMncCCDBBEZr0f4M0tu5o7ffXbqBWYbEBIYLvKTulQYDLCgH5JkDG39RBKC/gjSll2UP4mMg1FsWtoQWoAViww7ckqPFETE8DJq5/DPtObDWS+3u3LhtpfYlwoJCqJPjkEkwA30NR8cXBea13SRsUiFyDMZxMMSMj2M9Kp+xdNcW+o2kb1ODKhh5T08QA96ajelTFdTwep6nVtc7pRbVrSrtt97t+ZQTAG0LvJGVCkDxdMETSapbbEBGFhkZfCXeHPyhw4wpx4cQSZYxFAans+8mxURGPhlmuLd2kjcohDNu4Y64OAB4tprtd2OR4Db7ojadpvOMtEt3bQ2VB8xjESKxikaNllc7Tt4BAusSwkhrZUdDaUxtMgYURgjM1T6i+pO5lIzgMXUE43S0zxnED2qBVZVadzhNwIGQJKgrIGOsmInHWhdXHCjEflgg/UkEY65raMckN4Au3LYutKiFgxmTJ6kk5nmo+zCAsElROROc4POPvRtvTHnbE8EY+phqktOgSCkscbsSM5MHrGBx1rXdijOs2XOisIUDG+RcXAXuwSq5mJdcCMkTyPIxnvjS4Ge2Rt4Y+Eg/MQemB7VdNZm0fFsU8CI8UZzJ8ZwAfI+VZft12LDdg5JEAfMfbPFRpq5WNv0my+GtCf8PbZE3gIm4K+1h3mSYdl3AktIUECJob4h0pOlum5AG0MpDI0sXXapAfesg5JEYH0B7N1hS0ht2knYqsXXwsRjKhhv4HIM5kGhO2TcFp9xkEgeFUVAdwY7Qox68fWppuf5L+0L+B7x/w+oUXmTaykqu+GW6AjE7QflAzPQ+eDpU1zAKe7gosG8u+YJlBknbiOgOQZOBWG+EL+3UxuCi4rLODBHiXkGDKxPqR1rXX+0e4uFiblq7kbVAVog/OGBUjjwMCDIkcVc4pSJi8BWo7WCq7SS5IDLdQuQJbxC4BKNkDjII9CKt+0y0xIH5gqbjiQMyCYmMkUQ/aLaq4TdPi2EBFU2wIBaAoZlk7emPYDENmwfEwDHw7QUIDAGdwIkbgQTnn1OajbbBsdd7fOxFtAWyts2wUVLbMPDuVmmLuR8s48j0p21DEDp6MAY/SI6/U+VWF3sW0SoS9nYhIKuAGM7kICHII54M+tD621atk29jMwHO4g+gOBtEdINaqKIItDcJUqQCSRkHOOgJ4kTjipQN3hliMlAuT1njDe/wCvSgrzEnCbR0GX465O71kEZpz3TKhSS4C+I7twYZxkz09yKdALqUM8HbJAyZ5zzwfvNMe0TwxC9eTBPnnk/wA60UEG4lyuAZDSwOAM+EYjExiOfIJdqhmW0DuxktCHrt8WZ8yW5+pYhi6YkSGAH/V/YUlNGsHRAfqT/alooAy92k0kIYEt5zDTiSxgQSMefrNSaHs934KiMFma2vJ/5iJPtnn0qHRWO8ePmyCRk4ODMjzPpVpq0sr4AyqU8Sk20IY8eLbg5WJ2k4zXPKSjhGit5LbsrSWrRhblo/Mu7arsOnyqdyg8hpImDFWNrxuVFtwoIG8ANIYMA+4NllVZHhkfSsw19TsDqlx1Bnuitl3B8XiCqAxUTDQZAMziLjs+5bYymlIAMhvEDvwArKGAiW+b2MCMYTT3Wrf8f9LuixthSLtu7vc3FYpsW5cKXRAEbcDKnpMAGOIFD3ASpZjbViC4RV3lZ2KoCHxcYkRJz4iada7U7tit6yWEFlVSN1uCJ2EAkqcqXLGTOBRmu+JxatqHtXSBIFu93anYZnK25jdwG98UVJqnH9/f3sLA7/atyAzOVAAO245ZHwpYAbSTJURJz12xnK9o3bl95O6GbwnxMxJMldxBLkYHPlWnvdmPqEN666WQst3QJXcsdOFLGADGRIMZAoTtHtLT20RbYuG4nyTt2pJJJByx48/OTxFwqKVITyBaT4bsIUfW3WKv+VFLgAGJuNB2nMwAxMHihdZ2gfEmnRVtqfCVDFtoJAeSZXd1gDk1Y6LS3Na83D3aEl1lW/qFmgi0CIuGSeOINWHfWtMrm2u66GI3sdtwFfCUkLMTjaCOYLEVTm7qWX4El4KNewYIL3EJG07Jfd4jthpXwHPUdRWg0Gv7qwisqWl3MVCl1fa3heSwKuSGifFGPau1ulR7bXLdhbcjezblf8pLFZMIN3BgHIyeKE7K7SZAw7snu5IaHCCTB3FGWMcbSo8MnrUv1K+S0kgm/wBs2Lti3aRmN20rbrndyGUsTDFY3ySxBKjLN1JNUn/xdbYjugWgwzbwyg8QC+0CDP8Afmp9V2urEgDIEBiSR8owN0suZ/MR1AEkVQnTnk5kgE5IH1HP0q4Qy2yHLwPua1y6sw2jrEyQOCx/MeOcCPKKVLG4GBPmPCn7mY9RXaS6C0OTtYgYdAfD0zgY8/I+VGX9EATJCqsgTG8iIhsBRjqT14zI0brBIo0qlUuLCgFg0FWKhIE5ImZPXMHyyl4W1cgG5PO4QAOshJgRzyOOlLpbBtqwa2BuB2TcIcyCOVwwg9cYHIqz1i299u7poTwBmQmSrZDqpJgoYH6jHWW7dDF0720RiJm3/U3pvKsqgSO6uBvGd05aMESBmsH8S3UOpud0f6cjbjbiB+UExnpJrU27lkrdL2mPhiULYOIJBbAgRwPy5HNY7X6UzMyN2W4HOK00+RTNP2RdB06obS/KT3gLq6kN7kEQMwByMjMvN0XLd1S+wOPFttq4IkkZLbt24/lH6CKH7N7OvbIZbi2lI8bBtihjIYRzO6RHM1HcaQwMMvI2E7QZ9czAieeKmssd4MwrFSrVtBbsi0mwkswUvIBUGJIUgeRIKwOh9Kq//h6uu5V5MZmJAzHhMEAjB8xVrp3WysbB4lkqwDcggsJGMHH8FXOVkpNCWLLKAqM4IB4JB6CFOCPv7V2m7RugG2H3BSZVz4gTHEkGZ6SP3ka5eiCJBHBAMGD+YTC8jAqNdaxnC7ojPl5TkgDy4pIZOJe425bj8kBoESMnr6SR0HSMLevpaA2gZwCxJgckQSBPl15pl94HDT0PAHmIKyfQyvtUv+LYGVAYdDhWMATKzMepEVWRURaXTd5JLwemPqJbHT360naGndT4rYIXqQ5B8oghfrjmrduy7jKGuItpY3AMBuPJkBQWM88VWWtZZtEnuVZxA8bOogeaRx7x+lMn/BFo+y7lwkWxJiYEiceqx1iKj1HZj2nQPbDMROwSWA9dpx+tEXu3dRcIUOFXoFXaJPTwjdH14/UDWXFVh4lDCJIYOCw5M7jB6R0owCsvALxAI0+qAPAS2Sv0J6V1VD9r3AfDqLwHkHYD1gAgDPpXUDol+GzwesjP1qy0iDeMDIE+vHPnyfua6urF8s0jwjQdn2FOnkqsjgwJHgQ48s5qO/cJLAkn5uv/ANC4f3APuBXV1czWf3yaMB0VwjS6ggkEBYIMEQxAjyxQHaI/+UfPJ9TAyfOurq30uZGL5RY6i4fEsnaptsonAMkSB0MYnyqm1F5n1SF2LEmzJYkkyFJmeZJP3NdXVMfZ+CmbO8YF0DA7pcf/AHE/1P3NUrObtsm6TcIZY3+L/jXV6/8ALj2rq6uSHtv5X+jRhN7DXI/5f/6/6D7CqfXsRpFgkTeUGOo2MYPmJAP0FdXV1wIlwUrH9SZ+kRTO9bcRJiHxJjCMR+tJXVuZI1Xw85Nu0CTBuwfaBj29Kp+0flu+x/TiurqgsJ+EWLXwjElCWlTlT7jg0crkPcUEhd07RgTtfMcTXV1Tqe1j7BWQbA0DdLZ64CxmrX4D0qP2hpldFZf6p2soIlQxGDjBGK6uq/tJ7KPt282/ZuO3J2ydszMxxM5oO3/81f8A0LXV1Ro+001OS7iLdyMSM/rUDKMY/MK6urSftZEeSk09w+MyZNwyZzRWq6e4/wD2pa6l2Jh2iQHu5AOD+nFD6tBvtYGXQH1Ejmlrq07Doru1LzHUKxYlhsAJJJAjgHyycetWl5QdMGIBaeTz96SuoXAmZRLhDmCeR1o7VOVYlSQRBBGCCBIIPQzXV1MRZjTIclFJJMkgE80tdXVS4Ez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5624" name="Picture 24" descr="http://blogs.lifeandscience.org/animal-department/wp-content/blogs.dir/5/files/blogger/_qDfKtZEm5qM/SZGwfmyuDWI/AAAAAAAAAg0/hA2rO3hpG-s/s1600/sheep%2B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284984"/>
            <a:ext cx="3840427" cy="2880320"/>
          </a:xfrm>
          <a:prstGeom prst="rect">
            <a:avLst/>
          </a:prstGeom>
          <a:noFill/>
        </p:spPr>
      </p:pic>
      <p:sp>
        <p:nvSpPr>
          <p:cNvPr id="25626" name="AutoShape 26" descr="data:image/jpeg;base64,/9j/4AAQSkZJRgABAQAAAQABAAD/2wCEAAkGBhMSERUUExQVFRUWGBgYGBgXGBgaGBcaFxgWGBgYGBcXHSYfGRojGRcYHy8gIycpLCwsFx4xNTAqNSYrLCkBCQoKDgwOGg8PGiwkHCQsLCwsKSwsLCwpLCwsKSwsLCwsLCwsLCwsLCksLCwsLCwsKSwsLCwsLCwsLCwsLCwsLP/AABEIALcBEwMBIgACEQEDEQH/xAAbAAABBQEBAAAAAAAAAAAAAAADAAIEBQYBB//EAD0QAAECBAQDBgQFAwQCAwEAAAECEQADITEEEkFRBWFxBiKBkaHwEzKxwQcUQtHhI1LxFTNicoKSJFOiF//EABgBAQEBAQEAAAAAAAAAAAAAAAEAAgME/8QAIBEBAQEBAQADAAMBAQAAAAAAAAERAiESMUEiUXFhE//aAAwDAQACEQMRAD8AyywgWr0hpVSzNrpEYEM7u1dA3KmnOEcSTQfLrrej+X0jzN6OsJqWP2gUtaCHb19dIerDKWxJBfTNUvq2v+YbKRl/SIkhTp12qR79iBS8UDRSX97efnFjNUmxGY6Cn2uIbLkodgAPp/mHUBKQCDkAFX1++sORLmOTlfoq8ScRlJsRycBI6U5RyWGLFTC/Pw6uIiGsEj5SD79+ER5hqXSC4Hj7tFqjEUr6PDl2IA8x7rBqVmDnZlBGUpS9S1mv5wsQh1d07td4nFSwWo3O7Q5GLGreGvOkSRsNJWHuw5X5PBstWyk/bxEHWo6OetB6X0giZKi7soU1+wdzA1ApGHAqWBtavNya7QvyoFc1+geDSwASw+4jiJI1cXdwPrAkSdKVu22UvT6QKW6dFHrX6eEWAwYcOHfQgsGp7MNSipDNWjEmnMF26Q6kGbNXlJAYtSpP2YEwFCVqAzANU0cmLRQDgaswr1hy8KCGL16jZ61pBqVS0oSQyRbWh8jr71gi5Djus/kfU/vEteCQ9SaWrTq2sd/L5agk1LPvTRh7MOrFCuUU3GYttRuQiHipClVCSzAm9PCLqZMBoSD4Mxe9m3gUxQylixIamgMalZsZ2ag2iVh8Mcopff6xYng6qNlVrz8vtCXwyZTvf9n6mxO405HeH5M4r52HA+Ygcm+nOOZ2GraRZYvA5zmJZwBuC3IBwYFO4Mo/LXLcV8xvFsOVAUXFN44ZdnJhLw6xdJAL3LG5BobVB8Gg0lARVQaj1Lv5hvCEHSRXuk/SCFLVg7BQpflp1gU3DggPQ8oy0CqWP7XgiJbCGlJTzGsGyG49YQG+xhRwrOojkS1YqkC93OjbC+uhiMrK4AcbnziYnCijgjmKkPbkNIfIwbDunWyqHXeBYbJlkt8wG1/3juIRZzzq/gwiae6lwCdAwerExEmYgqqUsTTT0EBNloIILU3sI6nFMTYVIOo/xDio2JbYfZtOtvKAYgFSbAPZv87PCD14tyxIJrSv+A8AkJUpRJokHdqHbeGfk1F8qTmah+rtyfyiTh5LAZhXcfsTVt7xL7SJQJN6AUbV6QdAqaa66UrfZrQTAYFSlJShKjmZjb13eka3hP4bzF1xKsiXdkl1KGlxSmsBkY0jMBlLqP6RUnZhvFxwnsXi5ne+B8PZUxWQnwfN6R6nw3gmGwyQJMtKebOr/wBjWDzJgJ56Rm1qcMNhvw2nXVMQDqxUfq0Gnfh0pv8AeDt/b/MbQza3ekECQRA3jzDGdh8Sh8uRY0yqY9atFHj0zsO3xZakB2BUCxf/AJWMezLlA+EQJ8kB6uNQYtqx4pjcWsKBSSAWBfls8NkYwpcqUTzp6ja0eh8Y7LyZpdH9NfL5T1GnhGSxnAPhLaYjLsokZTXTSj9aQyxiyxWnFqWXlrSQTYvTwBrE34hyupmGv2D1/wAwQSVZSUpoDonu96zkCh5NEdWAJqVNoaewIVpuGxoUSS1Kh7MK1aHzZ4d6DzHvWGIwITqCf7W9X/xDJz63dgwqAdHA+kS0+YlAqQCdBr/5Hz184jrShgcjDYOevID94cUsKm3OpdrvWjRHViAKAUNurjfWkQpycSkJdIFmS5vy5W9YFh8VPUoAsl9ADy2g6Jp1F7ctPHZ4cuaDYEch9A1hCEorHJ6C7PCn4oAUAUNXel7AXtAlJoC6a2Gz1L+9o6iaDYXBTpUFiNah6xlpxK0kOzvUUp+49IZ8FB+YdNuggisOsEk2IFtfRoKnCsoOo+OmtPD94kZLwaVDug8gSQOtrQUcPl6pL61LdAd4lIkgNq9XLsOpItaGzFEOXbpXyOgiKIvAy0sMjcyS3m9Y6iQCQMoL7Dw+sHmL7wYUYHopyk+BIjoABLjpdrlzEkY4Ucxyypp5peFFgQn+8eN/UPCg1IK56QcrChZ2Jv0o1o5h8SSklilOrgtSx/mKbC43QivWsTJWNSl3Yvoqja+P2jbEWXxEFq9Da/J4FNS9mrZn9HFq+kRZuIBoXDebHVmf/MJSwlJzG1mubPmc0o9oClKw6QaliTp9PZhJmS0Ocrmtz1a0QPzjpcB3sPBr3gyZSnoWoKX5Cp5wjUhOPdNKPsOm4eH4PCmcoJSHUeRY+ekCk4apzabH37ePRfw34MgS1TyNcqX3DEkHyHhAWg7M9nhh5ac7FV3IYh29+UXa05vvHFgmHpRFpwwcPpcwKbw46NE5Lw9QO0aXqkGGI2B6/vHTKW0WipMAXhm5QYZ0p8VOKA+kUeL4yKuY0eNwuZJSYwXF+BYiWTkQqYndNSOREDcyiK4mHvHJ2PzjKoBSTf3vGdxHDsT/APROpshR+gMQP9ZUlRCnBFCC4IbQgwYcxu+CcMCJM8llyiQwV8wNcwOjAMX6xUYXsTPnErSpIk1PxlKAQyRcVd7hmo14s8MiYvhqQ+VeImJKBugsMxHO/SLnszxhMlcyT+gBJALG7g+bRufeC8y87FTwzsPhpssL/MTFpLhkpQB3SzuX2cciIIr8MpRJKZsxG2bIp+bDKfWNbj+0OUUZPSkRZXaByxYjmAfrHScz9c7P6ZVX4VEhT4hBJa8sjx/3CYg4n8N1IH+5JV4lJOzPTa5j0cY6SRVCetvpGW7XcOw+KkzJRUuWFAFx3gCCCCxvUbw/Dli2xhsXwxUqYUKSxTUgKBIH/iaPEIsS4DMWPUv4mNXw3gEuQTOyiaurLzEsCACGNWNy4asQ+LcRSgKEtCElSQkgBFAauoXGYUGznlHPrjDzdUHxTYJFDamtGr9olYeWpNm3+aldfM6RGkkggEANbLXwPKsGnKIyskm5NQK0/Z45tHjMRf19mChStSHFLWH3MQv9TU2UJUP+I1O723iQMYH2SWoOVqi8BGSA4zHRqEmgtRxSGhQVaz112qzbNaIuLxKbs2XRy4elGr5wwY+ndFLvuaai4aLBqw+CWoXAdnYc6WNamsMSyr0ALHXW7MdogCeTcVYGpD1bcw84gitrWqx1cg7H67RYdT0qYMFkDZ0/eOxCE7d/MQosSAeEpY93oXLt70hq8AmrB+7SzCjecXJmjKEsHDve1tmMcw88IWGYcwEHd+6fH+Y1rOMvP4cstfl7/mHSMCrUHn47xrMRiApZIQzgPapapSkCxux1JiLmTmsws9qalxX01h1YquHhSFEFPdGh66CJs6eLA90OGapBtc+MExKOg5vQtzPnvEOY4IKRUHWjdN4EJgUTFrCUC6kpG7qIAr1aPe+H8PTJlIlJshIHU6nzrHkHYJ5mPw6VAd0qVb+xKjfU5sse3BDwoGWHty9YlJkgQWVKAEcVWNTkXoObOy6E8g33gYnZtxypBZggYRBdUNmTmiLNxRF/pEhSYjTSDF6cMVPBuny/aElKVe6+cR18oGqd9ffrDpxKmZki5I+kY7tTw6RPSQuWkmz2V4G4jUjHNFfxbBfFScjOP0n5T+0Z/wAb56/sTh0+QlKF0UUAAEiiGDMkRRcJ7UT5uKmkpAkBRQgZEpSrUEKIBWaaE3imQuXInJTNQpKVKq5URmNLO2V7xk+2/axc+cZMlASJZKEkAEk2JH9obaNz0dfwn+vUsdisMpC1ryukOWLEVZyBETgSZWJK8qijLlYs4U73eukeV9i+AomT5iJoLAJJO5Ga7cmjScSVNSvLhFrCJSWUEFgjLopR+ZTaOTHTP1id+Zj0pfZtZ+Wck+BH3in4t2dmJBzTsMH/AL5mV/MRiuEYiZjnkrxs5CwMyQCQCBfNlIzXFC8UfHexczDTWyGfnDhcsam7s5freNY53ttUYLFIcJVIWDYifKNOWZQNooOMYFUuYlUwCVnUMxyk5i4AIIPeFaBNzGbw3AFzSUSkkzcub4UwoClAFjkLhyKEpUE8iYi4jiOLwaky8y5RlqzpQSCEqyqS6Ulwg5VEaXeKzYzK0vEsicipK1lE2UiYAojMnM5ylnDsx8YEmdqznUknUMfl8RFPgCPhu+YgEi7Ek3IOrxMQsuwNASFAh9GNToD5x5rPXXR5uPYkJFFUcpdTBrEjakcROFwMz9fodI4rEBBDMFVBcMd/fUwWXjs1r/qer2sBX1gSMhdXoxuGBoeprDv0FgamgAff+IccQbNVJccrPQjkPKH4bEZiEuHH9wJrcW1vT6RIYz3Jax31tQDdxDZ+DUbswaiCU0DVO9PAsYHNm6IIBcD5bk1sOpuNIPMnMAKFn0rQa7DSjQNIysKQaqHiUv8ASFBSOnmP3hRJaGUG7wZ3N6gOK7HpDZmVIZFal6N57UYtWJPEFJA/S+rnc6nzrFLMxIejlOoL+JBFLMPdaKpwxmZOutiduQeAklzltShFzTxiHg8UpXdAAL30N2vuPpE0T1JR8ocqIALA2F36nqwiR03Kv5yzUAYsd7W5GsWWE7HYqZL+JKld0cwM2xAe/WKgLY1JSLvYuPs52i34f24xEosVBSUtckE3o+4bYwzP0XfwLsWibI4lJTNGVRK0kFwzoUzDVy3nHuGGWDGBwnH8NiShSm+Ikgh7gjnGj/1FVMppyjcxfG1oFTXjpLRnTx4oV3lADR2rFmjieYaGNfKL/wAuom5vGGzTziP+bSL0Js5vBEzAdYlmBLSTEScgisWC2AtECbPqxYQWwoEyYIi/mfbQfHks4ZuXukUM/G5aOXPkIGlnMxPu0MTP8OkZ+bxsB/ZrT6D1hYfiOc396xmxLfiuClYlOWZ4EUUP3jzLjPZT8jPE6aFTJDn+qj5kE0/qI0u2YUj0CZMLQ9WIzJyrDghq2PIwTq8izWa4Zx7CYVGaQAv4hIG+aj5jXcUjWYXsyV4RPwFoSmY81UsguVLJUsFetSRbaMLi+z8uSoMFLSFmYEimXNYHcOPQRtex2PmZAF05aCOntv8AxSzN/Wc4h2HnSjMmSZU1M0pUlOVJIBIZxlceUYiXwfioUww2OzfL/tTbf9mZubx76O0iRM+Ekd7UGlP7ukTzxfR6x1+TleHiPZ78NuJ/GEwy/hrSoHvzZeYDVwFE1D0Ih/4ncNX+YGdSFJIDsCSgihGcJy82JpHreP40EoUpLUD0uY8b4LxbEcQxk1E4r+EQvMiwTUBKerh/AxqOdmKaRwDEIQpaEKmSUmsxLKADuMyUkqRS7gWNYbLxCRYAbU0s/iXj03hErDYHNLlllrbMSe8Y8/7Upw5xJMlTFu+g0AN3SbNU0jn3z+tc0L8yaWIa221fADlBpOHTnBUAwY3+j2/iIstCspIZg1HqX28YmYZIcAvcVawfUuBp6RxdBF4ZKSz2FyQbgWAsNojoADhq32OtAC4ItHcWsurRm25D6Q3D4wpIzqdCe8QCP7SzEXrSBO4eWvMVoZyAFWDBI/4t0h65mhJSrRRoCxemltbU8gSpjfNTNVg/db6in0iVJwoLFPfNiA17aVT47axGUvyJ1mr/APR/VjCjkuTOYZU93T5f4hRFf43DqUCkPS5IDDo/WIGD4FMnzTKkpDkOWYJSAzqObR2F6xoPjmZ3Ed7KKuReoJBcaRme2HGJmGHw0kpM+WpKyNE50OE7OnMD1g4m3F15G54b+FcpUgKmYhWYmipRQWalXCkk9HA53jI9p+zhwy1JRMzhGVxnQVgKJyqUlIBDkMzADR9PQewGEUnhMpEwFLpUQAMqkpUSU+LF/GMTxf8AD+app+FmzCoBQKMTmzEGhAJdhyI0EerriY4Tq6zUqepJeqrg0DAa1NLafSJS3YKzJDVdT6s9SN4GrArljvgIWbpJS4N2YfWBTpjBjVt6+Dx5a7al4TMg5ycwNDlIPjS0a/hXGCmildC8efDGKlnu91xUVNOYJqI2PYngKsThFzCSkhZEulGFx5xqLZGwniXiEAKJB3SWPpccotOH4YIQBmzECkZXA4JSPm0jRYWgdUOR1+VzHZ2FmqngkjK2/oI1ODYAPTzjI47i+UhhaH4XjwVZXXaNTxjr1qcVPTFLi54JPtoCvHAh7xHXLKi3nty8YxTJjk7EkO1R6ty3ikx80KBs/wBXg+Km5Fe9LCKni00fMnX20EpxT4809+7xCkcRyUf37+kExUzMHHjFDj620jYbrCcRzpd4ny5tGJjz/gXGD8r20jYYDFBQ5wDUbjM1QTnSHKNP7k6+V/OI/Du3SMnd+fYfaJmKLGPO+0HCThllaKJJKktoNieTxc38Z6/tuOIdr0jFyVIqvKUrPXTpc+EHT2xJUoGhsYwnCZfxMswl6nrz6xG45xEiaQmgDDqY3Bb40naPt6U9xHeel6bHxg3Ce04k8NmzJbCas1IbMKBIJ8HMYZJCqqDxb8CmS5RUmpExgQagXZn6mOmueKLEcSmLXmKlFT3cu8avsjhlTcacSipkD4qk0OYhklDG+ZGcdRAcVwaRmBlpqdX+0WfCMSnCAoRdRBUXcktz+kGmcvSeI8LwOLQFpQkEjMlcpkuDUEt3VONxGHxU6Rhpa5aELmTJpKRMWlIEsJUHy1NX1o/OGT+0BRLOWj6dS5PnWMzj+IqmLuSxdmo7Mqu5AFtox1jf0kzcRmNdTrfn7rHJEsEsNeZALWNPAV2hisMTVi7lgf1auN6eHWJEmQTTK5cO7XLFrxzQPeCrVHd5EWoRd7+EWeDCQtz3AA9BUkhwCDdtfW8BQkA5gk+PIOBdzaOLnKUXzgk6EMzXYVDd3eAiqKiST9RChplnRAPOofmwtCiSxRjVoXQgDUMTf+a+Jis4xLTiF4YrCf8AeQhRemRahmfxSB/5RZzUkjKTrUvYD9IYXb3eIv8Ap6JiVBaqKBF2U5NCDuCxekXNy6r7HoPHpszE4aWmViJUiWo99ZWQ4FkoZsw3taH9lJUhUvJKnJxBlliu+UHRJ0TyePOZuDARhfzKZipMtJSwLZj8RWdzo6UizXhvaXtJOMz/AOOr4eFSwlS5RypSALKSlu9e78tY9c6n04/G/bcds+FgErANgNGo9a0o5jFcRIP9NCR/TAMxWuZbsgnkMvQkxpcFxMzsBh2zqm1cO5Bc/ONUHQxh+DJUj44mg5/iklJ1VTXa8cu+ZNrfN3wQ4NLuR9DSledxHo/4b4t8MpD/ACLPkpKSKaajwjC4w96tCP4oC5HrGl/DqaB8elTkr/1K6f8A6jlzfWrGqxy6kisBwylqPKJMyahVmfWA8QSMhSKZqE8jDTzUKZMUtYyNlzMCTRRF8u/WNNgEoSKhKj6fzGaw2CmFVVJCAGanPyo0XOEwigLsBQVvFrp1IugZf6UJHQQHETAKefLpEJWJy0gap4I9+Z8aws4q+LyEl94xHE8UtJIP1oeYjb8TmD08nt4xheNpYKPj78o52FCw+KruDEDi0oM6YGjEgQyfiQbx0g1RLnrlrChcevIxpsBxkzUAoUUnXcHaMpj5zqYRZcISEpbfXnGs1z31uMJjlKSRcp536xE4l8CekyZqmI+Uj9KmuD5vGfmYhSRlSS52dyOUAcglJSoKFFBXdKTsoKqDyMc/jWtS5fDhIm/BCnILuaO+w2ih4j356yGKQWJroGcNzBoxtGkk8bIlZCymPdNCw2t5F4qPjJQ+VLOST1MduZc9crYhpCRQOeZYV5Bj9YMZeWuor6P+3nD8PiZfxElaQ2YOeT112i849LEnELSML/SukpXO7yCxCviLKmPpyi+NWq7hc9QlqNbkB9B7eEjDS3zGcsKJdgzFgKCkDxGLlmksTEjUTFJW3IZEIHoYfw7hpmqCEF1qLANze5aDKdThxVFUMFhQuSczcgYj5UhINqGotcXar1PlGxk/hVjCnMj8url8QhiSbBUtjQ76RQ47sTxCQCZmCnFO6Ms3k/8ASKiH6Rmy0q5U/Zy/Pfpv9oaMXlqXfQvy9/zApsspDLQpDOGIIYi4L9NtRAphAUKGwOlOj9fWCc7FqzlY1JYE3GperuSoamsOKxmysADR0gGnIn7bxUnI2YEuDtuE0vTfwh0ziLsNLMKecZxat8g2fxa3IQoiSgSAcwD6Ms+oDRyLCkIxJvyzE2LU1F7CDTsRmSRqTRQ3IIANHtV9/Qc0tQ0D7ivOnMetbxEn43KWfu0YOH17zhq9d4MFbTHSfj4OWAXUHI5s4I609I894kqbImBGQssgsoG72YxoZ/GlJ4dIVL7xRMmJWSah1qULclCK3ifGhiZSkrS0wspKn1SagkMzhw/OOk+9avX8cWXDsZIlYgyShZWSDmJFFAOGbRi0W3GeGlS0/BS8yaoqVmPdDAOrkS31iq7P8ORm+OlS3UD3DlZNKg6+UaGbjcicwX3gC3VqCHqys88h8P7CAEKnTFLNO6lmpUDMXOmnONVJKZaCkAAbD+I8z/8A6Ws/pYxXY3tzOUQRTlGc/pvY9MVjUve3OJicVmDe/OPIh2uW7ke/GNlwztpKCU5lMqjpPNqeUTLf8OkSyAogVieoACnp/EYbiPaxKFlIByBKWKWL0fyrBcJ27lHugLzG2Zm9CY5S12XHGeJCShUw1yglv5+0LhnGjMlpWEK7wBApY7x5d297YTZn9LNl3YXD36xa/hd2ubJhJmclRVkUCGYJKspeoLJNuUdMtmqWbja4rioNFpb6CMzx4ZhmFRaI3HOMKTNUnQF/+2zbRS4/i/xEsCQ1fERmaz0ppysq1DQGIOKxjnuw3iE6rxDE07VMdZHK1JkYerxOTPSgb9IrRNV0eGKQdzGhqxRxAFVX87c6axJx3GfzA/qELmoDJWoArUj+1SrqbQmsU8qUd2ew3h8uXl9+cEno0X8ywpAFYkmGTpukAzx0ZTgKPHpHaHjapfCJcs1UuXLQTzur0Eee8KwC1rTmSQh3L0flWN5j8JLxEkS3tvodD4RaceeCbG+/CzhPxZ/xVB0pok8/1HwFOpiowvYlIPfmZh5CPR+DTZcqWJcpg4qRoNhsItwznWzncWQiiQP8QHFdowlJJo0ZrH4oJNC7Rj+3HagokMk1UWEZjrbjK9s+NKn4uYaUoSBtUktdt+UU2G4hmW63UBswNtnrEJGJICv+SSIBLENcW0w0lK0jKAUluVNXaxpX+YJPwqAs90mvd1dqmh9+cZjhnETLWK90lj+/vnGuWkgUcilQaAaB39uI49TK3PQhJer+p+xhR0yiflUANs3npvCjOtAY3FJUsggq2yuDQszEtTrpFVxFTBJJBPkW0VXQ02i8nTEs7A87M4qFevlENWAEw5h3rUcU3IhjNjnCVoGGnhTlLIXc1IzCz3v1y8oolEkuKA+oi7xa0plrQFUU2ZuVgCRz2ipTLLtQ20NI1BUmRjlysigomhSQ5bZ2iUvtCvLlQcj3V+ptgdH84rVILEWrDFyhrqPW0WSmdWfRs4J+Y1rfcl4Dn6RNXhhl6l+RPj7845/phKSdQ3sgePlD4yjoZ3v0+sCnLUVNqbNzoG5xPTgAl3+77W1idwQ/DmFaR3khgSACATVtjat6xbDPXo+H4IgSxmSklh8xDkt/aTSMNjJgM45Rkym1aMbViIn4n5j4gWaFyDXT/EHmY2Wc8xVzTLsdzHOR16U/HpgVOUvwA6bRadmcCUzpE1CwwW7EFwADnt/wzG0ZjG4jMp/KLTg3aISUqSUZswYOaAG4ZtdwxjpZcZ56m+tJ2knf1VEFwGDv8wAFWjNTMXWG4riRWSotU2FgNAOkQVTXMEg6698czFSnId7RKlywz1eBSzo1TvE/CoTcuWLFwPenpGtcwEgGjU6H7UESThw2Y0GtmqG8C/1g62XawL1FrXJHSnKOhqsEtrQbVLfaM6ROFcF/MTpcpJ+ZVS9RLDlR5d0Ejm0bntv2cwZw6UYeWmQqWcwy3VRu+TVRIa8ROyXDU4aWvFKKSpacspOoSfmWeoAYaB92jNcV4sqapTqLPQDV358oZcjX56zP+mrUSKOCXJNNGgyOHZSahR00BMTy7UZttWrDEkV9D0h+WszHJXFloJSo2G1uvKJWG4ys0SQB5exEGZIBFQ4+8O+CGv7/AGv5QaVnM4jM1VS1D9Iv+z02YJaiNTUqNgLCMuuaS7eL82FOWsaHszMJQsPQEONr29II1KmYvixFCepjCdouIKmqa4BJBHpF9xNQVm8bxUqwIKczsXZuTXjWq+s+kteFm2jUSyEoYhJemj7/AEeIOOwaCTTK1soZ7b3rD82MU8tUaLhmLdDGpDsrVtvP0iuwvDwSzudm22L7xIwrghqDUEDxg6umLRHFCAB3KbgfeOx0KT/aPKFGMIpQQkBJJLAgm5q9QzfS8Npdq1cFtRWjvr6coIqf3D8p7wYG7O9mIYAvXlBcLNC3UoPy0HNTXLj3QwJAKjZKQAXcquX62HRvG8B+CSCGPgk+VOWtTFrlUXUSDRgzMAGPvrF9w/s4paQpkAEO6lUD2LpufHWDcUmsZNwKhsBpSpf+IZMwBBAKXtWlNyNLOTGx4pwpMuiShRYOcwJDElwCajziNJwilhywHJnGmpa27RfI/FmVoQilDV6++ekOQtNcugdg9SDUsLs+kaeXwNP6nVpQB7gasTU6RyZ2aV8XKhMwJdv6lqkAPpUloPlFeazBMw94k7mm73B0gaVnMFAC9Qnx8qRp+J8KmIOXKks3y1I6M3pFQcOVEuAFG+590h1nLDOH4d1LXmoRUE25tpFNjFiqQXixxOAyhSgwJux905xV/lq/ev1jUN6QDIo8cGHf20WcqQxYiljy2fx+sFncOS2ZLkUD8y960s0a1hUHDNQfWDJwYFSfAfv+zxL/AC/Qk7ubexWColvo3X/PtotQMiXrQHn0iVJQDevnvz0/aCysMg39XpXYU9YeqWaN8vk7ULNGdOElOZN6vZWrbdKx0IAtU6jry0iXhZZLkhkswLOS9G6nbnHF4ZQDOGrsC17KqLxk4fM4mtaAlBYNarsPtQRBw+EJSWu4L0NA/vwibIk0qxSNi3h1JH1hyu7VRapbZreEWhUzJVzXdvC3qYGElIeh+xLsB5GLQzQoAgHMUmm7vXbn0iP8RyzpFSSbtsB5X5xpIE2YTSx8qw5WZi1636esTFJIBGoLOX+/2hiDUBzoxrVt6mJYB8Zhd9Lc4s+B4nIsjRSTY1GVzba8QfydRmpqHIs8HRKyOsOTo9geljEYXE8WM3dBodaeT3iEuYpwaMBTkIkTZwyjN3iNNR49PdYjyT9HFd2hQsqdRiQHLv7q38w8Zam4pQ32bYwEyO9d7CldIPJw4UMoBzNROhAegsQQHP02gQ8tCQUs1B3ahNSQWdw2rdTDnFiK6ghm60oXeI4T3e8mw11cAuOjwWXNKgBsNhbn5RHRxl3EKBZFbHzEKBC/DJAYuVOaaMTtrSLPhMpJUEKcJsWIA9QH6wGThihlZkvUdQzF97+2i4wXBVlBUFuBcimjhswDjnaC1SenYvs8gFkOQxNXHNRqWcMD4w+TwKblBZctFcrqSCWcE5RUU1b7Q380vJkMzMkIPdoV0qwGYBmSA5LsoxOxeO7hEtc5LHIt2D5VgVd3Z3y5bP1jHra0wGEwwQc5U6bvV+as1edbNFNjUMtREt0u7vYdXCVHxDxDViZaQcyHo9SWerBVS41Z6PB0TBMlJQDkCfmL1JJ1YFqGwGkWYt0eZxCUlaM1diDZtFP+5jsziGdCwkr5Eqoxq1Q5t6PvEOZhJQIIKq0/UXLmuWlfCsNTxSWlYSAkkPUpZ6G6hVsxZqk2sYsi0QlSypaSSSHIDAMbPZ+nnFZiEteqgdCCRd97VHhFrPxktQzpYDUFnUou9u6N4psbIWovXoQ3raKRVEngKYqTc0FXq4rp/mGKw8sNldzZ2ZzRqWjmJwCy5OY6Ue/gOlIZ+UIIFQoD9Wp+5FY3jBi5IJ+VJNQRah1pQWgolAJDHwIFWuC9DrQw+VIcnU10qS31/aFMw7KsTl712odfRvOFI6pQLkMA9QDRjqDXyh5wdapcJFS1qgO4d/KHOp1AMBc2BHjHRh+8VAqChQWrvU2Nba1g1OfkX2TV+bV3q1X0hyQ6jkAawFi1aP0hqlJ0oSKtTS51cuOcMmLIBoQ50tT66+USFxWK7oD5SGZJvY0cb0PlEQzncag35a/f1gilFu8zt46Xc3bfXrAJ6Bd3dtfv9ohaMFJL8mN6VFKaQOagH5gzvTXlUWhuHnlKSSGSLVJd6OaBoMVhau8KJYjautK05QjUReGXmeqRZtAKNV9KbQf8rR0qBLgEAXpoft9YJicToLUF72Gmu8OEw6AZHZyzPqesS0wSlF8yQoVsGIBeoO4A620gSEALCe9Uhn5VrybUXgn5yuVVe6zUpWoI96Q+ZOsbP5DqRu9zvEjZ8uveqNGar6UO8HmFOUJsCNLhjzcf58YUuWySoqBNGpbdqsTACtw79Nb77RNGrwmYAAXqCGFhsG+8cnAVdq8u7YBx5QZU7usedT4AuPD1iRJkpSASrLrYqKt6W84krZch1J0aj0s1AfGjbHlB0YcBWZ3FWGltz4wYpOZQ7xGhbLvpcaUhTF91m7zU0d2p4Vi1GrxOYgsxcMdW56H6wpikGoGVgNKHbps0GlYJw5ysL5yw6WfygPwXUU7H9Dneoe9okOj4bVIB2N/pCiHOQEkguCN0h/WFAvU3GKUFlL900O4BFx5QccXWgMSeRevmQW/xHIUE+jfCk49aCqYCajKSCcwFQwemqvOGYeaSSRYmxJ0qNdx6QoUTMHTjQpwoAuaHmNm++0ScJjkIBJSFUZnUA5s4atjrveFCiacx2KK5JCXSHD94kuXcAsKVHrvFThpEwkAKdiAKAtcUzFnuLR2FFEtJvE3UErQh2/SCk0oSas9vWJOHXbIBVRGaoelAdSC1tIUKC+GeliZdXFAK0+UOwJbXT94NjsVKCAycxJABYDKUsClmtq4hQokqcRlSgqZu89yWqO9vfR4gScYFkJzO1Kvv7rHYUMZpLllwDvlbpvVoJiFpCSlN2DCrOGBPKjjqRcQoUIRkyytBUA6iSDW+Ub0tW72gU+c+VIoSx5Up5WjsKFDSeDqUCQoZXNxW7NS1SKwCVISCMpzFIIAqwOpr1EKFErMgqsXmYE0yuTpTvFLNUOwfk8NkICnSz3I0sQT0u8KFAy5LlpIq9bm5DAPU8vrEPGIylgohzXZ9mHhChRqKkiScrkkCnrbU7eukTpOAIAzHugE8yR6e+schQVqRyf8AMXUQBYitdKUo+505xCVNd2LgFgfOFChi/R0TcwFGOuzaMb+ESpIU1X3LkMNubPTw0hQoKYNLWbJNRU/53gRmOSlVyDfRqtepp6woUBn2HKmFV2LWMdVj2GUOCXt7EchQihnEJN6no/1hQoUOM6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5628" name="AutoShape 28" descr="data:image/jpeg;base64,/9j/4AAQSkZJRgABAQAAAQABAAD/2wCEAAkGBhMSERUUExQVFRUWGBgYGBgXGBgaGBcaFxgWGBgYGBcXHSYfGRojGRcYHy8gIycpLCwsFx4xNTAqNSYrLCkBCQoKDgwOGg8PGiwkHCQsLCwsKSwsLCwpLCwsKSwsLCwsLCwsLCwsLCksLCwsLCwsKSwsLCwsLCwsLCwsLCwsLP/AABEIALcBEwMBIgACEQEDEQH/xAAbAAABBQEBAAAAAAAAAAAAAAADAAIEBQYBB//EAD0QAAECBAQDBgQFAwQCAwEAAAECEQADITEEEkFRBWFxBiKBkaHwEzKxwQcUQtHhI1LxFTNicoKSJFOiF//EABgBAQEBAQEAAAAAAAAAAAAAAAEAAgME/8QAIBEBAQEBAQADAAMBAQAAAAAAAAERAiESMUEiUXFhE//aAAwDAQACEQMRAD8AyywgWr0hpVSzNrpEYEM7u1dA3KmnOEcSTQfLrrej+X0jzN6OsJqWP2gUtaCHb19dIerDKWxJBfTNUvq2v+YbKRl/SIkhTp12qR79iBS8UDRSX97efnFjNUmxGY6Cn2uIbLkodgAPp/mHUBKQCDkAFX1++sORLmOTlfoq8ScRlJsRycBI6U5RyWGLFTC/Pw6uIiGsEj5SD79+ER5hqXSC4Hj7tFqjEUr6PDl2IA8x7rBqVmDnZlBGUpS9S1mv5wsQh1d07td4nFSwWo3O7Q5GLGreGvOkSRsNJWHuw5X5PBstWyk/bxEHWo6OetB6X0giZKi7soU1+wdzA1ApGHAqWBtavNya7QvyoFc1+geDSwASw+4jiJI1cXdwPrAkSdKVu22UvT6QKW6dFHrX6eEWAwYcOHfQgsGp7MNSipDNWjEmnMF26Q6kGbNXlJAYtSpP2YEwFCVqAzANU0cmLRQDgaswr1hy8KCGL16jZ61pBqVS0oSQyRbWh8jr71gi5Djus/kfU/vEteCQ9SaWrTq2sd/L5agk1LPvTRh7MOrFCuUU3GYttRuQiHipClVCSzAm9PCLqZMBoSD4Mxe9m3gUxQylixIamgMalZsZ2ag2iVh8Mcopff6xYng6qNlVrz8vtCXwyZTvf9n6mxO405HeH5M4r52HA+Ygcm+nOOZ2GraRZYvA5zmJZwBuC3IBwYFO4Mo/LXLcV8xvFsOVAUXFN44ZdnJhLw6xdJAL3LG5BobVB8Gg0lARVQaj1Lv5hvCEHSRXuk/SCFLVg7BQpflp1gU3DggPQ8oy0CqWP7XgiJbCGlJTzGsGyG49YQG+xhRwrOojkS1YqkC93OjbC+uhiMrK4AcbnziYnCijgjmKkPbkNIfIwbDunWyqHXeBYbJlkt8wG1/3juIRZzzq/gwiae6lwCdAwerExEmYgqqUsTTT0EBNloIILU3sI6nFMTYVIOo/xDio2JbYfZtOtvKAYgFSbAPZv87PCD14tyxIJrSv+A8AkJUpRJokHdqHbeGfk1F8qTmah+rtyfyiTh5LAZhXcfsTVt7xL7SJQJN6AUbV6QdAqaa66UrfZrQTAYFSlJShKjmZjb13eka3hP4bzF1xKsiXdkl1KGlxSmsBkY0jMBlLqP6RUnZhvFxwnsXi5ne+B8PZUxWQnwfN6R6nw3gmGwyQJMtKebOr/wBjWDzJgJ56Rm1qcMNhvw2nXVMQDqxUfq0Gnfh0pv8AeDt/b/MbQza3ekECQRA3jzDGdh8Sh8uRY0yqY9atFHj0zsO3xZakB2BUCxf/AJWMezLlA+EQJ8kB6uNQYtqx4pjcWsKBSSAWBfls8NkYwpcqUTzp6ja0eh8Y7LyZpdH9NfL5T1GnhGSxnAPhLaYjLsokZTXTSj9aQyxiyxWnFqWXlrSQTYvTwBrE34hyupmGv2D1/wAwQSVZSUpoDonu96zkCh5NEdWAJqVNoaewIVpuGxoUSS1Kh7MK1aHzZ4d6DzHvWGIwITqCf7W9X/xDJz63dgwqAdHA+kS0+YlAqQCdBr/5Hz184jrShgcjDYOevID94cUsKm3OpdrvWjRHViAKAUNurjfWkQpycSkJdIFmS5vy5W9YFh8VPUoAsl9ADy2g6Jp1F7ctPHZ4cuaDYEch9A1hCEorHJ6C7PCn4oAUAUNXel7AXtAlJoC6a2Gz1L+9o6iaDYXBTpUFiNah6xlpxK0kOzvUUp+49IZ8FB+YdNuggisOsEk2IFtfRoKnCsoOo+OmtPD94kZLwaVDug8gSQOtrQUcPl6pL61LdAd4lIkgNq9XLsOpItaGzFEOXbpXyOgiKIvAy0sMjcyS3m9Y6iQCQMoL7Dw+sHmL7wYUYHopyk+BIjoABLjpdrlzEkY4Ucxyypp5peFFgQn+8eN/UPCg1IK56QcrChZ2Jv0o1o5h8SSklilOrgtSx/mKbC43QivWsTJWNSl3Yvoqja+P2jbEWXxEFq9Da/J4FNS9mrZn9HFq+kRZuIBoXDebHVmf/MJSwlJzG1mubPmc0o9oClKw6QaliTp9PZhJmS0Ocrmtz1a0QPzjpcB3sPBr3gyZSnoWoKX5Cp5wjUhOPdNKPsOm4eH4PCmcoJSHUeRY+ekCk4apzabH37ePRfw34MgS1TyNcqX3DEkHyHhAWg7M9nhh5ac7FV3IYh29+UXa05vvHFgmHpRFpwwcPpcwKbw46NE5Lw9QO0aXqkGGI2B6/vHTKW0WipMAXhm5QYZ0p8VOKA+kUeL4yKuY0eNwuZJSYwXF+BYiWTkQqYndNSOREDcyiK4mHvHJ2PzjKoBSTf3vGdxHDsT/APROpshR+gMQP9ZUlRCnBFCC4IbQgwYcxu+CcMCJM8llyiQwV8wNcwOjAMX6xUYXsTPnErSpIk1PxlKAQyRcVd7hmo14s8MiYvhqQ+VeImJKBugsMxHO/SLnszxhMlcyT+gBJALG7g+bRufeC8y87FTwzsPhpssL/MTFpLhkpQB3SzuX2cciIIr8MpRJKZsxG2bIp+bDKfWNbj+0OUUZPSkRZXaByxYjmAfrHScz9c7P6ZVX4VEhT4hBJa8sjx/3CYg4n8N1IH+5JV4lJOzPTa5j0cY6SRVCetvpGW7XcOw+KkzJRUuWFAFx3gCCCCxvUbw/Dli2xhsXwxUqYUKSxTUgKBIH/iaPEIsS4DMWPUv4mNXw3gEuQTOyiaurLzEsCACGNWNy4asQ+LcRSgKEtCElSQkgBFAauoXGYUGznlHPrjDzdUHxTYJFDamtGr9olYeWpNm3+aldfM6RGkkggEANbLXwPKsGnKIyskm5NQK0/Z45tHjMRf19mChStSHFLWH3MQv9TU2UJUP+I1O723iQMYH2SWoOVqi8BGSA4zHRqEmgtRxSGhQVaz112qzbNaIuLxKbs2XRy4elGr5wwY+ndFLvuaai4aLBqw+CWoXAdnYc6WNamsMSyr0ALHXW7MdogCeTcVYGpD1bcw84gitrWqx1cg7H67RYdT0qYMFkDZ0/eOxCE7d/MQosSAeEpY93oXLt70hq8AmrB+7SzCjecXJmjKEsHDve1tmMcw88IWGYcwEHd+6fH+Y1rOMvP4cstfl7/mHSMCrUHn47xrMRiApZIQzgPapapSkCxux1JiLmTmsws9qalxX01h1YquHhSFEFPdGh66CJs6eLA90OGapBtc+MExKOg5vQtzPnvEOY4IKRUHWjdN4EJgUTFrCUC6kpG7qIAr1aPe+H8PTJlIlJshIHU6nzrHkHYJ5mPw6VAd0qVb+xKjfU5sse3BDwoGWHty9YlJkgQWVKAEcVWNTkXoObOy6E8g33gYnZtxypBZggYRBdUNmTmiLNxRF/pEhSYjTSDF6cMVPBuny/aElKVe6+cR18oGqd9ffrDpxKmZki5I+kY7tTw6RPSQuWkmz2V4G4jUjHNFfxbBfFScjOP0n5T+0Z/wAb56/sTh0+QlKF0UUAAEiiGDMkRRcJ7UT5uKmkpAkBRQgZEpSrUEKIBWaaE3imQuXInJTNQpKVKq5URmNLO2V7xk+2/axc+cZMlASJZKEkAEk2JH9obaNz0dfwn+vUsdisMpC1ryukOWLEVZyBETgSZWJK8qijLlYs4U73eukeV9i+AomT5iJoLAJJO5Ga7cmjScSVNSvLhFrCJSWUEFgjLopR+ZTaOTHTP1id+Zj0pfZtZ+Wck+BH3in4t2dmJBzTsMH/AL5mV/MRiuEYiZjnkrxs5CwMyQCQCBfNlIzXFC8UfHexczDTWyGfnDhcsam7s5freNY53ttUYLFIcJVIWDYifKNOWZQNooOMYFUuYlUwCVnUMxyk5i4AIIPeFaBNzGbw3AFzSUSkkzcub4UwoClAFjkLhyKEpUE8iYi4jiOLwaky8y5RlqzpQSCEqyqS6Ulwg5VEaXeKzYzK0vEsicipK1lE2UiYAojMnM5ylnDsx8YEmdqznUknUMfl8RFPgCPhu+YgEi7Ek3IOrxMQsuwNASFAh9GNToD5x5rPXXR5uPYkJFFUcpdTBrEjakcROFwMz9fodI4rEBBDMFVBcMd/fUwWXjs1r/qer2sBX1gSMhdXoxuGBoeprDv0FgamgAff+IccQbNVJccrPQjkPKH4bEZiEuHH9wJrcW1vT6RIYz3Jax31tQDdxDZ+DUbswaiCU0DVO9PAsYHNm6IIBcD5bk1sOpuNIPMnMAKFn0rQa7DSjQNIysKQaqHiUv8ASFBSOnmP3hRJaGUG7wZ3N6gOK7HpDZmVIZFal6N57UYtWJPEFJA/S+rnc6nzrFLMxIejlOoL+JBFLMPdaKpwxmZOutiduQeAklzltShFzTxiHg8UpXdAAL30N2vuPpE0T1JR8ocqIALA2F36nqwiR03Kv5yzUAYsd7W5GsWWE7HYqZL+JKld0cwM2xAe/WKgLY1JSLvYuPs52i34f24xEosVBSUtckE3o+4bYwzP0XfwLsWibI4lJTNGVRK0kFwzoUzDVy3nHuGGWDGBwnH8NiShSm+Ikgh7gjnGj/1FVMppyjcxfG1oFTXjpLRnTx4oV3lADR2rFmjieYaGNfKL/wAuom5vGGzTziP+bSL0Js5vBEzAdYlmBLSTEScgisWC2AtECbPqxYQWwoEyYIi/mfbQfHks4ZuXukUM/G5aOXPkIGlnMxPu0MTP8OkZ+bxsB/ZrT6D1hYfiOc396xmxLfiuClYlOWZ4EUUP3jzLjPZT8jPE6aFTJDn+qj5kE0/qI0u2YUj0CZMLQ9WIzJyrDghq2PIwTq8izWa4Zx7CYVGaQAv4hIG+aj5jXcUjWYXsyV4RPwFoSmY81UsguVLJUsFetSRbaMLi+z8uSoMFLSFmYEimXNYHcOPQRtex2PmZAF05aCOntv8AxSzN/Wc4h2HnSjMmSZU1M0pUlOVJIBIZxlceUYiXwfioUww2OzfL/tTbf9mZubx76O0iRM+Ekd7UGlP7ukTzxfR6x1+TleHiPZ78NuJ/GEwy/hrSoHvzZeYDVwFE1D0Ih/4ncNX+YGdSFJIDsCSgihGcJy82JpHreP40EoUpLUD0uY8b4LxbEcQxk1E4r+EQvMiwTUBKerh/AxqOdmKaRwDEIQpaEKmSUmsxLKADuMyUkqRS7gWNYbLxCRYAbU0s/iXj03hErDYHNLlllrbMSe8Y8/7Upw5xJMlTFu+g0AN3SbNU0jn3z+tc0L8yaWIa221fADlBpOHTnBUAwY3+j2/iIstCspIZg1HqX28YmYZIcAvcVawfUuBp6RxdBF4ZKSz2FyQbgWAsNojoADhq32OtAC4ItHcWsurRm25D6Q3D4wpIzqdCe8QCP7SzEXrSBO4eWvMVoZyAFWDBI/4t0h65mhJSrRRoCxemltbU8gSpjfNTNVg/db6in0iVJwoLFPfNiA17aVT47axGUvyJ1mr/APR/VjCjkuTOYZU93T5f4hRFf43DqUCkPS5IDDo/WIGD4FMnzTKkpDkOWYJSAzqObR2F6xoPjmZ3Ed7KKuReoJBcaRme2HGJmGHw0kpM+WpKyNE50OE7OnMD1g4m3F15G54b+FcpUgKmYhWYmipRQWalXCkk9HA53jI9p+zhwy1JRMzhGVxnQVgKJyqUlIBDkMzADR9PQewGEUnhMpEwFLpUQAMqkpUSU+LF/GMTxf8AD+app+FmzCoBQKMTmzEGhAJdhyI0EerriY4Tq6zUqepJeqrg0DAa1NLafSJS3YKzJDVdT6s9SN4GrArljvgIWbpJS4N2YfWBTpjBjVt6+Dx5a7al4TMg5ycwNDlIPjS0a/hXGCmildC8efDGKlnu91xUVNOYJqI2PYngKsThFzCSkhZEulGFx5xqLZGwniXiEAKJB3SWPpccotOH4YIQBmzECkZXA4JSPm0jRYWgdUOR1+VzHZ2FmqngkjK2/oI1ODYAPTzjI47i+UhhaH4XjwVZXXaNTxjr1qcVPTFLi54JPtoCvHAh7xHXLKi3nty8YxTJjk7EkO1R6ty3ikx80KBs/wBXg+Km5Fe9LCKni00fMnX20EpxT4809+7xCkcRyUf37+kExUzMHHjFDj620jYbrCcRzpd4ny5tGJjz/gXGD8r20jYYDFBQ5wDUbjM1QTnSHKNP7k6+V/OI/Du3SMnd+fYfaJmKLGPO+0HCThllaKJJKktoNieTxc38Z6/tuOIdr0jFyVIqvKUrPXTpc+EHT2xJUoGhsYwnCZfxMswl6nrz6xG45xEiaQmgDDqY3Bb40naPt6U9xHeel6bHxg3Ce04k8NmzJbCas1IbMKBIJ8HMYZJCqqDxb8CmS5RUmpExgQagXZn6mOmueKLEcSmLXmKlFT3cu8avsjhlTcacSipkD4qk0OYhklDG+ZGcdRAcVwaRmBlpqdX+0WfCMSnCAoRdRBUXcktz+kGmcvSeI8LwOLQFpQkEjMlcpkuDUEt3VONxGHxU6Rhpa5aELmTJpKRMWlIEsJUHy1NX1o/OGT+0BRLOWj6dS5PnWMzj+IqmLuSxdmo7Mqu5AFtox1jf0kzcRmNdTrfn7rHJEsEsNeZALWNPAV2hisMTVi7lgf1auN6eHWJEmQTTK5cO7XLFrxzQPeCrVHd5EWoRd7+EWeDCQtz3AA9BUkhwCDdtfW8BQkA5gk+PIOBdzaOLnKUXzgk6EMzXYVDd3eAiqKiST9RChplnRAPOofmwtCiSxRjVoXQgDUMTf+a+Jis4xLTiF4YrCf8AeQhRemRahmfxSB/5RZzUkjKTrUvYD9IYXb3eIv8Ap6JiVBaqKBF2U5NCDuCxekXNy6r7HoPHpszE4aWmViJUiWo99ZWQ4FkoZsw3taH9lJUhUvJKnJxBlliu+UHRJ0TyePOZuDARhfzKZipMtJSwLZj8RWdzo6UizXhvaXtJOMz/AOOr4eFSwlS5RypSALKSlu9e78tY9c6n04/G/bcds+FgErANgNGo9a0o5jFcRIP9NCR/TAMxWuZbsgnkMvQkxpcFxMzsBh2zqm1cO5Bc/ONUHQxh+DJUj44mg5/iklJ1VTXa8cu+ZNrfN3wQ4NLuR9DSledxHo/4b4t8MpD/ACLPkpKSKaajwjC4w96tCP4oC5HrGl/DqaB8elTkr/1K6f8A6jlzfWrGqxy6kisBwylqPKJMyahVmfWA8QSMhSKZqE8jDTzUKZMUtYyNlzMCTRRF8u/WNNgEoSKhKj6fzGaw2CmFVVJCAGanPyo0XOEwigLsBQVvFrp1IugZf6UJHQQHETAKefLpEJWJy0gap4I9+Z8aws4q+LyEl94xHE8UtJIP1oeYjb8TmD08nt4xheNpYKPj78o52FCw+KruDEDi0oM6YGjEgQyfiQbx0g1RLnrlrChcevIxpsBxkzUAoUUnXcHaMpj5zqYRZcISEpbfXnGs1z31uMJjlKSRcp536xE4l8CekyZqmI+Uj9KmuD5vGfmYhSRlSS52dyOUAcglJSoKFFBXdKTsoKqDyMc/jWtS5fDhIm/BCnILuaO+w2ih4j356yGKQWJroGcNzBoxtGkk8bIlZCymPdNCw2t5F4qPjJQ+VLOST1MduZc9crYhpCRQOeZYV5Bj9YMZeWuor6P+3nD8PiZfxElaQ2YOeT112i849LEnELSML/SukpXO7yCxCviLKmPpyi+NWq7hc9QlqNbkB9B7eEjDS3zGcsKJdgzFgKCkDxGLlmksTEjUTFJW3IZEIHoYfw7hpmqCEF1qLANze5aDKdThxVFUMFhQuSczcgYj5UhINqGotcXar1PlGxk/hVjCnMj8url8QhiSbBUtjQ76RQ47sTxCQCZmCnFO6Ms3k/8ASKiH6Rmy0q5U/Zy/Pfpv9oaMXlqXfQvy9/zApsspDLQpDOGIIYi4L9NtRAphAUKGwOlOj9fWCc7FqzlY1JYE3GperuSoamsOKxmysADR0gGnIn7bxUnI2YEuDtuE0vTfwh0ziLsNLMKecZxat8g2fxa3IQoiSgSAcwD6Ms+oDRyLCkIxJvyzE2LU1F7CDTsRmSRqTRQ3IIANHtV9/Qc0tQ0D7ivOnMetbxEn43KWfu0YOH17zhq9d4MFbTHSfj4OWAXUHI5s4I609I894kqbImBGQssgsoG72YxoZ/GlJ4dIVL7xRMmJWSah1qULclCK3ifGhiZSkrS0wspKn1SagkMzhw/OOk+9avX8cWXDsZIlYgyShZWSDmJFFAOGbRi0W3GeGlS0/BS8yaoqVmPdDAOrkS31iq7P8ORm+OlS3UD3DlZNKg6+UaGbjcicwX3gC3VqCHqys88h8P7CAEKnTFLNO6lmpUDMXOmnONVJKZaCkAAbD+I8z/8A6Ws/pYxXY3tzOUQRTlGc/pvY9MVjUve3OJicVmDe/OPIh2uW7ke/GNlwztpKCU5lMqjpPNqeUTLf8OkSyAogVieoACnp/EYbiPaxKFlIByBKWKWL0fyrBcJ27lHugLzG2Zm9CY5S12XHGeJCShUw1yglv5+0LhnGjMlpWEK7wBApY7x5d297YTZn9LNl3YXD36xa/hd2ubJhJmclRVkUCGYJKspeoLJNuUdMtmqWbja4rioNFpb6CMzx4ZhmFRaI3HOMKTNUnQF/+2zbRS4/i/xEsCQ1fERmaz0ppysq1DQGIOKxjnuw3iE6rxDE07VMdZHK1JkYerxOTPSgb9IrRNV0eGKQdzGhqxRxAFVX87c6axJx3GfzA/qELmoDJWoArUj+1SrqbQmsU8qUd2ew3h8uXl9+cEno0X8ywpAFYkmGTpukAzx0ZTgKPHpHaHjapfCJcs1UuXLQTzur0Eee8KwC1rTmSQh3L0flWN5j8JLxEkS3tvodD4RaceeCbG+/CzhPxZ/xVB0pok8/1HwFOpiowvYlIPfmZh5CPR+DTZcqWJcpg4qRoNhsItwznWzncWQiiQP8QHFdowlJJo0ZrH4oJNC7Rj+3HagokMk1UWEZjrbjK9s+NKn4uYaUoSBtUktdt+UU2G4hmW63UBswNtnrEJGJICv+SSIBLENcW0w0lK0jKAUluVNXaxpX+YJPwqAs90mvd1dqmh9+cZjhnETLWK90lj+/vnGuWkgUcilQaAaB39uI49TK3PQhJer+p+xhR0yiflUANs3npvCjOtAY3FJUsggq2yuDQszEtTrpFVxFTBJJBPkW0VXQ02i8nTEs7A87M4qFevlENWAEw5h3rUcU3IhjNjnCVoGGnhTlLIXc1IzCz3v1y8oolEkuKA+oi7xa0plrQFUU2ZuVgCRz2ipTLLtQ20NI1BUmRjlysigomhSQ5bZ2iUvtCvLlQcj3V+ptgdH84rVILEWrDFyhrqPW0WSmdWfRs4J+Y1rfcl4Dn6RNXhhl6l+RPj7845/phKSdQ3sgePlD4yjoZ3v0+sCnLUVNqbNzoG5xPTgAl3+77W1idwQ/DmFaR3khgSACATVtjat6xbDPXo+H4IgSxmSklh8xDkt/aTSMNjJgM45Rkym1aMbViIn4n5j4gWaFyDXT/EHmY2Wc8xVzTLsdzHOR16U/HpgVOUvwA6bRadmcCUzpE1CwwW7EFwADnt/wzG0ZjG4jMp/KLTg3aISUqSUZswYOaAG4ZtdwxjpZcZ56m+tJ2knf1VEFwGDv8wAFWjNTMXWG4riRWSotU2FgNAOkQVTXMEg6698czFSnId7RKlywz1eBSzo1TvE/CoTcuWLFwPenpGtcwEgGjU6H7UESThw2Y0GtmqG8C/1g62XawL1FrXJHSnKOhqsEtrQbVLfaM6ROFcF/MTpcpJ+ZVS9RLDlR5d0Ejm0bntv2cwZw6UYeWmQqWcwy3VRu+TVRIa8ROyXDU4aWvFKKSpacspOoSfmWeoAYaB92jNcV4sqapTqLPQDV358oZcjX56zP+mrUSKOCXJNNGgyOHZSahR00BMTy7UZttWrDEkV9D0h+WszHJXFloJSo2G1uvKJWG4ys0SQB5exEGZIBFQ4+8O+CGv7/AGv5QaVnM4jM1VS1D9Iv+z02YJaiNTUqNgLCMuuaS7eL82FOWsaHszMJQsPQEONr29II1KmYvixFCepjCdouIKmqa4BJBHpF9xNQVm8bxUqwIKczsXZuTXjWq+s+kteFm2jUSyEoYhJemj7/AEeIOOwaCTTK1soZ7b3rD82MU8tUaLhmLdDGpDsrVtvP0iuwvDwSzudm22L7xIwrghqDUEDxg6umLRHFCAB3KbgfeOx0KT/aPKFGMIpQQkBJJLAgm5q9QzfS8Npdq1cFtRWjvr6coIqf3D8p7wYG7O9mIYAvXlBcLNC3UoPy0HNTXLj3QwJAKjZKQAXcquX62HRvG8B+CSCGPgk+VOWtTFrlUXUSDRgzMAGPvrF9w/s4paQpkAEO6lUD2LpufHWDcUmsZNwKhsBpSpf+IZMwBBAKXtWlNyNLOTGx4pwpMuiShRYOcwJDElwCajziNJwilhywHJnGmpa27RfI/FmVoQilDV6++ekOQtNcugdg9SDUsLs+kaeXwNP6nVpQB7gasTU6RyZ2aV8XKhMwJdv6lqkAPpUloPlFeazBMw94k7mm73B0gaVnMFAC9Qnx8qRp+J8KmIOXKks3y1I6M3pFQcOVEuAFG+590h1nLDOH4d1LXmoRUE25tpFNjFiqQXixxOAyhSgwJux905xV/lq/ev1jUN6QDIo8cGHf20WcqQxYiljy2fx+sFncOS2ZLkUD8y960s0a1hUHDNQfWDJwYFSfAfv+zxL/AC/Qk7ubexWColvo3X/PtotQMiXrQHn0iVJQDevnvz0/aCysMg39XpXYU9YeqWaN8vk7ULNGdOElOZN6vZWrbdKx0IAtU6jry0iXhZZLkhkswLOS9G6nbnHF4ZQDOGrsC17KqLxk4fM4mtaAlBYNarsPtQRBw+EJSWu4L0NA/vwibIk0qxSNi3h1JH1hyu7VRapbZreEWhUzJVzXdvC3qYGElIeh+xLsB5GLQzQoAgHMUmm7vXbn0iP8RyzpFSSbtsB5X5xpIE2YTSx8qw5WZi1636esTFJIBGoLOX+/2hiDUBzoxrVt6mJYB8Zhd9Lc4s+B4nIsjRSTY1GVzba8QfydRmpqHIs8HRKyOsOTo9geljEYXE8WM3dBodaeT3iEuYpwaMBTkIkTZwyjN3iNNR49PdYjyT9HFd2hQsqdRiQHLv7q38w8Zam4pQ32bYwEyO9d7CldIPJw4UMoBzNROhAegsQQHP02gQ8tCQUs1B3ahNSQWdw2rdTDnFiK6ghm60oXeI4T3e8mw11cAuOjwWXNKgBsNhbn5RHRxl3EKBZFbHzEKBC/DJAYuVOaaMTtrSLPhMpJUEKcJsWIA9QH6wGThihlZkvUdQzF97+2i4wXBVlBUFuBcimjhswDjnaC1SenYvs8gFkOQxNXHNRqWcMD4w+TwKblBZctFcrqSCWcE5RUU1b7Q380vJkMzMkIPdoV0qwGYBmSA5LsoxOxeO7hEtc5LHIt2D5VgVd3Z3y5bP1jHra0wGEwwQc5U6bvV+as1edbNFNjUMtREt0u7vYdXCVHxDxDViZaQcyHo9SWerBVS41Z6PB0TBMlJQDkCfmL1JJ1YFqGwGkWYt0eZxCUlaM1diDZtFP+5jsziGdCwkr5Eqoxq1Q5t6PvEOZhJQIIKq0/UXLmuWlfCsNTxSWlYSAkkPUpZ6G6hVsxZqk2sYsi0QlSypaSSSHIDAMbPZ+nnFZiEteqgdCCRd97VHhFrPxktQzpYDUFnUou9u6N4psbIWovXoQ3raKRVEngKYqTc0FXq4rp/mGKw8sNldzZ2ZzRqWjmJwCy5OY6Ue/gOlIZ+UIIFQoD9Wp+5FY3jBi5IJ+VJNQRah1pQWgolAJDHwIFWuC9DrQw+VIcnU10qS31/aFMw7KsTl712odfRvOFI6pQLkMA9QDRjqDXyh5wdapcJFS1qgO4d/KHOp1AMBc2BHjHRh+8VAqChQWrvU2Nba1g1OfkX2TV+bV3q1X0hyQ6jkAawFi1aP0hqlJ0oSKtTS51cuOcMmLIBoQ50tT66+USFxWK7oD5SGZJvY0cb0PlEQzncag35a/f1gilFu8zt46Xc3bfXrAJ6Bd3dtfv9ohaMFJL8mN6VFKaQOagH5gzvTXlUWhuHnlKSSGSLVJd6OaBoMVhau8KJYjautK05QjUReGXmeqRZtAKNV9KbQf8rR0qBLgEAXpoft9YJicToLUF72Gmu8OEw6AZHZyzPqesS0wSlF8yQoVsGIBeoO4A620gSEALCe9Uhn5VrybUXgn5yuVVe6zUpWoI96Q+ZOsbP5DqRu9zvEjZ8uveqNGar6UO8HmFOUJsCNLhjzcf58YUuWySoqBNGpbdqsTACtw79Nb77RNGrwmYAAXqCGFhsG+8cnAVdq8u7YBx5QZU7usedT4AuPD1iRJkpSASrLrYqKt6W84krZch1J0aj0s1AfGjbHlB0YcBWZ3FWGltz4wYpOZQ7xGhbLvpcaUhTF91m7zU0d2p4Vi1GrxOYgsxcMdW56H6wpikGoGVgNKHbps0GlYJw5ysL5yw6WfygPwXUU7H9Dneoe9okOj4bVIB2N/pCiHOQEkguCN0h/WFAvU3GKUFlL900O4BFx5QccXWgMSeRevmQW/xHIUE+jfCk49aCqYCajKSCcwFQwemqvOGYeaSSRYmxJ0qNdx6QoUTMHTjQpwoAuaHmNm++0ScJjkIBJSFUZnUA5s4atjrveFCiacx2KK5JCXSHD94kuXcAsKVHrvFThpEwkAKdiAKAtcUzFnuLR2FFEtJvE3UErQh2/SCk0oSas9vWJOHXbIBVRGaoelAdSC1tIUKC+GeliZdXFAK0+UOwJbXT94NjsVKCAycxJABYDKUsClmtq4hQokqcRlSgqZu89yWqO9vfR4gScYFkJzO1Kvv7rHYUMZpLllwDvlbpvVoJiFpCSlN2DCrOGBPKjjqRcQoUIRkyytBUA6iSDW+Ub0tW72gU+c+VIoSx5Up5WjsKFDSeDqUCQoZXNxW7NS1SKwCVISCMpzFIIAqwOpr1EKFErMgqsXmYE0yuTpTvFLNUOwfk8NkICnSz3I0sQT0u8KFAy5LlpIq9bm5DAPU8vrEPGIylgohzXZ9mHhChRqKkiScrkkCnrbU7eukTpOAIAzHugE8yR6e+schQVqRyf8AMXUQBYitdKUo+505xCVNd2LgFgfOFChi/R0TcwFGOuzaMb+ESpIU1X3LkMNubPTw0hQoKYNLWbJNRU/53gRmOSlVyDfRqtepp6woUBn2HKmFV2LWMdVj2GUOCXt7EchQihnEJN6no/1hQoUOM6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5630" name="Picture 30" descr="http://upload.wikimedia.org/wikipedia/commons/d/db/Pig_lactatio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789040"/>
            <a:ext cx="4176464" cy="27843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Picture 6" descr="http://www.marseille-sympa.com/roug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494577"/>
            <a:ext cx="5940152" cy="2363423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and of </a:t>
            </a: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</a:t>
            </a:r>
            <a:r>
              <a:rPr lang="es-E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fish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578" name="Picture 2" descr="http://kyotofoodie.com/wp-content/uploads/2008/11/how-to-clean-sardines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56792"/>
            <a:ext cx="4572000" cy="3048001"/>
          </a:xfrm>
          <a:prstGeom prst="rect">
            <a:avLst/>
          </a:prstGeom>
          <a:noFill/>
        </p:spPr>
      </p:pic>
      <p:pic>
        <p:nvPicPr>
          <p:cNvPr id="24580" name="Picture 4" descr="http://thumbs.dreamstime.com/z/fresh-mediterranean-fish-234147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13159" y="1556792"/>
            <a:ext cx="4530841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Crafts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/>
          <a:lstStyle/>
          <a:p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Greeks</a:t>
            </a:r>
            <a:r>
              <a:rPr lang="es-ES" dirty="0"/>
              <a:t> </a:t>
            </a:r>
            <a:r>
              <a:rPr lang="es-ES" dirty="0" err="1"/>
              <a:t>made</a:t>
            </a:r>
            <a:r>
              <a:rPr lang="es-ES" dirty="0"/>
              <a:t> </a:t>
            </a:r>
            <a:r>
              <a:rPr lang="es-ES" dirty="0" err="1"/>
              <a:t>excellent</a:t>
            </a:r>
            <a:r>
              <a:rPr lang="es-ES" dirty="0"/>
              <a:t> </a:t>
            </a:r>
            <a:r>
              <a:rPr lang="es-ES" b="1" dirty="0" err="1"/>
              <a:t>pottey</a:t>
            </a:r>
            <a:r>
              <a:rPr lang="es-ES" dirty="0"/>
              <a:t>, </a:t>
            </a:r>
            <a:r>
              <a:rPr lang="es-ES" dirty="0" err="1"/>
              <a:t>which</a:t>
            </a:r>
            <a:r>
              <a:rPr lang="es-ES" dirty="0"/>
              <a:t> </a:t>
            </a:r>
            <a:r>
              <a:rPr lang="es-ES" dirty="0" err="1"/>
              <a:t>they</a:t>
            </a:r>
            <a:r>
              <a:rPr lang="es-ES" dirty="0"/>
              <a:t> </a:t>
            </a:r>
            <a:r>
              <a:rPr lang="es-ES" dirty="0" err="1"/>
              <a:t>exported</a:t>
            </a:r>
            <a:endParaRPr lang="es-ES" dirty="0"/>
          </a:p>
          <a:p>
            <a:r>
              <a:rPr lang="es-ES" dirty="0" err="1"/>
              <a:t>They</a:t>
            </a:r>
            <a:r>
              <a:rPr lang="es-ES" dirty="0"/>
              <a:t> </a:t>
            </a:r>
            <a:r>
              <a:rPr lang="es-ES" dirty="0" err="1"/>
              <a:t>also</a:t>
            </a:r>
            <a:r>
              <a:rPr lang="es-ES" dirty="0"/>
              <a:t> </a:t>
            </a:r>
            <a:r>
              <a:rPr lang="es-ES" dirty="0" err="1"/>
              <a:t>worked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b="1" dirty="0" err="1"/>
              <a:t>leather</a:t>
            </a:r>
            <a:r>
              <a:rPr lang="es-ES" dirty="0"/>
              <a:t> and </a:t>
            </a:r>
            <a:r>
              <a:rPr lang="es-ES" b="1" dirty="0"/>
              <a:t>textiles</a:t>
            </a:r>
          </a:p>
        </p:txBody>
      </p:sp>
      <p:pic>
        <p:nvPicPr>
          <p:cNvPr id="4" name="Picture 9" descr="Greek23-Athenian%2BRed-figure%2BHydr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924944"/>
            <a:ext cx="27051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OilLa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4254500"/>
            <a:ext cx="3478212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2" descr="http://sparta.edublogs.org/files/2010/09/clothi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2852936"/>
            <a:ext cx="3192968" cy="2229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Trade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980728"/>
            <a:ext cx="8712968" cy="4525963"/>
          </a:xfrm>
        </p:spPr>
        <p:txBody>
          <a:bodyPr/>
          <a:lstStyle/>
          <a:p>
            <a:r>
              <a:rPr lang="es-ES" b="1" i="1" dirty="0"/>
              <a:t>Long </a:t>
            </a:r>
            <a:r>
              <a:rPr lang="es-ES" b="1" i="1" dirty="0" err="1"/>
              <a:t>distance</a:t>
            </a:r>
            <a:r>
              <a:rPr lang="es-ES" b="1" i="1" dirty="0"/>
              <a:t> </a:t>
            </a:r>
            <a:r>
              <a:rPr lang="es-ES" b="1" i="1" dirty="0" err="1"/>
              <a:t>trade</a:t>
            </a:r>
            <a:endParaRPr lang="es-ES" b="1" i="1" dirty="0"/>
          </a:p>
          <a:p>
            <a:pPr lvl="1"/>
            <a:r>
              <a:rPr lang="es-ES" sz="2700" dirty="0" err="1"/>
              <a:t>Rich</a:t>
            </a:r>
            <a:r>
              <a:rPr lang="es-ES" sz="2700" dirty="0"/>
              <a:t> </a:t>
            </a:r>
            <a:r>
              <a:rPr lang="es-ES" sz="2700" dirty="0" err="1"/>
              <a:t>merchants</a:t>
            </a:r>
            <a:r>
              <a:rPr lang="es-ES" sz="2700" dirty="0"/>
              <a:t> </a:t>
            </a:r>
            <a:r>
              <a:rPr lang="es-ES" sz="2700" dirty="0" err="1"/>
              <a:t>had</a:t>
            </a:r>
            <a:r>
              <a:rPr lang="es-ES" sz="2700" dirty="0"/>
              <a:t> </a:t>
            </a:r>
            <a:r>
              <a:rPr lang="es-ES" sz="2700" dirty="0" err="1"/>
              <a:t>ships</a:t>
            </a:r>
            <a:r>
              <a:rPr lang="es-ES" sz="2700" dirty="0"/>
              <a:t> and </a:t>
            </a:r>
            <a:r>
              <a:rPr lang="es-ES" sz="2700" dirty="0" err="1"/>
              <a:t>sailed</a:t>
            </a:r>
            <a:r>
              <a:rPr lang="es-ES" sz="2700" dirty="0"/>
              <a:t> </a:t>
            </a:r>
            <a:r>
              <a:rPr lang="es-ES" sz="2700" dirty="0" err="1"/>
              <a:t>across</a:t>
            </a:r>
            <a:r>
              <a:rPr lang="es-ES" sz="2700" dirty="0"/>
              <a:t> </a:t>
            </a:r>
            <a:r>
              <a:rPr lang="es-ES" sz="2700" dirty="0" err="1"/>
              <a:t>the</a:t>
            </a:r>
            <a:r>
              <a:rPr lang="es-ES" sz="2700" dirty="0"/>
              <a:t> </a:t>
            </a:r>
            <a:r>
              <a:rPr lang="es-ES" sz="2700" dirty="0" err="1"/>
              <a:t>Mediterranean</a:t>
            </a:r>
            <a:r>
              <a:rPr lang="es-ES" sz="2700" dirty="0"/>
              <a:t> Sea</a:t>
            </a:r>
          </a:p>
          <a:p>
            <a:pPr lvl="1"/>
            <a:r>
              <a:rPr lang="es-ES" sz="2700" dirty="0" err="1"/>
              <a:t>Products</a:t>
            </a:r>
            <a:r>
              <a:rPr lang="es-ES" sz="2700" dirty="0"/>
              <a:t> </a:t>
            </a:r>
            <a:r>
              <a:rPr lang="es-ES" sz="2700" dirty="0" err="1"/>
              <a:t>from</a:t>
            </a:r>
            <a:r>
              <a:rPr lang="es-ES" sz="2700" dirty="0"/>
              <a:t> </a:t>
            </a:r>
            <a:r>
              <a:rPr lang="es-ES" sz="2700" dirty="0" err="1"/>
              <a:t>Greek</a:t>
            </a:r>
            <a:r>
              <a:rPr lang="es-ES" sz="2700" dirty="0"/>
              <a:t> </a:t>
            </a:r>
            <a:r>
              <a:rPr lang="es-ES" sz="2700" dirty="0" err="1"/>
              <a:t>cities</a:t>
            </a:r>
            <a:r>
              <a:rPr lang="es-ES" sz="2700" dirty="0"/>
              <a:t> </a:t>
            </a:r>
            <a:r>
              <a:rPr lang="es-ES" sz="2700" dirty="0" err="1"/>
              <a:t>were</a:t>
            </a:r>
            <a:r>
              <a:rPr lang="es-ES" sz="2700" dirty="0"/>
              <a:t> </a:t>
            </a:r>
            <a:r>
              <a:rPr lang="es-ES" sz="2700" dirty="0" err="1"/>
              <a:t>sold</a:t>
            </a:r>
            <a:r>
              <a:rPr lang="es-ES" sz="2700" dirty="0"/>
              <a:t> and </a:t>
            </a:r>
            <a:r>
              <a:rPr lang="es-ES" sz="2700" dirty="0" err="1"/>
              <a:t>food</a:t>
            </a:r>
            <a:r>
              <a:rPr lang="es-ES" sz="2700" dirty="0"/>
              <a:t>, </a:t>
            </a:r>
            <a:r>
              <a:rPr lang="es-ES" sz="2700" dirty="0" err="1"/>
              <a:t>wood</a:t>
            </a:r>
            <a:r>
              <a:rPr lang="es-ES" sz="2700" dirty="0"/>
              <a:t> and </a:t>
            </a:r>
            <a:r>
              <a:rPr lang="es-ES" sz="2700" dirty="0" err="1"/>
              <a:t>copper</a:t>
            </a:r>
            <a:r>
              <a:rPr lang="es-ES" sz="2700" dirty="0"/>
              <a:t> </a:t>
            </a:r>
            <a:r>
              <a:rPr lang="es-ES" sz="2700" dirty="0" err="1"/>
              <a:t>were</a:t>
            </a:r>
            <a:r>
              <a:rPr lang="es-ES" sz="2700" dirty="0"/>
              <a:t> </a:t>
            </a:r>
            <a:r>
              <a:rPr lang="es-ES" sz="2700" dirty="0" err="1"/>
              <a:t>imported</a:t>
            </a:r>
            <a:endParaRPr lang="es-ES" sz="2700" dirty="0"/>
          </a:p>
          <a:p>
            <a:pPr lvl="1"/>
            <a:r>
              <a:rPr lang="es-ES" sz="2700" dirty="0" err="1"/>
              <a:t>They</a:t>
            </a:r>
            <a:r>
              <a:rPr lang="es-ES" sz="2700" dirty="0"/>
              <a:t> </a:t>
            </a:r>
            <a:r>
              <a:rPr lang="es-ES" sz="2700" dirty="0" err="1"/>
              <a:t>used</a:t>
            </a:r>
            <a:r>
              <a:rPr lang="es-ES" sz="2700" dirty="0"/>
              <a:t> </a:t>
            </a:r>
            <a:r>
              <a:rPr lang="es-ES" sz="2700" dirty="0" err="1"/>
              <a:t>silver</a:t>
            </a:r>
            <a:r>
              <a:rPr lang="es-ES" sz="2700" dirty="0"/>
              <a:t> </a:t>
            </a:r>
            <a:r>
              <a:rPr lang="es-ES" sz="2700" dirty="0" err="1"/>
              <a:t>coins</a:t>
            </a:r>
            <a:r>
              <a:rPr lang="es-ES" sz="2700" dirty="0"/>
              <a:t> (</a:t>
            </a:r>
            <a:r>
              <a:rPr lang="es-ES" sz="2700" dirty="0" err="1"/>
              <a:t>each</a:t>
            </a:r>
            <a:r>
              <a:rPr lang="es-ES" sz="2700" dirty="0"/>
              <a:t> </a:t>
            </a:r>
            <a:r>
              <a:rPr lang="es-ES" sz="2700" dirty="0" err="1"/>
              <a:t>poleis</a:t>
            </a:r>
            <a:r>
              <a:rPr lang="es-ES" sz="2700" dirty="0"/>
              <a:t> </a:t>
            </a:r>
            <a:r>
              <a:rPr lang="es-ES" sz="2700" dirty="0" err="1"/>
              <a:t>had</a:t>
            </a:r>
            <a:r>
              <a:rPr lang="es-ES" sz="2700" dirty="0"/>
              <a:t> </a:t>
            </a:r>
            <a:r>
              <a:rPr lang="es-ES" sz="2700" dirty="0" err="1"/>
              <a:t>its</a:t>
            </a:r>
            <a:r>
              <a:rPr lang="es-ES" sz="2700" dirty="0"/>
              <a:t> </a:t>
            </a:r>
            <a:r>
              <a:rPr lang="es-ES" sz="2700" dirty="0" err="1"/>
              <a:t>own</a:t>
            </a:r>
            <a:r>
              <a:rPr lang="es-ES" sz="2700" dirty="0"/>
              <a:t> </a:t>
            </a:r>
            <a:r>
              <a:rPr lang="es-ES" sz="2700" dirty="0" err="1"/>
              <a:t>currency</a:t>
            </a:r>
            <a:r>
              <a:rPr lang="es-ES" sz="2700" dirty="0"/>
              <a:t>)</a:t>
            </a:r>
          </a:p>
          <a:p>
            <a:pPr lvl="1"/>
            <a:endParaRPr lang="es-ES" dirty="0"/>
          </a:p>
        </p:txBody>
      </p:sp>
      <p:sp>
        <p:nvSpPr>
          <p:cNvPr id="28674" name="AutoShape 2" descr="data:image/jpeg;base64,/9j/4AAQSkZJRgABAQAAAQABAAD/2wCEAAkGBxQTEhUUExQVFhQWGBgYGBcYFxcWGhwXGRcXGBsbGh0aHSggGBwmGxgaITEiJSkrLi4uHB8zODMsNygtLisBCgoKDg0OGxAQGy8kICYyLCw0LzQsLC80MCwsLCwsLCwsLzQsLCwsLCwsLCwsLCwsLCwsLCwsLCwsLCwsLCwsLP/AABEIAMoA+gMBIgACEQEDEQH/xAAcAAACAwEBAQEAAAAAAAAAAAAABQMEBgEHAgj/xABJEAACAQIEAgYGBgcFBwUBAAABAgMAEQQSITEFQQYTIlFhgSMycZGhsQcUQlJiwSQzcoKi0fBjkpOy4RZDU3PC0vFUg6Oz4hX/xAAZAQADAQEBAAAAAAAAAAAAAAAAAgMBBAX/xAAyEQACAgEDAgIIBQUBAAAAAAAAAQIRAxIhMQRBE1EUImFxgaGx8CMyM0LBUpHR4fEF/9oADAMBAAIRAxEAPwD3GiiigAooooAKjlJsbC5toL2v4X5VJRQBn8d0j6lGaTDzgqCbBQwNhsGBt76+uj/SzDYuMOjhTdgUeyuCuhuL09tWA6ccHEUn1pVBRj6VbXGfTK+nfsf9alLVFWnZeCxzdNUbyKZWAZSGU6gg3BHgRX3evOuAYPsBcHNJDlH6osJF11uFbUgk7qfKrmD4xj4Hk+sIkyF7oFORlWwB0I7QJF+/WkWdd0M+mb2i7N1RWQxf0gYaEKZVlS7BTdPVvzOtyPYK0+FxiSC6Orj8JB+VVjkjLhkZ45wdSRYorl6KcQ7RRRQAUUVTgx6tNJEAc0YQk8u3ci3jpWN0bRcooorTAooooAKKKKACiiigAooooAKKKKACiiigAooooAKKKKACiiigAqDF4YSIyMLhhY1PXDQC2PLuCjqZ3ie3ZkKqW03v2b8r5dD33rbRyJInYY5h9h7XHv3HjqKQ9MuHKs6SXyrMOrY90lwEfybL5ZqtdGVfq8trvHdSrWP70bHYeG1cTXrNHc5aoqRT6YYZWw0mbXqjHJsMuZWDlR33UEedTpwXDlt2gfcPG2VWB8DdR5Wq90hwyjCutr2szA676N52J9wql0WnZ8PGr3DKLJLYlXQXUEnXK1hqDzpKo2M3ptMi4VwfG4SPLh8UmJRSxCymxsSTYNr37XAFR8M6fOJJkxcDIscmQSRjMmwJDG5UEAjUNqOQrQSxrlYyOSqi5t93x9vdSDojxBXacBQhmk66PSwePKqD+FLaeNbHI+RGotbq6+Bo8P0owjlAJ4wZDZAzBSW7hfcnkOfKnF6x3FOj2Bmb0mHCSXDXQBDm5G6kXPiazvHpsVhEJw887xgaFgsjK4YEKbaEG9vV176ssz4E8FS/K695v+kHG48LEZH1NjlQEZmI5DwHM7Cs5wDjxLS4qVAqyFFshLZbLYFiQAbkHXvsKy/B+lAlw2IGMjJnkWSNpB62XLYKA+kYB+yLC+ttam6F8ZTExrhSh7RAdrgAICWs3NSQSB47UuScnJaSuPFFQer7Xc9ZWu0v4diDdonPpEtr95DfK/wIPiDytV+upOziao7RRRWmBRRRQAUUUUAFFFFABRRRQAUUUUAFFFFABRRRQAUUUUAFFFFACjpRw4T4d15r2xy1X/S9Z3A4oNYM5VxoJdQD+FvH+Vbd1uKxPB41WafDybB9ORF/VI8K5cy9ZM6cLuDT7bjKWDMLO2Ydkn8RysfdpVTo3wieOEIsgZVZhlJZcpDHax1GxtpvTR0ALrf1Sgv4BP8AzTHApbNtrZveoB+INLDGpOmbLI1HYVcY4ez4eRdEGU6gkkHvHefEmk3D+EBQMLJ2HiY9Q4uFKE3yg+HduNDyrZY0eja/3T8qUzBsXoLph7glrduWx2XmiaetueVty8sS4QscjoifDzEAFlJH30JP95dD51mem2BKQHPIS5IygWFrHMWUb9kAm9bfGEJaxcs2ioG38+QHM/8AikOH4Os5V37SMxs2t3OR7OpNyEXZBz1Y3uKn4crqzYSXL4KmGggxihMTEglZRllHZ6wFdbMpve2tvHnSHjP0d2V1w91LFTaTMydk6ZWX1d/tA+0VsouDLApRtYdhe5snIEjVSpuAe6w5U0eMixW2Ww0zW20ve9jRuthnOntwebcOxuLwnVDESfqkYjrMzMVVdUVgfSBgAN7jsm2lq9Q4XxKOeNZYmDIwuD+RHI+FZPpPJnjeKEL1jgDKliWY3IDP6q3sedzYis50cgZYUmgk6kaJIRcpmACq5H2eQPIZr20NPCbiNOEcivg9aFdrH4TpPPAWXHw9WM5CTJ2kZdLE22a9xbQnkK0+CxqSrmjdXW5F1IOo0IPcR3VeM09jllCUd2WaK5XacQKKKKACiiigAooooAKKKKACiiigAooooAKKKKACiiigDlYbpXhCMbGUbKZly372Fyv+U/3q3VZH6RIfRRSfclW57hcEn+GpZlcS2B1MkwztlJkPaJs3gQjjfnranc8yxHM7WXJYk7dk6f5jWfw9ljXOcxzA9m7FgHAAAG5IFqbrh2dklmAurdiO91S+lyftPrvsNh3mWO96K5a7nPqzYjWUFYfsxHdu5pPyT33Oi2TjgsSGxZmACqN2NttdvEnarGJxAQX1JOiqN2PcP60pRhYWuyjSYkh2GoiQm+VL8yDp3nU6ACqPZ0iS3W/ByLCmZ2D2YbTEXseYhT8Iv2jz27wHEyi6eDaf3WHyNfWGgVFCqLKBYCuYk2y/tL/KnUaQjlbPniBtE57kb/KawP0MqXwcgku4EnZDa2GRTYX5Xrb8da2GnPdFJ/lNZ/6M8KEwzW5uL/4aVkq1pDwj+HKXuGPHsIDJFY5esPVkjkyXlib910tbnmtVHCYZYi8hUBJuzIn2Q+oZGPLtXsx0sbHlTziWG626XschIPcxIKN5Fb+VQYOftKxFhPow3CzKLEeYUr7VHfWSjYKWxmMVxz6uhjYSMVBsHFs0NvtX7LFPULAm/ZJ9bSr0R4YHSWfCH6tM0jO0e8bK3qBl+x2ezpppexNarpL0fixMQjsFa90I5MAdwN1IuCO40t4SnaEi3jkUdXLGbXzoAOds9wd9Lix5ioOOl78FozTjceSzw/pK6ytDjITAwtkkveOS41ykbEEHQ8tdNq0qOCLg3B5jUVm+MvAI2M9kSxLEHMptqbrvf491IuiqzYbOkDGUXMskDmxQyHNaNjzAIup1vc63p45ae+4jxala2+h6JRSngfHosUpKZlZWZWRxldWU2N1PLmD401roTT4Odprk7RRRWmBRRRQAUUUUAFFFFABRRRQAUUUUAFFFcoA7Wc6cyp9WeNj23BCqBc7G7WGygbnYedM+I8RyEIgzzN6qXtp95z9lBzPkLnSqWI4ZlgnZz1krxvmc/skhV+4gOw8zc3NTm7TSK41TTYl6AnOisdwAPcG/7h761mPlCob310AGpJ5ACs10JZY8IrtubAADUk20A5k2FOScnppheQ9lEXW19kTvY6XPh3Cpw/LRTKryHyZCMraNPICEH2UXTN7FGlzzNhzAq3w/DCMstySbMzHdiRYk+Og9gtUfCsOVzGS3WE9ojYDcKv4RcjxNzzq1Jo6+II+RHyNPFdycnvRYqtjWsF/bT4sB+dWBUGLHZH7Sf5xVHwTXIt6YyZcFiD/ZsPfp+dR9DYsuGXxN/eB+VR9PZLYGX8RRffIoq70dS0AHcSPcbflUn+r8DoX6D95ag1kkPdlX3Lm/66glw9zJHsHs6kbhgRc+TBW86s4IaE/eZj8bD4AVFxI5csm2Rhf9luyfdcH92n7EU9wwU/WWJFitww7nvlI+B8iO+qXGsEt+tZA6EBZltfsDaQfiTw+yTuQKmhOSYn7Mxt/7iC38Sr/D40wnew+AHidKFTW5vD2MV0r6OQ9SZok/UWcakgra7W77LqKvcJXUzA2uVY76rJGh+Zv5V9cSP1bDzwn9WYpWhPL1GLReW4/Dp9mpeBhVgCncRw5r+K/y+VcuVVwXUnp8yp0pwRmhJj9HiTZI5FurB2OUHMtjYC5I7hTDB46bDqq4whwAB9YUWUm28ij9Xc89vZXeHjrZg2uWMkjXdmGQe5c/94U9Kiq4otxuyeRpPS0cikDAMpBBFwQbgjvB5ivuo4IVRQqgKo2AFgPYOVSV0EAooooAKKKKACuE12qPFcX1aGx7THKv7R5+wb+VY3Ss1K3RPFilZmUXJXc20B7r99jU9Y/o1xvrsS8UJHURoCWIJaR2ZgXvfS5BOt7+Fa8UuOWpWNkhpdM7RRXDTiATVDFY05uris0nO/qoDze3wXc+AuR8TYppGMcJtl0eS1wv4Vvoz/Ac+43MJhVjXKo01PeSTqSTzJPOkvV7hq07siwGAEQOpZ21d29Zj49w7gNBXxxmdUglLGwyMPMggAd5J5VaxEyopZjYD+h7T4Uh46jHD4iZxZlhl6tL+pdCAx5dYe/kNBzJyTpUhoq5Wyn0KwyphUnkNuxoDsoACk+LHLv3aDxfYOAu/XSCxtaNT9lTuT+M8+4ad96PAMHeGEEejjRMo++4A7Z8Ab2Hn3U+ArIR2Q2WXrMhk0YHkeyfmPzHnXMUOzf7pB92/wAL1JKlxavmKQOt/aD7QbEe8U/sJ+0lFQ4z1D4WPuINfWH9UDu092lcxXqN7D8q3lGLZme+kE/olu+WIfximvBm9Df8Un+dqUdPz6GEfenjHwY/lTXBD9HsNzmHmXI/Oo3+I/cdFfgr3l7CJZFHgKMWgKMG1BBBHgdKlFRyakDz93+tVfBz3vZQwyGSDKxs69knukQ6N7wG86sYSbrAGIsRow7nGhHlrXyDklYcnAYftLZT7xl+NfKejlsfVl/+wDX3qP4T30o73F/TiMNhWU7s0aqdyGLgAj2Ut4dNnjdW0kzZXVdQAqhAV8G3X9rwNWOmk92gjHNi59ijKP4mHuqGDCMjfWUGYR2V1AJLot75e8x37Pec45i0MicslIvjqONNmmwGFyIBpfc+3/QWHlVqooJQyhlIKsAQQbgg6gjyqWupKlSOVtt2woorl60w7RRRQAUUUUAcrz76ROK9sxL62UL/AIlyx9uVQPOtpxHEyRjMkYcDVu2FIHhcWPmRXi3HuKHETzSLYZ2IS+mW+Ve0dtlU6Vz55bUjq6WFzt8Gp+jdicTLlUkZUBYDsgqXJBO17Mum+temik3AsNFh8OsUFnEaAkKQSxIJze1iDVLA9MYCjmdxCVaQBXDIcqsQPW0LaWNjuDTQUcaqxc0pZZOaRpS1KhOcQSIyVhvYyA2L8iE7l/Hz5d9JuCM2KEzNf6sHLJH9qUP6QF7nRDfRefPTSrI6WRxqxnjliVWy/q2YDRdGZLhTc2102o1p8i6HHjdmiw2HWNQiAKqiwAFgBRiJ1RSzGwA1NUsNxzDyKzJNGwXVrMNLd43FfGCvPaVhZL3jQ7/tuOTdyn1fbs+pcITS+ZEsETOwkkFraond+Ju9vl76SdMsWWgkijNrtHE7WvrLIiZB3mzXJ5eejjH4olxDGfSMLk/cTbMfEnRRzNzsDVXiWBX9FhUdkTK/efRhpLk8znyknvNK/IeL3TY6jWwt3V91yu1UiFVlGVyOT6/vDQ+8fI1YvUU6XGm4Nx7R/VqxmoFNmI79fdofyruJ9RvYflUcrjKHHLXy5/D5VM+x9lKu4GW6btc4NfvTg+5T/OnWB/VRDvsfm38qSdKbGfAD8bH3IDTzhxusXhEp94X+RqUf1H8Dpl+lFe8YV8LuT5UTNYeJ0HnXGNhYewVa9zmKvEV0D/8ACOf4EMPHsE/CvvHYfrIyFNm0ZG7mGqnxF7e0VOqWFqQY/ifVQNGDaQOYF5mxAIbxIjYHxOnOlk6VseKbpIW4TNisR13qk+jUXuU6u4Y92jFjfmSlbGGEIoVRZVFgPAVnuEosEoUlQZFUMgIvG1j1ebuzKpBOxZPGmUvHsOrFOtVnG6p229y3pMdRVy5KZbk0orYrxuMLKsRFoJmPVnkkpuxjPcrasvIG681FOyayXGMdPO5w6Ya6OlyZH6ojteuLdoWIFrC4OvKpOExzSO8OKmYyR2uiARq6H1ZMw1a5BuNLG4ta19U/JCyx95Matx+EMylu0rZbAEkmwOgG+9vaDVCfEzvi4giBI+rkJZ21vmj+wN9L6k1P0fw0cQmsFUda+vO1+ZNKsT0ph+uRqvaskgZgRYWZOfM2ucouam5camUjBW1FX/w2Ir5eQAXJAHedPCvO4OnM+Ikf6uI0jUG2ZWcsTJkTXMuW41tY28a0vCOG+mn65mldXVlL2sLotsqgWFiD41XxLdIk8TirkaEV2vkGu1UkYz6RXULAJXkSF2aOTId7rmAYcx2CNO+vOuHToJ4TIPRxmMMLXBCRop0G4JJ08q9A+lOUph4XsCqTqWBFwRlYWtzrzMYkRTMyC4zFolvcFTkIsftC19fA1yZr1HodNWjc3DcSwcck82EkMRyRMEjAGds7hk6ptGJ00FjroReoeG49ZYpnxJUhTPIkNwMjMzNneNjmY5mNt7e3bK4XGREs2IUqzHRrdlR4Ec/E1ZxOPDYcoJEkGVlMbxhzsQXU2zA2tqO6p+I732KeEktmaxYcMVdoyFDYbrQYmK2lj7D3ym2uZNCO886tSQTJhMRJDig0YDEiRVe4CLYq6lbGwG4NYpJIA6KqyRMsbK8sLls2aMZWy7gX0I2sfCrWBwjy4d27LxRJ6QKxgkcdWCCV1R1Qg72zEe/btiuG27NXgY5cYeulw8Mkamyx3yEmwIc50uQQVYAkb37rQTzrBCgWHEo8jsi5JTlzZm2AZtra2HzqLhXSZo3nzSGOzKf0qOwPo1/3kV1vYD2gg865g8U948S0QctPaPq5EYopZyYwpsQzMSSb62WtYtP4E2DxHVzrbGyIHRy7zRKhMysgswdV7JXbuC797DDcSkfF9nEYeUqpjjGqBiwWRyMrNsoUZttbVNxbpBGrxyNHKrKsiZJIypJYKVA3BuygXFxUEUWBJwys2GklzsWa6Zs7K5YjmBmJsO61M6Xf+CfO7QzxOPxKyxAwqbh9Em0awG+ZRr3edXV4rILB8PKCb7FG2/evSriHComxUCqXF45musjaW6sAg303NQ43o6gxeHbrsTnIlAbrSctlB0FrczTLUv8Av+hKg6X339o1n4yVkPop2AQHKsd9cxF99z+VdXpLF9pJkPc0Tj5C1KoOFFeIt6ee5w6m5ZTcCRhYjLbT2X1NOP8A+RJ/6ufX/l/9lMvEoxrH3+/kRRdIcMGZTKo+12rrvvuPOvvh/HoHDDrY+yxUHOvaFhYj3/Ck+E4XI82JU4mZuqMYX9UDrGWIPY/EQPad6rcC4GJg7NPiMpmmUfqxcRuVW/Y3IBPLakTyewdwx1z5HeMcRjfE4QI6tkjlYgMDbsrv3c603DpkAtmAyJGp17lv+YrD8Q4DAMSqdsqI5na8jbqzKDodBp8adYfoXg7ZsjFsxCXdjY7cye6li5amymRQ0JX92NsH0jgkUOZI137OcE7kAm3hb319Q8fhc3TO/IZI3YeOoFqU9FuBJ9WhOaUFowWs5Aub6aC/M1a4DwZFwyB2l7OYEtK+tmYXNjbYU6c/NEXHHvyfWJ4tP1qZYSqZZLiR0QG2Ug6Xtb86US4vNOuIaaCPNmhuPSZHjzNftW1Izi9uS1bxb4KOZBO0UeZWZVlfVgpXU5jt+Hc1SbEwNHKuGgd5Oszo6RBUDKwdSXYBcuYWsLm3LWpW3yy0VGtkRkYWWWVZZpMQCkdiLm7dsWyoACBoQLW1NNeH8SKPHHFh8ihGzIFWPVctiLkWFjzHMUvwnGG6+WRpMPAkkUJA1dvt6aWBbX1bXGm9L+IpBLjI2cYrEt1TKwEZiBUsuWxsgK5tLEnceNbqfb7+prjezX3XwQzn42/109uFQIQuVbzOSZNPV0v2Tp/QX4vh2LnxEsiNIjxIChJWJnDrYrYKSAcpsCe470x4Ykq4kph8JHhwIV7LldBnbW0V7km4386m6hhPO2IxbIqrFmCBYw1w1gCbtyOg1rGm3v8A4BNRW1ce/wC/7inopgMNJFNJiHcoJnFpXKXAA/WC9y2uoJNU8XjoIOueCJisaYkIViPVgv1QTUi2jad/hVGKUiSSWCPNG0roZGCtKCZCFs0pzJmFgSeeXavjikkUYVMQkiE7fWBMb2t9tDYm+pNyb60rn2SKqG7th0FCoojCNLPnV1jBAuIwCpkY6Imdje+ug0NbrhmCxLTzieZVLCNiIUtoQ4ADPfa1rgC/hWA4ZxjqCGgkgVACMomkUdogk9q9r2GpFq0GD43iZHBXMJHUJ2XR0IGYqdUGpJI0Ntd6IzXDTMy4pPdUbyCOKAWuFzNqWOrM1hqTuTpV2s70Z4G0YMk4DzNY52YyPbfKxIsLE6ZdBWhtXdC63POyJJ82Yn6WYr4G99FlQk8he6gnwzEV49g8WQbWDLzU6ZTzKndD4jQ8xX6C6U4Dr8JNGPWKEr+2vaX+ICvz11ALadkk6a6AkDs+w8vbUsi3OvpperpGOHkErSKqFgvIhcxW3NRvbvHhtVXF4YxoxRmygHsG5T2DXSqTqUkKv2W0IOosdt/skEd/nTCWZnUrKpkFtDfI+o3zAWbzHLeoukzqWNyTa3JpMZJ2lJlaHUDqiov7VNh8zpuakh4pCCokactlAAuVA0sQGO2nLyrv1uN9VcKxt2XGQ+R1U+8VV4iCUe6lQuYXItcjuOxHP3eWaVfArW3I/wCC8XlDuYyAgdX6uY9ZfKiqpPq5yANANrDuFMuITQdSpmwarL1yN1oAUkNOCRa6yAhDYGxFwNqxJgTM/ZK2RdiRZswFwBzqIyStGyCVzEO0EYlhca3tfT2j402lrhkr9h6Ph3jlxMXVYqeOESMsXWvnOYRkl1El7LchRe9+1tamfG+CSnEYYddBLnL6SYZDmypmOcoQdtiLWNjrtXmmG4zMpjBVTG2VLDKhs2m4FxU8fHIlmU5ZYcha7ZnB2Kgg308vZajdcqw0pvZ17zeYvg+IGLQLDh79Uzehmmgc9oa5tgNuzsbnur7mkxkeKw+bDzsD1gH6TG5Byj1bhdLDW57rUlwnSsdb1y4kyOsZQGwbsswa1jYk3G9jUj9N5Wnhd1Q9SX0AK+sgAzam2hJ2FZqg+UDhNeTG8uPxH1vMIcYjrEFKBIJNC173zEZbg873pkOJ40G+ScjmGw6E+RSSl+B6ZRNihK1grxBDZrhWUlr3IFwb2rQJ00whGbrDa5F8p3rVof7mhJaltoTEuC6RFJp2EOIZmKmQdQ5ylVAGi3IuLHX21nIel2Kg6pIMOzozys2aGT1usZvRsD90m6kcjtWu4NxeEYrGydaoR+qZSbr/ALu32vZVTh2OjGDw95FBzTXBa1rpMdb+NveKEku9/E3Z7afL6GZTpJiHxBeTCOHMBUxjs+uzNm7ZHZOb/wA1oMH0pxt3UcOfslcpMiWAlY2Y9+v3fGkmNxiPjZirKQsEC3BBFwYhoR3XPurXYTisQkmu6AKsRvmGoVGbTv7RFLFrUx8kfVWxR4fi+IiBQkUaIF7LkrfXY6vb4eVR9GuD4qbDRs8tw3aAkkkkscxvomTnsLm1M+G8fw4hjMsoBVBZAGaxtu2UHXTTupfwjpvhMNhYUkdi6rqqqW1ueexrYqD5JvXvpjvfkT4fo8RiyjSqD1XWAxxIDq5U6yZz3c6t8J4PEzTdczyETsq9Y51siG2UWB58qyXEunUj4gy4WHKOqEYebT7RbMFBue61xSSVJJGMskkrSFi2ZTkAYgaqo02Av+dY5wjwjrxdF1GVW9j0vgGASLG4lAoAVIilgB2WeVhbzLL7FHdVLjfSvBxYl88ucrEEKRekYMzE2IW+U6De3KsFxJHmsZnmuoC5lZlDBSSokjuokALNqCu9fAieMfo6I6Ws5iVHI39ZJB1i+4jxNb4q00hMnRZIyufuNNN0ycyO46uBjEI1MufNozEPlCEba5bn20tyCVyy4hXd2uW+s5yTsLB4VA7goIAGlL8B1sxssWlwrN1USBWbRbt1ZAuTbzrd9Hug0cPpMSwkcWIHqoux1F7Mb89vClUJTRjcMTswuCwskkhhVWZ2MgyqqkWzkMzFjYLfx5aXNUuIcIc4poGdWZCsN1vlzORfluFIue8GtVw7pBFhutmzBn/SgkfMsZgUHgD3nkDWNhxjZgz3Zixd+1kLM5JbtAgrvob/AArKSW3JRKc5cbHo/Rjh6S4kTsgbP1xjLAG0UbLFGFHK4zNp96t0mGQG4VQdrgAG3trJdGuLQhoIiQmSHqo+0jBgGUDtISL2AuDbWtnXVhqtjzuo1atwFFFFWOc+a/PfSbCGDGTRMLFHJQn1XiY51U+FjYHl8/0LXmX0x8CuqYxL9i0coAv2Cey/7rGx8G8L0k46kVwzcWec8QUnKVBJW/Y+0uguv4haxHluKiwsRIvE1x3CxsQbEEHn4CxqbA4sqVz6gaBtyFOlj95b/wCtjV+XBI0gObqHZbiQG6Obi1yfbzHnXHO47M9OEr9aLFZHIjluPzX1h7iPGvqMlB2JCFPIG6ny1Hwq7josQOxOY7Ai0vVk+G6m4/rWrS9GlYZop0kJGulvK4N6XUlyy6m5bON/ISYjrJDmfLa9iLZbi/MrpuN7fyEpRCLWkW4I2Eg+Bv8AD/VnPwqaOwYNtfQCQWHss1tfGquS3K/sbX3NlPzrfEfYaODE7t0/aVowl4rSqQrqSDdCLczm5VNIjN9nMNxYhvkaklCHcEftAj52qB8IragA+QNHi3yN6C+YyTK0mEPND5of5V9YFnjZyrOlymxa9grfDX41P9VAU6H1l12to2ht3+3lXRhfHSmeVImuhnJ7HxJj5iAuYOo2zQoba30OS499feFxLZkzRjR0LFetUlA2o9awHiLGuNhf6J/1o+rDmF/rzpfEiP6Bl7slbERBmdsPI2Y5gOvdQo7r2JYeJ22qZekMei9Q62AA/S2Nh7MvcaqR4MA6hfcP6NchiUbWvbfShyi0C6PJqq6JYMeAzG7FSbqgeXTa4uCt7jS9XpuNOzMVRlVrWBkdgthbQliTfxNVFb8Pn/QqdJiPVFK5ew6YdFFcs7HBI4u7kDuGg95vamGF4Kg1+NiT79TVWNjoWb3i/wA/5UzixS2vZyo5nQa+NgtTbZ1LFDGrXzLmFwarY2C320zE++/yqd8otoLnm51Ovha3xpXHxPObIA3sux8hEG+YqYQYguq5JB1hIBASEaC/aJLtsDqV3rUmQnninbZPjMMlt1X23GngNz5Ck08sbG0ZLkdwJI9g3HuFavB9F1DXlAIOtheT+8XuPcop8uGhjFgoGmxOlvAXyj3CjTHuRf8A6GnaKswGD4TiZGyqrKbamSRVPuN3P92mMfQieQjPMzA/gcD+85B/hrTYLj8UYEcSlmAtZFA200G9WWbGT39GIUvuxzMw7wOXsK1RKNbI4snV5W7dJGV490YgwkJczZXA23LHXsj1QNvgaxnCMC0vaY37QJYguRc6Lb7R5Bed6c9LcNIZxCZmm1UKCCiZmOUWF8rdo7i2xBFbLh/BIklcRbwhY1GYkmUgFnF7gEk2va2hFqJOo7E45ZXcnZb4R0cSRkaaMAosdgtlsFAyISu+oLkbXNta2lVsFBlUA6sdWPe3OrNdmKGmO/J5ubI5yCiiiqkgqHE4dZEZHAZGBVlOxBFiD5VNRQB4B0r6OHAz9UwYwOc0L7nLsVzH/egaWOjCxpYmIaNhbK63YG98jX3DDeN+8bV+gOP8FixcLQzLdTqDzVrGzL3EX/LavEeknR6XBSFJgXQ36qVftAXIU30aw3Q9oa2NqWUU1TL45tO1yGHxS7Rkxt/wpDmQkfcv+Rv4VYkMQN5I3hY/7yIkpfxK6+8edJupIUeo8bbG909mY6xMPut5d9WIpHS2Viub7Etyhtvlbe3ma5J9O/2nfj6pfuG8U8oytHMkyi4AvrqNRoLchy5VK3E0IIngb25Mw18Rr8BSXESINWjaFrg5hfKfY6/napjipwAY5BIt7HNZwb6bjXeud4muV/B0RyprZ/z8mMeow72EciKSRcCTJpfXQ1LN0eueywYcrrG/x3qhPMzAibCgm3rJY2PfZhfeiKTCc45YT7HQfDT4/KlqS4/yNa7/AMo7i+AyqCQqaDlnG217GqycLm0OUgGx0k//ACaYxCFr9XipFJ2/SRa/L1jUnDVleNWGJlU6giyMLqbG1hTanW/0DU1LZv8AuK+olG6SHv1U/wDSK4YHOvVS2/ZT+dP2w+II0xF7feRe/wDYFCwYr/iL/hA0upewr42XzfyM/HhHIVurmKnbRFuPA3qeDh5Ogin0HNol+YPKmGChxJXstoLiwi7IsSNPjTJIMV/xctv7BPzFa5peQqyZXvb+Qnj4U5+wlvx4j4WSPe3K9WYOjrtftQRgG2nWSHkb3ZhyNWvTHfESj9lYE+QvXxHAhJEs7mx0zStc6D7pApHkfY1ufLfzJ16MxLq87fu5I/kub411Y+HxWLASMPvtnP8A8jV8r9SAsWRj4N1vxJPyqfD4jCg2jhlfwGHYj3hQvxrVKT8yM/ayx/tJCBaGJ38EQkfwi3xqtjcRiXyOuH6vK4a7OAdjuLm62Ootc0xPF5fsYdl/5jogt7FLN8Aar4uXEyC2aKMEalQTvoQCx181o9VP/YqTaLcHD8QxvLicq/diQAn2Mw/Kro4bhY1vLqP7eTf924X4UnOFkb15ZmAG1+rUeUYDW9tTcNkw6axoJZP7NOta/iy5iPMimi32+hPJGlux7guKqEtBC7gki8aBEte187WB8r0u6T8SnjgZ3lEI2CwrnbN+KQiw0HID21HxXjs8aXyxxKb6SdqTflHG1gL7lm7rA7Vh8TippyXldmUEkA2CgctBpoPjVpKuSGPGpy2GPQbBZsQcRKTaEGVyxzEu18oJPcMx8q9J6OcOyqJHFna7HkbscxJ8dbeAA8aR9COHZY1Uixf0r37tMoPkE0/arcVbDDV6z7EeoyU9KCu0UV1HIFFFFABRRRQAVV4hw+OdDHKgdDuD38iO4jkRqKtUUAeQdLegr4UPPA94ALuL2dRfn9mVR46jx3rK4WcbA3Vt1ABXxvG2m+umute/cVwwlhkjIuHRlt7QRXjp6KdhXADEKrZRcFgCLruL5l03uCR3VGc1Fqzrwxc035FPC4QPcRnXuQnL5xte3sqovCg9z1YZgdRCcrgjvQ2N+degcR+jbNZsPiGU8hKuY+zMtmHnekHEejeOibNLhhiltYurZmAGxB7MitbnrpT0JrsRRTyXyriQCNMmJurDwuwB+NXsLLi8pDYcShTb0b5iLad+o7te6vhsXGhIcYqAta64hBiIzb/mgPz3DUYVIy4y9WM2xhmlwhBA5K9013ALWuDSvDjfYouoyR4Zw42C/psPJH+1Df5X0r4RMAxPpIUvtcFNCPEaU4ibEC9nxNvuyxQ4oEe2FiT7qqz8Wyn0kWHP2SXhmhFr6EgoQLd/jSPpY9mx11k+6TIIeG4U6pOpH4ZTby1FWDweOwy4hv8AHb5A0tjRJJ2bqcI6lbZY8TH63f2ra8rHXarQ4QGGmAb2q8LD4SVN9K/6h11i/pRawfDrh88stwxA9M6gjQ32sd9xX03D4B6zknuOIcj50oxPCAJMpw0wuu3ZvmGuljaxHyqROBX2wch/aMYrPRd/zGrrNvyoZRw4RfXEFvxSM/ya1V4Mfg45pAgw4UqpzWBFwTcA9+tfEXAnGpwkSgfflUHzsKhxWFykER4YAEDSRm0OmtlGmoNHoyXMgfVt8IZjpKgPYN/CNC3v/rnVk8ad7ZYZj7erjHxY/KlkJblJAPCOJ5SKvR7dqTEtffIggU+bILe+j0bGY+rmSRzYg7LCn7bs5Hkqj51L1AJ9PjyhvtEEi9xbMw57G9UkxmEiJJjQn+3xDS/wqxHlaoMR06CaQCNB/YwpH/G9yf7tasUFwhJZ8j7jHgwFpFGGnxDIx9JMMxy3OVs2IIS3cbXqbjnS6aL0SHDq/KKG8zAd7t2UT2DNWExnE5sQ15ZZMh5F2K89wNGPlUmFKDYfC2n5++tk0ghic3uNIUkkLSzuWY7C1tTbYCwvTbhGA66RYiOz60g5ZRut/bYHxak5m7rLpuxAI79ORr0HoRw0CLtAdZJYuL3ZYwSVDfdLXJt4/hrnqU2dk5Rw46iarhMFlzW1fX93l/Pzq/XFFdr0Yx0qjxZO3YUUUUxgUUUUAFFFFABRRRQByokwyA3CgH2CpqKAs4BRau0UARyQqwswBHcQDSzFdGcJJ62Hj9oUKfetqb0UG2zHYr6OMGxuvWxn8L3/AMwNQr0AyiyYzED2sT8L2Purb0UBZ59jegOIbbG5v+ZEjfMGl7/R7ivvYRvExKD8Er1Gig3Uzyl/o/xlrfodtDoHXblpyqVfo7xB3+qjws5Feo0VlBrZ5Q3QLG7BcGO4gf8Acpo/2CxxW18MvssPlFevV6KNKGWRo8uToHxA2vjEXwBk091q4/0WzufSY0eNor/5nr1Kis0oPEZ5jH9EEf28VI3faNB871ew/wBFGEXeSY/4Y+SV6BRW0jPEkY6L6NcCNSkje2Rv+m1X4ehOBXbDr5s7fNta0VFFIPEn5iiDoxg0N1w0IPf1ak/EUyhw6p6qqvsAHyqWitFcm+WFFFFBgUUUUAFFFFA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8676" name="AutoShape 4" descr="data:image/jpeg;base64,/9j/4AAQSkZJRgABAQAAAQABAAD/2wCEAAkGBxQTEhUUExQVFhQWGBgYGBcYFxcWGhwXGRcXGBsbGh0aHSggGBwmGxgaITEiJSkrLi4uHB8zODMsNygtLisBCgoKDg0OGxAQGy8kICYyLCw0LzQsLC80MCwsLCwsLCwsLzQsLCwsLCwsLCwsLCwsLCwsLCwsLCwsLCwsLCwsLP/AABEIAMoA+gMBIgACEQEDEQH/xAAcAAACAwEBAQEAAAAAAAAAAAAABQMEBgEHAgj/xABJEAACAQIEAgYGBgcFBwUBAAABAgMAEQQSITEFQQYTIlFhgSMycZGhsQcUQlJiwSQzcoKi0fBjkpOy4RZDU3PC0vFUg6Oz4hX/xAAZAQADAQEBAAAAAAAAAAAAAAAAAgMBBAX/xAAyEQACAgEDAgIIBQUBAAAAAAAAAQIRAxIhMQRBE1EUImFxgaGx8CMyM0LBUpHR4fEF/9oADAMBAAIRAxEAPwD3GiiigAooooAKjlJsbC5toL2v4X5VJRQBn8d0j6lGaTDzgqCbBQwNhsGBt76+uj/SzDYuMOjhTdgUeyuCuhuL09tWA6ccHEUn1pVBRj6VbXGfTK+nfsf9alLVFWnZeCxzdNUbyKZWAZSGU6gg3BHgRX3evOuAYPsBcHNJDlH6osJF11uFbUgk7qfKrmD4xj4Hk+sIkyF7oFORlWwB0I7QJF+/WkWdd0M+mb2i7N1RWQxf0gYaEKZVlS7BTdPVvzOtyPYK0+FxiSC6Orj8JB+VVjkjLhkZ45wdSRYorl6KcQ7RRRQAUUVTgx6tNJEAc0YQk8u3ci3jpWN0bRcooorTAooooAKKKKACiiigAooooAKKKKACiiigAooooAKKKKACiiigAqDF4YSIyMLhhY1PXDQC2PLuCjqZ3ie3ZkKqW03v2b8r5dD33rbRyJInYY5h9h7XHv3HjqKQ9MuHKs6SXyrMOrY90lwEfybL5ZqtdGVfq8trvHdSrWP70bHYeG1cTXrNHc5aoqRT6YYZWw0mbXqjHJsMuZWDlR33UEedTpwXDlt2gfcPG2VWB8DdR5Wq90hwyjCutr2szA676N52J9wql0WnZ8PGr3DKLJLYlXQXUEnXK1hqDzpKo2M3ptMi4VwfG4SPLh8UmJRSxCymxsSTYNr37XAFR8M6fOJJkxcDIscmQSRjMmwJDG5UEAjUNqOQrQSxrlYyOSqi5t93x9vdSDojxBXacBQhmk66PSwePKqD+FLaeNbHI+RGotbq6+Bo8P0owjlAJ4wZDZAzBSW7hfcnkOfKnF6x3FOj2Bmb0mHCSXDXQBDm5G6kXPiazvHpsVhEJw887xgaFgsjK4YEKbaEG9vV176ssz4E8FS/K695v+kHG48LEZH1NjlQEZmI5DwHM7Cs5wDjxLS4qVAqyFFshLZbLYFiQAbkHXvsKy/B+lAlw2IGMjJnkWSNpB62XLYKA+kYB+yLC+ttam6F8ZTExrhSh7RAdrgAICWs3NSQSB47UuScnJaSuPFFQer7Xc9ZWu0v4diDdonPpEtr95DfK/wIPiDytV+upOziao7RRRWmBRRRQAUUUUAFFFFABRRRQAUUUUAFFFFABRRRQAUUUUAFFFFACjpRw4T4d15r2xy1X/S9Z3A4oNYM5VxoJdQD+FvH+Vbd1uKxPB41WafDybB9ORF/VI8K5cy9ZM6cLuDT7bjKWDMLO2Ydkn8RysfdpVTo3wieOEIsgZVZhlJZcpDHax1GxtpvTR0ALrf1Sgv4BP8AzTHApbNtrZveoB+INLDGpOmbLI1HYVcY4ez4eRdEGU6gkkHvHefEmk3D+EBQMLJ2HiY9Q4uFKE3yg+HduNDyrZY0eja/3T8qUzBsXoLph7glrduWx2XmiaetueVty8sS4QscjoifDzEAFlJH30JP95dD51mem2BKQHPIS5IygWFrHMWUb9kAm9bfGEJaxcs2ioG38+QHM/8AikOH4Os5V37SMxs2t3OR7OpNyEXZBz1Y3uKn4crqzYSXL4KmGggxihMTEglZRllHZ6wFdbMpve2tvHnSHjP0d2V1w91LFTaTMydk6ZWX1d/tA+0VsouDLApRtYdhe5snIEjVSpuAe6w5U0eMixW2Ww0zW20ve9jRuthnOntwebcOxuLwnVDESfqkYjrMzMVVdUVgfSBgAN7jsm2lq9Q4XxKOeNZYmDIwuD+RHI+FZPpPJnjeKEL1jgDKliWY3IDP6q3sedzYis50cgZYUmgk6kaJIRcpmACq5H2eQPIZr20NPCbiNOEcivg9aFdrH4TpPPAWXHw9WM5CTJ2kZdLE22a9xbQnkK0+CxqSrmjdXW5F1IOo0IPcR3VeM09jllCUd2WaK5XacQKKKKACiiigAooooAKKKKACiiigAooooAKKKKACiiigDlYbpXhCMbGUbKZly372Fyv+U/3q3VZH6RIfRRSfclW57hcEn+GpZlcS2B1MkwztlJkPaJs3gQjjfnranc8yxHM7WXJYk7dk6f5jWfw9ljXOcxzA9m7FgHAAAG5IFqbrh2dklmAurdiO91S+lyftPrvsNh3mWO96K5a7nPqzYjWUFYfsxHdu5pPyT33Oi2TjgsSGxZmACqN2NttdvEnarGJxAQX1JOiqN2PcP60pRhYWuyjSYkh2GoiQm+VL8yDp3nU6ACqPZ0iS3W/ByLCmZ2D2YbTEXseYhT8Iv2jz27wHEyi6eDaf3WHyNfWGgVFCqLKBYCuYk2y/tL/KnUaQjlbPniBtE57kb/KawP0MqXwcgku4EnZDa2GRTYX5Xrb8da2GnPdFJ/lNZ/6M8KEwzW5uL/4aVkq1pDwj+HKXuGPHsIDJFY5esPVkjkyXlib910tbnmtVHCYZYi8hUBJuzIn2Q+oZGPLtXsx0sbHlTziWG626XschIPcxIKN5Fb+VQYOftKxFhPow3CzKLEeYUr7VHfWSjYKWxmMVxz6uhjYSMVBsHFs0NvtX7LFPULAm/ZJ9bSr0R4YHSWfCH6tM0jO0e8bK3qBl+x2ezpppexNarpL0fixMQjsFa90I5MAdwN1IuCO40t4SnaEi3jkUdXLGbXzoAOds9wd9Lix5ioOOl78FozTjceSzw/pK6ytDjITAwtkkveOS41ykbEEHQ8tdNq0qOCLg3B5jUVm+MvAI2M9kSxLEHMptqbrvf491IuiqzYbOkDGUXMskDmxQyHNaNjzAIup1vc63p45ae+4jxala2+h6JRSngfHosUpKZlZWZWRxldWU2N1PLmD401roTT4Odprk7RRRWmBRRRQAUUUUAFFFFABRRRQAUUUUAFFFcoA7Wc6cyp9WeNj23BCqBc7G7WGygbnYedM+I8RyEIgzzN6qXtp95z9lBzPkLnSqWI4ZlgnZz1krxvmc/skhV+4gOw8zc3NTm7TSK41TTYl6AnOisdwAPcG/7h761mPlCob310AGpJ5ACs10JZY8IrtubAADUk20A5k2FOScnppheQ9lEXW19kTvY6XPh3Cpw/LRTKryHyZCMraNPICEH2UXTN7FGlzzNhzAq3w/DCMstySbMzHdiRYk+Og9gtUfCsOVzGS3WE9ojYDcKv4RcjxNzzq1Jo6+II+RHyNPFdycnvRYqtjWsF/bT4sB+dWBUGLHZH7Sf5xVHwTXIt6YyZcFiD/ZsPfp+dR9DYsuGXxN/eB+VR9PZLYGX8RRffIoq70dS0AHcSPcbflUn+r8DoX6D95ag1kkPdlX3Lm/66glw9zJHsHs6kbhgRc+TBW86s4IaE/eZj8bD4AVFxI5csm2Rhf9luyfdcH92n7EU9wwU/WWJFitww7nvlI+B8iO+qXGsEt+tZA6EBZltfsDaQfiTw+yTuQKmhOSYn7Mxt/7iC38Sr/D40wnew+AHidKFTW5vD2MV0r6OQ9SZok/UWcakgra7W77LqKvcJXUzA2uVY76rJGh+Zv5V9cSP1bDzwn9WYpWhPL1GLReW4/Dp9mpeBhVgCncRw5r+K/y+VcuVVwXUnp8yp0pwRmhJj9HiTZI5FurB2OUHMtjYC5I7hTDB46bDqq4whwAB9YUWUm28ij9Xc89vZXeHjrZg2uWMkjXdmGQe5c/94U9Kiq4otxuyeRpPS0cikDAMpBBFwQbgjvB5ivuo4IVRQqgKo2AFgPYOVSV0EAooooAKKKKACuE12qPFcX1aGx7THKv7R5+wb+VY3Ss1K3RPFilZmUXJXc20B7r99jU9Y/o1xvrsS8UJHURoCWIJaR2ZgXvfS5BOt7+Fa8UuOWpWNkhpdM7RRXDTiATVDFY05uris0nO/qoDze3wXc+AuR8TYppGMcJtl0eS1wv4Vvoz/Ac+43MJhVjXKo01PeSTqSTzJPOkvV7hq07siwGAEQOpZ21d29Zj49w7gNBXxxmdUglLGwyMPMggAd5J5VaxEyopZjYD+h7T4Uh46jHD4iZxZlhl6tL+pdCAx5dYe/kNBzJyTpUhoq5Wyn0KwyphUnkNuxoDsoACk+LHLv3aDxfYOAu/XSCxtaNT9lTuT+M8+4ad96PAMHeGEEejjRMo++4A7Z8Ab2Hn3U+ArIR2Q2WXrMhk0YHkeyfmPzHnXMUOzf7pB92/wAL1JKlxavmKQOt/aD7QbEe8U/sJ+0lFQ4z1D4WPuINfWH9UDu092lcxXqN7D8q3lGLZme+kE/olu+WIfximvBm9Df8Un+dqUdPz6GEfenjHwY/lTXBD9HsNzmHmXI/Oo3+I/cdFfgr3l7CJZFHgKMWgKMG1BBBHgdKlFRyakDz93+tVfBz3vZQwyGSDKxs69knukQ6N7wG86sYSbrAGIsRow7nGhHlrXyDklYcnAYftLZT7xl+NfKejlsfVl/+wDX3qP4T30o73F/TiMNhWU7s0aqdyGLgAj2Ut4dNnjdW0kzZXVdQAqhAV8G3X9rwNWOmk92gjHNi59ijKP4mHuqGDCMjfWUGYR2V1AJLot75e8x37Pec45i0MicslIvjqONNmmwGFyIBpfc+3/QWHlVqooJQyhlIKsAQQbgg6gjyqWupKlSOVtt2woorl60w7RRRQAUUUUAcrz76ROK9sxL62UL/AIlyx9uVQPOtpxHEyRjMkYcDVu2FIHhcWPmRXi3HuKHETzSLYZ2IS+mW+Ve0dtlU6Vz55bUjq6WFzt8Gp+jdicTLlUkZUBYDsgqXJBO17Mum+temik3AsNFh8OsUFnEaAkKQSxIJze1iDVLA9MYCjmdxCVaQBXDIcqsQPW0LaWNjuDTQUcaqxc0pZZOaRpS1KhOcQSIyVhvYyA2L8iE7l/Hz5d9JuCM2KEzNf6sHLJH9qUP6QF7nRDfRefPTSrI6WRxqxnjliVWy/q2YDRdGZLhTc2102o1p8i6HHjdmiw2HWNQiAKqiwAFgBRiJ1RSzGwA1NUsNxzDyKzJNGwXVrMNLd43FfGCvPaVhZL3jQ7/tuOTdyn1fbs+pcITS+ZEsETOwkkFraond+Ju9vl76SdMsWWgkijNrtHE7WvrLIiZB3mzXJ5eejjH4olxDGfSMLk/cTbMfEnRRzNzsDVXiWBX9FhUdkTK/efRhpLk8znyknvNK/IeL3TY6jWwt3V91yu1UiFVlGVyOT6/vDQ+8fI1YvUU6XGm4Nx7R/VqxmoFNmI79fdofyruJ9RvYflUcrjKHHLXy5/D5VM+x9lKu4GW6btc4NfvTg+5T/OnWB/VRDvsfm38qSdKbGfAD8bH3IDTzhxusXhEp94X+RqUf1H8Dpl+lFe8YV8LuT5UTNYeJ0HnXGNhYewVa9zmKvEV0D/8ACOf4EMPHsE/CvvHYfrIyFNm0ZG7mGqnxF7e0VOqWFqQY/ifVQNGDaQOYF5mxAIbxIjYHxOnOlk6VseKbpIW4TNisR13qk+jUXuU6u4Y92jFjfmSlbGGEIoVRZVFgPAVnuEosEoUlQZFUMgIvG1j1ebuzKpBOxZPGmUvHsOrFOtVnG6p229y3pMdRVy5KZbk0orYrxuMLKsRFoJmPVnkkpuxjPcrasvIG681FOyayXGMdPO5w6Ya6OlyZH6ojteuLdoWIFrC4OvKpOExzSO8OKmYyR2uiARq6H1ZMw1a5BuNLG4ta19U/JCyx95Matx+EMylu0rZbAEkmwOgG+9vaDVCfEzvi4giBI+rkJZ21vmj+wN9L6k1P0fw0cQmsFUda+vO1+ZNKsT0ph+uRqvaskgZgRYWZOfM2ucouam5camUjBW1FX/w2Ir5eQAXJAHedPCvO4OnM+Ikf6uI0jUG2ZWcsTJkTXMuW41tY28a0vCOG+mn65mldXVlL2sLotsqgWFiD41XxLdIk8TirkaEV2vkGu1UkYz6RXULAJXkSF2aOTId7rmAYcx2CNO+vOuHToJ4TIPRxmMMLXBCRop0G4JJ08q9A+lOUph4XsCqTqWBFwRlYWtzrzMYkRTMyC4zFolvcFTkIsftC19fA1yZr1HodNWjc3DcSwcck82EkMRyRMEjAGds7hk6ptGJ00FjroReoeG49ZYpnxJUhTPIkNwMjMzNneNjmY5mNt7e3bK4XGREs2IUqzHRrdlR4Ec/E1ZxOPDYcoJEkGVlMbxhzsQXU2zA2tqO6p+I732KeEktmaxYcMVdoyFDYbrQYmK2lj7D3ym2uZNCO886tSQTJhMRJDig0YDEiRVe4CLYq6lbGwG4NYpJIA6KqyRMsbK8sLls2aMZWy7gX0I2sfCrWBwjy4d27LxRJ6QKxgkcdWCCV1R1Qg72zEe/btiuG27NXgY5cYeulw8Mkamyx3yEmwIc50uQQVYAkb37rQTzrBCgWHEo8jsi5JTlzZm2AZtra2HzqLhXSZo3nzSGOzKf0qOwPo1/3kV1vYD2gg865g8U948S0QctPaPq5EYopZyYwpsQzMSSb62WtYtP4E2DxHVzrbGyIHRy7zRKhMysgswdV7JXbuC797DDcSkfF9nEYeUqpjjGqBiwWRyMrNsoUZttbVNxbpBGrxyNHKrKsiZJIypJYKVA3BuygXFxUEUWBJwys2GklzsWa6Zs7K5YjmBmJsO61M6Xf+CfO7QzxOPxKyxAwqbh9Em0awG+ZRr3edXV4rILB8PKCb7FG2/evSriHComxUCqXF45musjaW6sAg303NQ43o6gxeHbrsTnIlAbrSctlB0FrczTLUv8Av+hKg6X339o1n4yVkPop2AQHKsd9cxF99z+VdXpLF9pJkPc0Tj5C1KoOFFeIt6ee5w6m5ZTcCRhYjLbT2X1NOP8A+RJ/6ufX/l/9lMvEoxrH3+/kRRdIcMGZTKo+12rrvvuPOvvh/HoHDDrY+yxUHOvaFhYj3/Ck+E4XI82JU4mZuqMYX9UDrGWIPY/EQPad6rcC4GJg7NPiMpmmUfqxcRuVW/Y3IBPLakTyewdwx1z5HeMcRjfE4QI6tkjlYgMDbsrv3c603DpkAtmAyJGp17lv+YrD8Q4DAMSqdsqI5na8jbqzKDodBp8adYfoXg7ZsjFsxCXdjY7cye6li5amymRQ0JX92NsH0jgkUOZI137OcE7kAm3hb319Q8fhc3TO/IZI3YeOoFqU9FuBJ9WhOaUFowWs5Aub6aC/M1a4DwZFwyB2l7OYEtK+tmYXNjbYU6c/NEXHHvyfWJ4tP1qZYSqZZLiR0QG2Ug6Xtb86US4vNOuIaaCPNmhuPSZHjzNftW1Izi9uS1bxb4KOZBO0UeZWZVlfVgpXU5jt+Hc1SbEwNHKuGgd5Oszo6RBUDKwdSXYBcuYWsLm3LWpW3yy0VGtkRkYWWWVZZpMQCkdiLm7dsWyoACBoQLW1NNeH8SKPHHFh8ihGzIFWPVctiLkWFjzHMUvwnGG6+WRpMPAkkUJA1dvt6aWBbX1bXGm9L+IpBLjI2cYrEt1TKwEZiBUsuWxsgK5tLEnceNbqfb7+prjezX3XwQzn42/109uFQIQuVbzOSZNPV0v2Tp/QX4vh2LnxEsiNIjxIChJWJnDrYrYKSAcpsCe470x4Ykq4kph8JHhwIV7LldBnbW0V7km4386m6hhPO2IxbIqrFmCBYw1w1gCbtyOg1rGm3v8A4BNRW1ce/wC/7inopgMNJFNJiHcoJnFpXKXAA/WC9y2uoJNU8XjoIOueCJisaYkIViPVgv1QTUi2jad/hVGKUiSSWCPNG0roZGCtKCZCFs0pzJmFgSeeXavjikkUYVMQkiE7fWBMb2t9tDYm+pNyb60rn2SKqG7th0FCoojCNLPnV1jBAuIwCpkY6Imdje+ug0NbrhmCxLTzieZVLCNiIUtoQ4ADPfa1rgC/hWA4ZxjqCGgkgVACMomkUdogk9q9r2GpFq0GD43iZHBXMJHUJ2XR0IGYqdUGpJI0Ntd6IzXDTMy4pPdUbyCOKAWuFzNqWOrM1hqTuTpV2s70Z4G0YMk4DzNY52YyPbfKxIsLE6ZdBWhtXdC63POyJJ82Yn6WYr4G99FlQk8he6gnwzEV49g8WQbWDLzU6ZTzKndD4jQ8xX6C6U4Dr8JNGPWKEr+2vaX+ICvz11ALadkk6a6AkDs+w8vbUsi3OvpperpGOHkErSKqFgvIhcxW3NRvbvHhtVXF4YxoxRmygHsG5T2DXSqTqUkKv2W0IOosdt/skEd/nTCWZnUrKpkFtDfI+o3zAWbzHLeoukzqWNyTa3JpMZJ2lJlaHUDqiov7VNh8zpuakh4pCCokactlAAuVA0sQGO2nLyrv1uN9VcKxt2XGQ+R1U+8VV4iCUe6lQuYXItcjuOxHP3eWaVfArW3I/wCC8XlDuYyAgdX6uY9ZfKiqpPq5yANANrDuFMuITQdSpmwarL1yN1oAUkNOCRa6yAhDYGxFwNqxJgTM/ZK2RdiRZswFwBzqIyStGyCVzEO0EYlhca3tfT2j402lrhkr9h6Ph3jlxMXVYqeOESMsXWvnOYRkl1El7LchRe9+1tamfG+CSnEYYddBLnL6SYZDmypmOcoQdtiLWNjrtXmmG4zMpjBVTG2VLDKhs2m4FxU8fHIlmU5ZYcha7ZnB2Kgg308vZajdcqw0pvZ17zeYvg+IGLQLDh79Uzehmmgc9oa5tgNuzsbnur7mkxkeKw+bDzsD1gH6TG5Byj1bhdLDW57rUlwnSsdb1y4kyOsZQGwbsswa1jYk3G9jUj9N5Wnhd1Q9SX0AK+sgAzam2hJ2FZqg+UDhNeTG8uPxH1vMIcYjrEFKBIJNC173zEZbg873pkOJ40G+ScjmGw6E+RSSl+B6ZRNihK1grxBDZrhWUlr3IFwb2rQJ00whGbrDa5F8p3rVof7mhJaltoTEuC6RFJp2EOIZmKmQdQ5ylVAGi3IuLHX21nIel2Kg6pIMOzozys2aGT1usZvRsD90m6kcjtWu4NxeEYrGydaoR+qZSbr/ALu32vZVTh2OjGDw95FBzTXBa1rpMdb+NveKEku9/E3Z7afL6GZTpJiHxBeTCOHMBUxjs+uzNm7ZHZOb/wA1oMH0pxt3UcOfslcpMiWAlY2Y9+v3fGkmNxiPjZirKQsEC3BBFwYhoR3XPurXYTisQkmu6AKsRvmGoVGbTv7RFLFrUx8kfVWxR4fi+IiBQkUaIF7LkrfXY6vb4eVR9GuD4qbDRs8tw3aAkkkkscxvomTnsLm1M+G8fw4hjMsoBVBZAGaxtu2UHXTTupfwjpvhMNhYUkdi6rqqqW1ueexrYqD5JvXvpjvfkT4fo8RiyjSqD1XWAxxIDq5U6yZz3c6t8J4PEzTdczyETsq9Y51siG2UWB58qyXEunUj4gy4WHKOqEYebT7RbMFBue61xSSVJJGMskkrSFi2ZTkAYgaqo02Av+dY5wjwjrxdF1GVW9j0vgGASLG4lAoAVIilgB2WeVhbzLL7FHdVLjfSvBxYl88ucrEEKRekYMzE2IW+U6De3KsFxJHmsZnmuoC5lZlDBSSokjuokALNqCu9fAieMfo6I6Ws5iVHI39ZJB1i+4jxNb4q00hMnRZIyufuNNN0ycyO46uBjEI1MufNozEPlCEba5bn20tyCVyy4hXd2uW+s5yTsLB4VA7goIAGlL8B1sxssWlwrN1USBWbRbt1ZAuTbzrd9Hug0cPpMSwkcWIHqoux1F7Mb89vClUJTRjcMTswuCwskkhhVWZ2MgyqqkWzkMzFjYLfx5aXNUuIcIc4poGdWZCsN1vlzORfluFIue8GtVw7pBFhutmzBn/SgkfMsZgUHgD3nkDWNhxjZgz3Zixd+1kLM5JbtAgrvob/AArKSW3JRKc5cbHo/Rjh6S4kTsgbP1xjLAG0UbLFGFHK4zNp96t0mGQG4VQdrgAG3trJdGuLQhoIiQmSHqo+0jBgGUDtISL2AuDbWtnXVhqtjzuo1atwFFFFWOc+a/PfSbCGDGTRMLFHJQn1XiY51U+FjYHl8/0LXmX0x8CuqYxL9i0coAv2Cey/7rGx8G8L0k46kVwzcWec8QUnKVBJW/Y+0uguv4haxHluKiwsRIvE1x3CxsQbEEHn4CxqbA4sqVz6gaBtyFOlj95b/wCtjV+XBI0gObqHZbiQG6Obi1yfbzHnXHO47M9OEr9aLFZHIjluPzX1h7iPGvqMlB2JCFPIG6ny1Hwq7josQOxOY7Ai0vVk+G6m4/rWrS9GlYZop0kJGulvK4N6XUlyy6m5bON/ISYjrJDmfLa9iLZbi/MrpuN7fyEpRCLWkW4I2Eg+Bv8AD/VnPwqaOwYNtfQCQWHss1tfGquS3K/sbX3NlPzrfEfYaODE7t0/aVowl4rSqQrqSDdCLczm5VNIjN9nMNxYhvkaklCHcEftAj52qB8IragA+QNHi3yN6C+YyTK0mEPND5of5V9YFnjZyrOlymxa9grfDX41P9VAU6H1l12to2ht3+3lXRhfHSmeVImuhnJ7HxJj5iAuYOo2zQoba30OS499feFxLZkzRjR0LFetUlA2o9awHiLGuNhf6J/1o+rDmF/rzpfEiP6Bl7slbERBmdsPI2Y5gOvdQo7r2JYeJ22qZekMei9Q62AA/S2Nh7MvcaqR4MA6hfcP6NchiUbWvbfShyi0C6PJqq6JYMeAzG7FSbqgeXTa4uCt7jS9XpuNOzMVRlVrWBkdgthbQliTfxNVFb8Pn/QqdJiPVFK5ew6YdFFcs7HBI4u7kDuGg95vamGF4Kg1+NiT79TVWNjoWb3i/wA/5UzixS2vZyo5nQa+NgtTbZ1LFDGrXzLmFwarY2C320zE++/yqd8otoLnm51Ovha3xpXHxPObIA3sux8hEG+YqYQYguq5JB1hIBASEaC/aJLtsDqV3rUmQnninbZPjMMlt1X23GngNz5Ck08sbG0ZLkdwJI9g3HuFavB9F1DXlAIOtheT+8XuPcop8uGhjFgoGmxOlvAXyj3CjTHuRf8A6GnaKswGD4TiZGyqrKbamSRVPuN3P92mMfQieQjPMzA/gcD+85B/hrTYLj8UYEcSlmAtZFA200G9WWbGT39GIUvuxzMw7wOXsK1RKNbI4snV5W7dJGV490YgwkJczZXA23LHXsj1QNvgaxnCMC0vaY37QJYguRc6Lb7R5Bed6c9LcNIZxCZmm1UKCCiZmOUWF8rdo7i2xBFbLh/BIklcRbwhY1GYkmUgFnF7gEk2va2hFqJOo7E45ZXcnZb4R0cSRkaaMAosdgtlsFAyISu+oLkbXNta2lVsFBlUA6sdWPe3OrNdmKGmO/J5ubI5yCiiiqkgqHE4dZEZHAZGBVlOxBFiD5VNRQB4B0r6OHAz9UwYwOc0L7nLsVzH/egaWOjCxpYmIaNhbK63YG98jX3DDeN+8bV+gOP8FixcLQzLdTqDzVrGzL3EX/LavEeknR6XBSFJgXQ36qVftAXIU30aw3Q9oa2NqWUU1TL45tO1yGHxS7Rkxt/wpDmQkfcv+Rv4VYkMQN5I3hY/7yIkpfxK6+8edJupIUeo8bbG909mY6xMPut5d9WIpHS2Viub7Etyhtvlbe3ma5J9O/2nfj6pfuG8U8oytHMkyi4AvrqNRoLchy5VK3E0IIngb25Mw18Rr8BSXESINWjaFrg5hfKfY6/napjipwAY5BIt7HNZwb6bjXeud4muV/B0RyprZ/z8mMeow72EciKSRcCTJpfXQ1LN0eueywYcrrG/x3qhPMzAibCgm3rJY2PfZhfeiKTCc45YT7HQfDT4/KlqS4/yNa7/AMo7i+AyqCQqaDlnG217GqycLm0OUgGx0k//ACaYxCFr9XipFJ2/SRa/L1jUnDVleNWGJlU6giyMLqbG1hTanW/0DU1LZv8AuK+olG6SHv1U/wDSK4YHOvVS2/ZT+dP2w+II0xF7feRe/wDYFCwYr/iL/hA0upewr42XzfyM/HhHIVurmKnbRFuPA3qeDh5Ogin0HNol+YPKmGChxJXstoLiwi7IsSNPjTJIMV/xctv7BPzFa5peQqyZXvb+Qnj4U5+wlvx4j4WSPe3K9WYOjrtftQRgG2nWSHkb3ZhyNWvTHfESj9lYE+QvXxHAhJEs7mx0zStc6D7pApHkfY1ufLfzJ16MxLq87fu5I/kub411Y+HxWLASMPvtnP8A8jV8r9SAsWRj4N1vxJPyqfD4jCg2jhlfwGHYj3hQvxrVKT8yM/ayx/tJCBaGJ38EQkfwi3xqtjcRiXyOuH6vK4a7OAdjuLm62Ootc0xPF5fsYdl/5jogt7FLN8Aar4uXEyC2aKMEalQTvoQCx181o9VP/YqTaLcHD8QxvLicq/diQAn2Mw/Kro4bhY1vLqP7eTf924X4UnOFkb15ZmAG1+rUeUYDW9tTcNkw6axoJZP7NOta/iy5iPMimi32+hPJGlux7guKqEtBC7gki8aBEte187WB8r0u6T8SnjgZ3lEI2CwrnbN+KQiw0HID21HxXjs8aXyxxKb6SdqTflHG1gL7lm7rA7Vh8TippyXldmUEkA2CgctBpoPjVpKuSGPGpy2GPQbBZsQcRKTaEGVyxzEu18oJPcMx8q9J6OcOyqJHFna7HkbscxJ8dbeAA8aR9COHZY1Uixf0r37tMoPkE0/arcVbDDV6z7EeoyU9KCu0UV1HIFFFFABRRRQAVV4hw+OdDHKgdDuD38iO4jkRqKtUUAeQdLegr4UPPA94ALuL2dRfn9mVR46jx3rK4WcbA3Vt1ABXxvG2m+umute/cVwwlhkjIuHRlt7QRXjp6KdhXADEKrZRcFgCLruL5l03uCR3VGc1Fqzrwxc035FPC4QPcRnXuQnL5xte3sqovCg9z1YZgdRCcrgjvQ2N+degcR+jbNZsPiGU8hKuY+zMtmHnekHEejeOibNLhhiltYurZmAGxB7MitbnrpT0JrsRRTyXyriQCNMmJurDwuwB+NXsLLi8pDYcShTb0b5iLad+o7te6vhsXGhIcYqAta64hBiIzb/mgPz3DUYVIy4y9WM2xhmlwhBA5K9013ALWuDSvDjfYouoyR4Zw42C/psPJH+1Df5X0r4RMAxPpIUvtcFNCPEaU4ibEC9nxNvuyxQ4oEe2FiT7qqz8Wyn0kWHP2SXhmhFr6EgoQLd/jSPpY9mx11k+6TIIeG4U6pOpH4ZTby1FWDweOwy4hv8AHb5A0tjRJJ2bqcI6lbZY8TH63f2ra8rHXarQ4QGGmAb2q8LD4SVN9K/6h11i/pRawfDrh88stwxA9M6gjQ32sd9xX03D4B6zknuOIcj50oxPCAJMpw0wuu3ZvmGuljaxHyqROBX2wch/aMYrPRd/zGrrNvyoZRw4RfXEFvxSM/ya1V4Mfg45pAgw4UqpzWBFwTcA9+tfEXAnGpwkSgfflUHzsKhxWFykER4YAEDSRm0OmtlGmoNHoyXMgfVt8IZjpKgPYN/CNC3v/rnVk8ad7ZYZj7erjHxY/KlkJblJAPCOJ5SKvR7dqTEtffIggU+bILe+j0bGY+rmSRzYg7LCn7bs5Hkqj51L1AJ9PjyhvtEEi9xbMw57G9UkxmEiJJjQn+3xDS/wqxHlaoMR06CaQCNB/YwpH/G9yf7tasUFwhJZ8j7jHgwFpFGGnxDIx9JMMxy3OVs2IIS3cbXqbjnS6aL0SHDq/KKG8zAd7t2UT2DNWExnE5sQ15ZZMh5F2K89wNGPlUmFKDYfC2n5++tk0ghic3uNIUkkLSzuWY7C1tTbYCwvTbhGA66RYiOz60g5ZRut/bYHxak5m7rLpuxAI79ORr0HoRw0CLtAdZJYuL3ZYwSVDfdLXJt4/hrnqU2dk5Rw46iarhMFlzW1fX93l/Pzq/XFFdr0Yx0qjxZO3YUUUUxgUUUUAFFFFABRRRQByokwyA3CgH2CpqKAs4BRau0UARyQqwswBHcQDSzFdGcJJ62Hj9oUKfetqb0UG2zHYr6OMGxuvWxn8L3/AMwNQr0AyiyYzED2sT8L2Purb0UBZ59jegOIbbG5v+ZEjfMGl7/R7ivvYRvExKD8Er1Gig3Uzyl/o/xlrfodtDoHXblpyqVfo7xB3+qjws5Feo0VlBrZ5Q3QLG7BcGO4gf8Acpo/2CxxW18MvssPlFevV6KNKGWRo8uToHxA2vjEXwBk091q4/0WzufSY0eNor/5nr1Kis0oPEZ5jH9EEf28VI3faNB871ew/wBFGEXeSY/4Y+SV6BRW0jPEkY6L6NcCNSkje2Rv+m1X4ehOBXbDr5s7fNta0VFFIPEn5iiDoxg0N1w0IPf1ak/EUyhw6p6qqvsAHyqWitFcm+WFFFFBgUUUUAFFFFA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8678" name="Picture 6" descr="http://library.thinkquest.org/04oct/01723/G-Trad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700" y="4293096"/>
            <a:ext cx="3174799" cy="2564904"/>
          </a:xfrm>
          <a:prstGeom prst="rect">
            <a:avLst/>
          </a:prstGeom>
          <a:noFill/>
        </p:spPr>
      </p:pic>
      <p:pic>
        <p:nvPicPr>
          <p:cNvPr id="7" name="Picture 12" descr="syragatht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4329182"/>
            <a:ext cx="4952851" cy="2528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Trade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052736"/>
            <a:ext cx="3744416" cy="5472608"/>
          </a:xfrm>
        </p:spPr>
        <p:txBody>
          <a:bodyPr>
            <a:normAutofit/>
          </a:bodyPr>
          <a:lstStyle/>
          <a:p>
            <a:r>
              <a:rPr lang="es-ES" b="1" i="1" dirty="0"/>
              <a:t>Local </a:t>
            </a:r>
            <a:r>
              <a:rPr lang="es-ES" b="1" i="1" dirty="0" err="1"/>
              <a:t>commerce</a:t>
            </a:r>
            <a:endParaRPr lang="es-ES" b="1" i="1" dirty="0"/>
          </a:p>
          <a:p>
            <a:pPr lvl="1"/>
            <a:r>
              <a:rPr lang="es-ES" dirty="0" err="1"/>
              <a:t>There</a:t>
            </a:r>
            <a:r>
              <a:rPr lang="es-ES" dirty="0"/>
              <a:t> </a:t>
            </a:r>
            <a:r>
              <a:rPr lang="es-ES" dirty="0" err="1"/>
              <a:t>were</a:t>
            </a:r>
            <a:r>
              <a:rPr lang="es-ES" dirty="0"/>
              <a:t> </a:t>
            </a:r>
            <a:r>
              <a:rPr lang="es-ES" dirty="0" err="1"/>
              <a:t>small</a:t>
            </a:r>
            <a:r>
              <a:rPr lang="es-ES" dirty="0"/>
              <a:t> shops in </a:t>
            </a:r>
            <a:r>
              <a:rPr lang="es-ES" dirty="0" err="1"/>
              <a:t>Greek</a:t>
            </a:r>
            <a:r>
              <a:rPr lang="es-ES" dirty="0"/>
              <a:t> </a:t>
            </a:r>
            <a:r>
              <a:rPr lang="es-ES" dirty="0" err="1"/>
              <a:t>cities</a:t>
            </a:r>
            <a:endParaRPr lang="es-ES" dirty="0"/>
          </a:p>
          <a:p>
            <a:pPr lvl="1"/>
            <a:r>
              <a:rPr lang="es-ES" dirty="0" err="1"/>
              <a:t>Peasants</a:t>
            </a:r>
            <a:r>
              <a:rPr lang="es-ES" dirty="0"/>
              <a:t> </a:t>
            </a:r>
            <a:r>
              <a:rPr lang="es-ES" dirty="0" err="1"/>
              <a:t>went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cities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sell</a:t>
            </a:r>
            <a:r>
              <a:rPr lang="es-ES" dirty="0"/>
              <a:t> </a:t>
            </a:r>
            <a:r>
              <a:rPr lang="es-ES" dirty="0" err="1"/>
              <a:t>their</a:t>
            </a:r>
            <a:r>
              <a:rPr lang="es-ES" dirty="0"/>
              <a:t> </a:t>
            </a:r>
            <a:r>
              <a:rPr lang="es-ES" dirty="0" err="1"/>
              <a:t>crops</a:t>
            </a:r>
            <a:endParaRPr lang="es-ES" dirty="0"/>
          </a:p>
          <a:p>
            <a:pPr lvl="1"/>
            <a:r>
              <a:rPr lang="es-ES" dirty="0" err="1"/>
              <a:t>Craftsmen</a:t>
            </a:r>
            <a:r>
              <a:rPr lang="es-ES" dirty="0"/>
              <a:t> </a:t>
            </a:r>
            <a:r>
              <a:rPr lang="es-ES" dirty="0" err="1"/>
              <a:t>sold</a:t>
            </a:r>
            <a:r>
              <a:rPr lang="es-ES" dirty="0"/>
              <a:t> </a:t>
            </a:r>
            <a:r>
              <a:rPr lang="es-ES" dirty="0" err="1"/>
              <a:t>their</a:t>
            </a:r>
            <a:r>
              <a:rPr lang="es-ES" dirty="0"/>
              <a:t> </a:t>
            </a:r>
            <a:r>
              <a:rPr lang="es-ES" dirty="0" err="1"/>
              <a:t>products</a:t>
            </a:r>
            <a:r>
              <a:rPr lang="es-ES" dirty="0"/>
              <a:t> in </a:t>
            </a:r>
            <a:r>
              <a:rPr lang="es-ES" dirty="0" err="1"/>
              <a:t>their</a:t>
            </a:r>
            <a:r>
              <a:rPr lang="es-ES" dirty="0"/>
              <a:t> </a:t>
            </a:r>
            <a:r>
              <a:rPr lang="es-ES" dirty="0" err="1"/>
              <a:t>workshops</a:t>
            </a:r>
            <a:endParaRPr lang="es-ES" dirty="0"/>
          </a:p>
          <a:p>
            <a:endParaRPr lang="es-ES" dirty="0"/>
          </a:p>
        </p:txBody>
      </p:sp>
      <p:sp>
        <p:nvSpPr>
          <p:cNvPr id="27652" name="AutoShape 4" descr="data:image/jpeg;base64,/9j/4AAQSkZJRgABAQAAAQABAAD/2wCEAAkGBhQSERUUExQUFRUWGBoZGBgYFxodHBwbGBocHRoaHBocHyYgGBsjGxocHy8gIycpLCwsHR4xNTAqNSYsLCkBCQoKDgwOGg8PGi8kHyQvLCkqLCwsLCwsLCwvLCwsLCosLCwsLCwsLCwsKSwsLCwsLCwsLCwsLCwsLCwsLCwsLP/AABEIAL8BBwMBIgACEQEDEQH/xAAbAAADAAMBAQAAAAAAAAAAAAAEBQYAAgMBB//EAEQQAAECAwUFBgQDBQcEAwEAAAECEQADIQQFEjFBBiJRYXETMoGRobFSwdHwI0LhFGJykvEHFRZTgqLCM2Oy0iQ0wxf/xAAaAQACAwEBAAAAAAAAAAAAAAADBAECBQAG/8QANBEAAQQABAMECgICAwAAAAAAAQACAxEEEiExIkFhEzJRgQUUUnGRobHR4fAjwULxM0Ny/9oADAMBAAIRAxEAPwD7jHOarSOkCW1wyhpmOI5c/fygUxIYaVm7rS0SMQZ1J1dJY0gVV3H/ADJnmPpBqZgIcFxHsJe4oq0kJIFVE8zygK+bTMSl0OzEksSzM2R5nyhhA15n8GZ/Ar2i9EjdcN1tdd5iaKuFgVDEeIfT2g7FEVKtLKeorpp0MUFhvkHdWWUz4tCK+Rpl5cAdrvEoO+yavGYo1Cnyj2LFxChevA9tkKWkhKyg6EffrHcx5FS61YeKmp9smYzLXNVLUkApVQA8iTTFyFCK9BjfiqntgCnvJLBKgdUk655GkUluu5M0MrPQ6j74QmVs7LBZQI54qH6dD6wm+OS+E/P8JxkkdcQ+SEnX8w7RNoKknNBYLGlEs4PI0PKj6G+gMINpJCmZQw4hrvUYcHI5F84YnZccPX9I5nZQeHX9Ipkn6fEq4fB1+AQyb6BJH7Qyk60wKf58ncZjnyVtCMJV26mdlJHe/wBNHIarjPMMczv8Jp4f7v0j3/CiftR+kTkn6fNdmg6/AII34ygBaDUbqmcaMFUz6trQGOQvvElS0zlggspJJD6OgUccm+kFz9mwCksDVu8qtDy5RztFwF3RhBAoN/vaHKJZ2oNmq81DzCW0LvyTOSqYZKVY1Fxm/E0PlCyTb5hDJUtSmFMR4wwkiYmWEbhADVCq9aQkVs+vtEqxS3FHZT4eGXTWGC860lw0c00m2iZjFZrqLYUrDDi9SzedcxlGwnzA7KmEkEvjQUp5198uVGgKTcGJTApBY5PyHDmY6nZNtU+Q/wDWEpJHs5X5o4DPH5IgzpjEBczQlZKWA68DzqemeqLTMLgLmBCSQVFSHUeCa0+VfBTeWzi0JKkEUSo7oS+6KZpid/aFBsny7qfplyiscj5OVe9WdkaPwrj9sU+IqWAWwjGnxLGpA9S3Fh1C5gGczGqg3kmmlOMINlLBMnCYSUhikd1IehOia6RQC4V6FI6en5YJ/JeyqSzxXWXNmJASkrUr8xdJY8M+Hy4x3E5eEJSVuQzkgkcVcH0EKbXYVSy2IEmrAA04l0sI7S7rnKSFJWCDUZf+kR2jrqioIbVpnKnklsZYBySU5eEFY8TEHdFSePjwhEu7rQPzJFc90/8AGGd12BaQ81eI/CwYeQDn094LG9xNUUJ+Uago0OriB6n6CMjq0ZDNeKXW8AXothyaD4XXnJSVAqdmY1Ip4GsFmBLCArMNO1SezW8yyWUhaMyO6U+/jlxg2wX/AC5hU+6AzEnOpBowNCI2tF3y0SlkJFEqPHQ5PE/ZJ2GW5oTXzGI+qjGe3Mx4b42f34phxaWlypxekp27RD9RHluUFSZhBBBQqvgYmLunlc1DmhWIo7YWs83kmZ7KhnW0IGwoy02xhTOOl3TlGYXJyRQ81Fx0hbOnmuQHMjWCrqXvrr/l/wDkfrFJe78Pqqx95UV3kpQGJbCks5FSA7VpBcybz9T9YEu5Dy0/wo9o6LRHQEmMFFk7xWs2ep6P5n6xpYagAkvgBoo8fUx4xeuUcrKpta4E+GcFtUTazTQlTKqDxJLc4IveSkSVED4dTqoe8R37QtUvEZinCSSx1Z6w0l25SZJlrJUXQKl9UHPhA5rDD7iujNuFKnu9ATKQBQBIHpC69rxmImYUEAYQah6kkfKGlk/6af4R7Qgv6Z+Ka5JS/mYILoWh8yi7pt0yYo4ilgWolq4SePIQ4aJ/Z2Y4J/7h9EHjD8qjgpNpXaLXjKQlJYq3VFsJYEEULjMZiNZs4AhJUgKOQKi58NYAm3Z2NoCklRQpzhfJQ4cSxcDkqJ3aq4Ezu1mpVNlTCtIKw6UsAAAoFnII4jPhCznnW0yGWRSr5hKQVKKUgByXIaAZG0FnWlShPSyKGqnD0FHc14RxtV74kFCAVLAGJTgoSzFzMyJpkzvmBE7atjkWmZNXLCZRWUBXaAkMlySpKVA4yyeWfGIF3S6tLVjd15ySDNEwKQkKCiHoxS4ZyX5ZwTdt+yrRi7JeLAQFBiCHycHi0R8u4yixGzhbTFJzloAwqEwKfCOiuoEN9jLiRZULSlQUpRxKVV1Zsog6aUp40irzYpVLeapJkkL7yQevPOBv7ikf5Mv+UQLtLtCLLKCmCpizhQk5E6ktoPWg1j5nfn9pFskKTMTPQoEsZfZpw8x8Xq/OLAgaLg0kWF9elWWXIQopQlAbEWDZCJE7c2iVOMqdIQvEjHLVJJKQBQ4idAczT1jpY/7S7LOsaZqlYVLBSqWylFJDBVE1I3gxo7jm3JC8MvFMXNQFICapAISGZJJU4NA5PpEyzNjLQTS5jLBsJpLtap2GYoAEjCWdj+ZJD/6tTlnDC5LYCgoFSlRHJjUV8Tk+USciensBhmOnHjICmJzGEKFQKmnWkU90T5AQ0oAA56kniSavwLwOLKXl9+9ElaQ3LScok1c1Pt0joDAcu0tSvlTzjZVqL0I8v1+UONe3klC0ot4yBRbOJEeQQSDxUZSjYDtuY6QZC+8O8OkFk2XN3QNvtJTJmJ/cIT40A8zCW3ymkhhm59SR6NB18zN1I4rH+wFf/GC0yxgAIBYD0EZv/dfgPr/pHPcSa6JDLlv8Qirk5HqfeFAGFSW+JPvDeRkep94YzWhgUsmygoEcYSLQQ4OkPoW3uhgFDUhPicj9ekQTW6lTE+daBKSLOqShQQkkzXruhgBrq/hUQ0sltUuzJnKRhWZeIp/ewu1efGElptiUkJUogiWggvR2Fc6UfjAt5W5YkpQpWJCUukkd9mYE4nI65ln0MKRShjNTsBonDEXuHKzuvNnbJae0TMnzFqKwomWVUQA2acnxGlcm5s9mTAlKlKLAS0jxLt6mI2x7TdkXQWSSMYLFnNM2OR9uMWVlkJnsolWAoBQHYsoEOWyLOGHnBIJcwoanqqzxZD0U9KtrowhK6paiVfD01hzaVOH0K0ZgjIp0NdIcS5AQkITRKQwHADKALyUAEvqtLeb/ACg07v43e4paJtPFeKXWq97aLWJUppcpCUTMahuqS28nKqiQU5hs4or6saFlS8ZxMHAwlm40O9oA+cB3WAoJWpIUqjOkPyNRXP6Q3u6wJK1TDV1OitAEhgpsnp7NAY5e0Brn8gruaGn3La7Ls7JI3lEk4lO3eUGVkOsHxsqNYYvLoh7pffSdwbnaEKomlSyuNBEtarAZmAzE4Uk4hKJVUijVqDXPrQZxSbSn8BXKvkDA8iQJUtCyAoqYq9PQB6ZawA94noig01BWeThASAvcFEjAwB1KnLl2qQ+6I5TbWUqd2KcTI0qcyVB1E1JMdL225kSl4GK1jNKUvhfJySAC2jvxietG0MqcQGVLUVfmZq8wSBUDhCr5KcHNsorWF4o6Lvem1ypClFISVmrkUA0cJqS3OjQlur+0/wD+RjmoQRUY0ApoWclNXDpzpxrqPelwqn2tOJQSkABY1UAqoHUExYWsLRKwpkyEIYYSWyVQsBwB/rFWz8NozoMpyr23SpdrEmbPl4yjGjs5aj+YpUlWb91PvwhJtpsdKmSV9nITJKXCFBRZWrkdHge772mfhoSVEhIZID1AYDUtxAzeKK0yJ65KUqklCmUcSylnqcFCWfJ1NnlwGJzI2wNVfshE+iVGbPTZcmZLSVPJlIxhLsDMJCQtQ1KlqIBOXhH0a9JUtCCZjFSgyiSA70YORTgB6x8nTYjMtBs6SAskhRoHCDhoCdUknOgFOMfW+zkzEIJCZgGHCSXo4DwaVjS/OdygNsJRZLHIWZg7IpCVOWCkOFd5STiw0orL82WRidlT59nnEpmgJQrAo4RVILYiH3qV584bbW3oqTOdSglLKLMe73SpndQD8BlqKxzu9PaiahdVEBVfI/KFpZSwhoFHx8U0yMOaXE/hObXeUyWvCkianDiUQGDDlvP4RoLzUtsNSRQFTeRqYWXbeSkoIHebsyToaJyflwhpYbAElKMyAC/QZjhwiGyveb5fRUfExo13QVmRazNS0tLOXIOJt0sCSwdyIyKc2YYpZBYBwxxNkahIzPWMjQgbwpSRwtUML7xO8OkMIU3yreT0MasndSbd0gvqY6gOCFn+Zk+2KE0zaicJSWwhlMThqWcniADll4wwnziVzOScPkhR91iJw2xJlqlqDnEFEiow6ni2F489PKWvJHOx8KH3WvhomvGo2r+0+uy850y0pQpTgEOAkNXIg55iLSzZH+JXuYgLlng29GE0URlqwp7R9AkCh/iV/wCRhzCPLwXH3IGLjEbgAOS52i3IQWU7s9Ek08BAtqtiJiSAS4qO6GIyoSHgXaRWHfBIaWqoLd1j6OYWytoLN2AWZswkYUqoO8pw9QKYgQ78OMS6RxeW6aIQYMocp29rVKQtpiCrclsQD8I1EL7PYccolDJKiaEUYVSmoFSa+Ah/OtUxCRhTLLBJGJLu6UitRxjS0bUqQEj8IKIDgJFCT1LaUMZTY7bnWmJnf8bVNSrvW6cFnVhS2IEBTsdAczQeQh7d023olIQiUly4xEEYRiUQGZiAk8YXXjt/aZaCslOGgSEgB8QNXqaFhC+4dtZsxUyVOmKWpQSpCgVUOIAhgciH8W40YjLwCWlCkBPeCrk2e8D3lIHkAx8XcR3vBK2lFZRuqY74JLh3YDlGtg7RFnE8GWoPVKikqDqZ1KZ86UNH5RrtHeCThmgAOgLA4fhKoeNS0ElD+y1dvWiXaQX1WyGs9qnKDSgyRmomnAsNWyqQ/rBFo2ntFmSA8teFhhwaAZUIOnOE9hvSYizoQiWslmxFLjzyhXeCFTD+LMSlOZTLIWtVf3e7oIvG3sxwqHEOOq+l7LbXy7ag4QUzE99GbcCDqk/fN650EfNdhJC02hK5coy5ISsOqpVl6vh5U0j6RLnK4Q6whw4t0o4EHRTW1dpmKBQlJwpGJbVzcJfxI9YONpxypHZjESBkQKFBepygpMwItEwKZlpBD8ncV8fKFNjkntBPSvDLxKShCjTABUh+6SoZDSBubROu/L3fvzRBqK/dUrvDZiypLrs6ZQP5kqUlzzUlTP1IMTF+7PTrPv2f8aSO9JVVQGrUBUOrlsiY+mSpayg9sUKJdmyYvow00r1iEEpcmcqWhf8A1JjS5eaQCTQDMUDkCggueN5DHgC9iFwbI0FzTdbgrhsiUWxU07xXJDYNcKgzua4k5aZPDW9haVDsez7oUAt1JSoUrhoCrn1iouuypsyWIeapsTVJd2rw0c8Okb9hhcqYl36AHujkMvGM6aONtiM7b/lGbiXnVw93RTmx1x9himzSnGUjDyH5j5084GvJMxau2TNV3zhCapLzFFIL0AwYagvRQ5w0vq3JTJUnilWBiE1YkkUbIH0ie2dlT7WTLSUoTLYLVVwwIAwZBTBj9iBRPttMHTzRe+S95XG0bOWebNTOAV2qV4gkakEYT0J4cSIJvC47RJ7RVlWSh3VLUcCkglwymIUM2NCG1iwsWzqJT4XJIZy7+BSRh947LuxwQUgghiFTFK/8hBGMkriNqHSMvRfJ7bc1otBBtE0YQ5AUVKZKTXCdBkf6FrCyXRNSvtQN2lSQBhPM04QzttxTFbiU4UMQk4hQlh1YB4ZXbcSJSQFHE1QD3U67o68X8Il0edozbjkuEwYSG80isuzy5ilKbChSwtKizmlWHgCDlWHdoEqQglZ01zgi329MtJUTQRE2239st1dwacWyp9YVke2IUN0aKN8xs7J1d1/KmTUJTRJeqtWSWYDLxjIE2Zs659oC0jChLuo6kpIYebvGQ9gGSPjLj4/ZCxRYx+XovosJ767w/h+cN1KYOcok7+vYKJKEBTAgKVl1AYlvKNaZwDdSsxjSTolVlWDjU43sZHEuogU1ogecUlnu+QsNhSokYS4ALaji0QFw7TlM3sVy6AABSSckjgc3zodYrpCO0GKWQoPmFClW1qKxmQhjhROu58ympMwN8kws+zMmUxlICVJLhRdRHKpybnB0uWsCpTmTQHUk6mE0u3zEFgcQ4OFexpB/964EFc1OBI1q5JoAE5kk0hpoDdAhFxcbOqA2plNKU5f8ObmzZDgMoiJkuRKKpM1YKUh900Ck/lBPFRCtHpwEfQrXK7cMoYUkFLZllCrnIUhFN2CliWQmYpQKsZxM5LN3wKBuUAfh3lxcEaOZoFFBXgWswVV8Cf8A8h7EwmvK6ZcoIOI9qt3yo2ejtVuLdIpV2BUyR2QSoqACTu0cdmTX/SYnbTslalllGWltSti2ujxlOikAAA/C0YHx6kn8hDWqRLtstMhMtjhZZAFXZQY5OKGtIobi2JlSZYCd3I0AcnXEshzTpHlyXELPN7wJUMRIyFGDOODRU4hpr9+0FjuyD+6IMr722/KWTNmZbAMcviOnI0MJb5uJbJGIrQOVUgZuBmKnugNwLRZTeH3T7EBTeGo9/tou85UJrid18ltFodQkps4E0kJqAasC4IdxUEHhFFcezWKV2c0BMxazhU9UhhkRQYQFFtSoVMPpVili0IJAZVA7btaAPViz0yY8oCvSzWuTa5CkywtGIpzDfiUxeFC37usFa8uII2VuGiOaqrnlpCl4lAJQ0uUkZBCQHOTlRIrpQQ3NtGgJ9BHOTYUoSEpoNSMydSTqTxjlNuwKPeW3B4dtzBokTlcdUtvy1S5id4h05FO8QeBGo/QgiEFpvm0CX2aUBKR3VFqNUH7HjFiq70AFKUgYtcz6wjt9hyShRAdiosXapYNw11PnCzo5pHcJR2yRMHEvZG0KcCUJK5s0h2UDQniWFBlRz1zjjZ7uVImi0KSFZONd7EC3AgHx845WKWoTgJaEkIS+8S7qNGIGZwkEnjB9tmLfeAADlgSeIFfOnKGhhn5xZvb8oXrDMppMjNExpktSFAim9pm7tnyMLbbeQY4lYQHDUJJHyfWFlkQZQ3ThVxTTInMZK6GBZ9lMw4yFDE5zLUoo5tnXxEZ/pKE4ZvaEWCf21OGkY80UptV6JXMKVqofi56jWjMwPzio2ZtcuWqclIbEsKJYuThYk4qnxidtFxCYoTPhIADUoaZeJ8oMstl3kMySAou3CvjnGZDjQKa0bp8tY7RWyrcilYDTfqASFU5n5RMLmYSQVzAXLAEEULHNJpCu9J6wBgWSrCSsnCAnhkMzoIbEsj3Brd1Pq7GtLnbK/VfkpqKBPCBZ17pJCUl1qYANrwGh8I+TpvmbRXaKNaAmjDUjL01hzdluIXKmlsWJJcciktGkMHIe+R5JHtox3QfNVl4XWtZWJijiSnEADxFHpoeHCGEnZ+zGWiYmXidKTVajQhzR2Jgy3yd9CviCkHwqP+Ub7LlpSpZzlqI8DvD3PlC8ULO0LSB0tFkmfkBB+C42OelFoEkAJbuJAYYSgl2yoQfSMjebZHvGWrhJPoVD/lGRrwtytpIvdZXTbG0TE2ciUkqWogMCASBmzx87tH7dMdIs6wDR1jABwzNfAPH0DbO3Lky5cxCQrDM3gdUlKqPpVokZe1s61q7OXJ7NI/6kwl0pB5MMSjolxxNAYzca9wef0eaZgGiH2b2V7OYqdNXjXUP+V3BLcQGAc8RDq67OEYgpSSSozMDbyMTMH1cJcjjQ5mOdpnLUZZlYTKlzElYSXKkBYTnkQFVLZuNHhvfKEI3sLrUwBc0aobRqk4aAueMK4eItcZHb/wBI5dfDyTGy25DbqSTkQlNHhNtfaMKJUwg4ZU1KlhnoxqfTzhhs9OcKTwr8j8o3tYStfZqLBRNCHCgAQUdCl/ARpt1FlKvbldSIZ3bUt6l/Qe0eTmCSMgzRxu2WEISkVwpp009iI52lZKmAJCfUwwdko7RAyQ85m7z0JoWqOmRAOjxQ2WyS2CkpFfvwy9InZKgmeCpQBDlvBgBxhvdFvClrToXUnzZXSrFucDob0pa41VoO0VtMw8MIHk59RBMpIcat9/IwuRMxLmK+JZ9P6wdJX4j5/wBXjIa7M8nqVpOFNA6LrNNOFHhdaZjAnVmGtTBVom0f7r+kK7TOIamQcv8AEaJHuYHMdVeNqU3paQkAOSSQzciQT7w3vXaqQmXhVvKYO1QCRqch0ziSvu3EKdIxKxJlof4lFg/Gjnx8Yz/+fW+WoplzZSkKUxUqm6GqUsa1NAS7c4vhg434bK84Da8d1W3Lt5Z5mGWtRQugBWzK0FXNTz1inK4+MbUf2cTLPL7VM8zJiaqSAAMNXI5ing8X39n9+KtFkSFqxTJW4s6mm6o8yPaHsxOiSLK1VFaprJPE0Hj9vCBdpopf5fyjklhTjUCG145NyJ9GHziYN5IHZI0DEnoKDxNfCNDDNysLilJjZpP7nkYUlRoVly+g0HgPUmFt4WpySS2p6aDyHoYKtd5oEssfs/pCGdMxEA5kkq6DP5J8TDUY1JSziuiJpNDmdPCg8Ia3CHkrf8qlV6pSSPR/KE4RvYiWEN7o/wDqlXxlavl7J9YT9KvbFhzaLhQXPXGzySZSSM6n/U/yFfKO1jsgE5Izox6l/k0CWC34VLByBLaVf9QPOG11BwFH80x25YaDyaPHYGNryDzWwSWglJrzuPtcKgvAGqdSXPhlh8uUJ7TdQLy0Kd81PRA1UT+ZTUHWKZcolDDAd5Xe/iPg3UPAtoGBIK2Ad+A6uWj18EMY/kA1I3SMsryMhOgSNWzMohQSlgQlCBwA7yvEfdYyZdgFAzhSUADJyXIHQEB+RhsSqYHx4EnUJPoTU+EeXPdksz5RTMMxlKUWFN0Euf8AU0MOdQtCAtV17D8MnVJCvI19HhdYZ+C1EaTEf7k1H+0nyhwpIIY5GnnEpb0MlBUSChWEkFiGLEjgWcxhSvIeHJ+NuZpaqKzKCrX/AAymPip4yFGyhWm0zJcwupLuTq9X5g5+IjI2YO4ElJo5VVqkpWkpWAUkMQcm5xHf4bkrWpHaTezBpKJCQRR6gBSkk866xU2uc5I0Hqc/SAprEVSFcoBiGNk3GyPCCBdqetqBJtKOxSgAIw4QA2tGGmXkI7W22zJ2FCkpTvB2Jd/EUZ4EtS2mYkBQIdsvr8o0kWsYip94CidQTr056wkBW/6FpCMAXSaXRPw2kDRST61g28ljeGJjiAB4OSfm3jEzYrX/APIll9Uj1+kO7Zdaps8qxNLfTNVBroAR4wzEcwKSxrSxwPRbrvMJdjy8AX9/YQJNteJ2Ac8T+ohxJsSUpZIA/SPU2Ua05DIfKDWs0glRttSUqxOEim9vEPUkBmqza6Q1sl7MtKyUhiMlOCDTI1BrFPLsycOFg3DQ9eMJbyuBDYkDCx3gnIh2JAyChm45jWJoqwFLnddQ54n3OflBk5deH3+sTP7dMRQTEoGu6SSxL14RtKvtaHxMt8iHBYk5BmOfyjBaQzhJ1WzlLtQnk9fOhLlzkBn7DlnCK3W0hJVqS/mN3qyfWDTbRMDpNFbr5NR1elPGEV72oKmBOQBc/LwoPKASuTELLNIW2yyqUkIw9ohSJqBk60KBZ9HBatOmcXEu1z1kYZY7MhwrF5gjN9GbPziOtkolJbIhqGtQ1PPwih2QtkxVnVLmhQdShKOJipJqBizCmPXxBg+EeHWxyri2VTwiplmmqTM7ZaFJyCUguOL6HqNM4C/s3sKJNnWJf+YcdXOIBiOTABur6x1tFo7CUpJSy1d0YioqJzzJJ6sIMuUIkSwKqKwFKIbUakkalVeDcBDkffISknc81l8XiErrRiCOYDgj1JiXsVh7UTAQFMWD5br/AFijlIknEmYRMBPdYEJAdt4Cp5ucvNGu3yrPPUmW5SWOBSyQHSXcOdQM4f8AW2Nbl3rwSfqr3G/FdF3O2EJqoKZTZCg73AvXjGtsutctRIdTgVALADTFjHVyI6yLyE+YUUTiSWw0qGIOWcezrxBSAt0lJwzGOR7pUCKpBOo4h4cw0naMzAUlp4uzdlOqAWClKRiIWshKQliSSQNCQM+LxWzUJRLCE5IQQPChPm3rEIibhtcrV5gY5d0tUCmLi1DQ6xYzVkktkwHia+0YHp6c22PpaZwbNC5KLPZFTVlu6VHEeAAKmHM/PnFgiWBlRlj2AML7slgSpba9orqSQIaTEAgj98epA9oBgMOI2itzR+SYkfYpT9tuPKYVqlk7ylpUwCQ5qDQ8qceUS94ypiUduhSlM7dqyt0aim6rllH0K9FhctTAEEN1JoPKJHae8JFmTLkrBYAFQGZSOLnIkH1j0TAGNrkkiS42kypFrmoxKCEBQBJBOJlaDQEvoPKDrks67LaErqxSy6vQ1bwDHy5xNztuLXaphFlkKWlJylpKv5lkN7Q4kbSWpRw2myKkgjvuO84qa7oI0iC9ruFXEbhqAvpv7QIQ3rLdUwfEHHVv0ME2O1AyUqVk2fSnV6QFPvKWtQw4nGZwlm69R6x5+W9WlPw0DYTK5FhapM2mJSChR/gB+bxkcNmJ6RNMou4UVpp8QL/PzjyNrBPzxWksQ3K+k1mTHSX1f1eFNrnnCwI8c/OGEzuCmkI7QsOQQT1+sCkKfgYCl9qnq5eLGFdqm1GQVphgu2zGLU6CFFpJeleJ5n7aEXmlsxstOrhs/aTN4dwFR4FsvM6RayZuKvCkTmyllwyitQ75YdE/Uv5Q7sxybp5U9vlD0Ipi85jpM0xA5aI5GUc1OY8ePSYMkkRLXAtpWxPDPzFfb1jqhTCOVul7hPI+xi16LioC1n8Qg8Tpxjm5DagaP7RQTtllzEiZLWkYqlKn6d4dBpCW+bsm2ZKStMs4iRRRzZ3yoB9I81iMNJ2jnDa7W9h5mZGt50tbPbAjvJc1GJCyFVOZSrdLfXKONnuqVMUJv7QsJXkFpwu1GBLpJfWPLuupdoDzVoRJSpsAclWTgVchjm4z1iptK3AQmUCDQJMs5ZUSpVB0oIkMJFnUqS/KeHRcbNIkpGESlKruqfECXpUOElyKs0N7ZYQpBS53qMAGcZMGprrzhZcexwkzDOWohi6EgsE81aE8hTrGl7bUgJKZYxLYgB6vxHAavDTR2bOMVfJAIL3cJuuay6rBLTMJJSqak5lSi4HwipHSC5VjeqVoUiiWCQoMrU4hmKZNzhBc97pQvEpATMIbvOVfEqvdNHNPeHZvVCwopPZroUkgMQaBOYdz7vpEscKFbrnh19Eov5K5KglEtBBpiSmuJnauRb+tKLLjsZJUopZWLUAFmVFFNvEgzO0lnCpmDcBSuVGzGpML7lnpKlByScnoclP4h/vTTw2LZJwO0PLqkZ8M9ozjb6LT9mMmeklgQ7c80/KAZtoIKsWSnJDcd1Q6VAb92Hm0srflq0r7g/OJ6cO7kA5HX8qvM18o0Y9Eg6yuCJn46Kd1aT5D6JEVv7V+G+oSon+JVBEek/iIGpZ+rt9YolTvw2JcrV6Jp7x5T0+6pm/+f7WnghwH3qlu4NJkP8KvVQg5a98DiX8gfmRAdmLSJHh6h4Jkp334IbzJf2EP4YdwdB9FD9if3da2hTqA0BxHwy9a+EfHbHYVWqdMn2hYMlKyVKUe8T+UEGiQGoGzbOPrM6Y2LFkxKqZJ/p84+NWpMyeeysaT2CDuhSgDvlwHLOo150broS6C0OCr1V3c94zrVil2JMuzyUN+IUAkufyoyTStamlA7x5eGx9qAUpVtUsMQlCkpqTROItQOz4ajSCv7MrqmIspK2SoqUw6boPRxDCbd81KZyrRPQhKwUgpBoGLd496pq7mnKM90j9Smr13Sa6LRjsqMaVUUoFIzcYSeHH3gtF4oXuSyUAMcKkOXFSkKJBSGA0zMB7NzwoTUuDhmA4hkrFjSSAwzLQ5l3PjJwpHjRqcDXPlCuIDhLbRvShrQRd1S2uP/wC5Ly7qh6H9I9gy6LkmItEtasJSkKFCTmGGYEZGp6Oa5sRDvH7IGKcHPseCOnp7w4E+7+0Td6zSkmre8Ut7TsE0D4wSOqWf0I8jEzfidfaKzDUrQwepHVKpxb+I06P84CnSt5KE10HMmOyFAklRYAQTs/K7W0oLUSCr+XLzJEJjiIC1pHdkwu8ArGyWfs0JT8CQPIfWPXZTHX6R3AgW2rFcnOvA6HzjTA5LxjiSbK7Y9IIkzKQokW0FICiAoc/t4OlzgwqIhcDquy1Mc+cA3pa3TTp9+EdLRagQwDnj95wlUormy0aFVegqfQRGatVxNmgqmzpZCRwSPaJjaOzKtFplyk5JQVeZqX6ADxiqBiTvS8FS7YpYAISAk+KU+jxnTkFvFstbCgh3DuAaT2y3OEJCEnAkDJFD4rzPk8dJi5UgE0HHUnrqYSL2mU1EudcLq9nEJplqXOUAXDqAcjJy1E6musDdiGgfxjVFbh3E286Ii9r/AJloV2Uqj+3E/T7Kw3WqX3s83dz1i4sFyypIZKXJzUakxrbrqRMzz4iEpmPdq46orJ2DhaNFGCahQKVs5bzGRBjlartSkOd5NMwKdaZHjx5QwvO5AFMg418AMgMyTA1nSWZ6eh4mujUgbXOGjkbTdvwRFnQUpxIWtHEYiQ/FjmI52rECkkoIKg6wMChr3hxZn5xwstowJKVE4DV+HAHkHDHzgq3ICpCxngCSlviKqHwwvDWQscMw6qvC8HJ7v9oL+/0TBhmlSKkijpAOgqCzauXgGfs/OmYjKnS5wzASrCrmGU3oYq7HYkMELKVqCApGMBmUkHLg9Kvl4QgtWylpxkhCK5FCkpALcAxb1htuIxEJoG0ocPDLqNFylWBfbSzNSqWZikjeFASWPLNzTQw+vO5jLIONGBLO9CONHgS1SJ0hCibU6QACg1JyxBy3PTSBLsvYS3RNkKUJxotC2dOQSBQNy4mB4lzMTTpm6jRVihdHYYbG6uLbLCZDA9wDDzIoPOPLonFSCurKJZ+VNObwrkXlLwpQJhThbCJqSCBw0BGnSkbmzzRvS1J6y2YjiRmacINFMwPDulIT4yWUirztTJUAA5BZ8iWy6UaPmWy93Wuy2oSzLdE0JKjVk4HYhQo4qCDnutVjH0SzWBa1sooAFHxEHwQa+3WD12SXKmD+FsSuJqHOgOXCnOHpiHxFwQI7Y+ihbFP+HvoOFaR1NQOBz/pHa9lTVSnQZYJUHKwThHEMDvPxgWZdAU8xalIIcgoUxqePyjS7LJaFKViKlSW3QvClSupCaj3jJhD3OoBPy5AM17ftJxdl0plIGAJSWD7ockirkNrHaZaNCAfvnHIS0pIBeWo5DEWPTQ9KHlG06zKJdKhTiPmG+cMTl42CTbR3RNhIxihFOf8ASMjS7nx1GhyNPlGQ/gSTHr4oMopyC21knsUzRnLU/gpgfVjEbb737RIHjzi32zmNZuq0j5/KPnS5YchqQtjDT9Fu+jG5o7PI6IebN5V+9Iodi0sZijmWHzPyhB2Y0/SGtwT2UQ7Qtha7UWj+kr9XdXT6q1XOz4CAlEr6RpLmOklRcDJtYDmXkA+EUfj9I1iKXkCV7OlpdjTjGonqTQbw0J+6wDNtqjUV842Rh/MSOWZ++sU3VcyK7csTr7fSDNn5YWpUw5JGFOmeZ9vOFlqUSAO4nNtfswz2UnhSVjgQW5EN/wAYHICG6I0Or9U9UW8Ij5y3tE0/Esj+WnyiuUkHzziMss7EVHUqUfMxk4nYBbmCGritrZNZLO0AWNeGYk5DEn0IgxaEiqi594HEjEtIIbEQG1YmFOYWnplNq7lzwoOCCDA01KlZnCOWf6RzNjwjChWFstXA+YyjoncDHEfAmDyXeqxGgDZAKstCEBgc+J8dYT3xZRLQSKPTz4ffCKSZbpYBJLNxBiVv68BOUML4U68SWAYcBC7qTkRcTtog56GS+TexKfrHW5gfxkhJKSGQBkVA6cB6VgpdmxgJLbwKeeY+kVtzXUiUigqak8znHpsQB2bYf8qF9PysmBxDzLys11U8nZvFKSJp30hklJ7ocsOYDwsvC7LRLTSctQ/iX9Y+iKkg6QrvSyJCSaRlzYYgXa0YcVxUQvlEpeGckqLMavzI+kVl/JSoS0oIJVNCknOmpHI5wDbJKZU4rKEqBBG8KAliD8o02cvMKtGKfqkpD/lfWmVKdH4wqHksEZTr4wHGVvgn6wDzEb3bs2JpKgVSkigKCznU8GGXnGTmB3KxTSJHZykpGYZuvPg5fzhzBQB7iXDQLMxEpa0BvNRE+faZS1JE1K0If/qpGQNSTXL5GG8i1qEtLghgKtmyATh1qqj5s0ebSLSASCynKgDq4ZaD1bzbnCez2t0h3KTVL6NTXKlPCC4qPsOJgoFVwx7UkO3TKXfHZzZaVKlpmFOJYYBIH5UClVVz/pDWVfgm0QoF9XoaVJNCwyYQquiVLmCaiYkKSpqkAsWNQ+TOMoLTsahKGlrZnYs2ebtUxMTMQWAtOh5c/iokMIkIdyR8xJZlALSBq3dbN888gXy8Y8ss0BklZKSBgWdXAoXevPXrnI3qJslYCySH3kqUcK8mqKNQUPJ4YWe+5ahvIXLfVG8jyqIEcSAckwP2Uuw5IzR6+5VtgkETM3DGPIEuC8QtbCaiYMJahCtM6sR4RkaGBy9nw7WUpNebVc9uVtKljjMHolUQqi8W23YeXLH7x9oi1SyIVxnfXofRmkHmUJaM65NGtnmsoHnHSaGqczpwjyTZquc38uUJgap59EUUxlSVbpxEJ14DwcU8Yb2WwgkYjh6gt4U3oLkWMdmh3dKQFAe4OhAI+cYiUpBaWqnwtoP3dD0cchGyG2NV4eRozGtlr/dKOJV0TA02WUFwhCTxUz+uUGGeXNA/h7frHKfaX0BPQP6RNUhkJPaApRqXPpDXZaY0wjiCPL+hhdaF1qG8hB+zx/FHN8uH0irxwlWi7wVTMGla6ROWvZb/ACVFCg5Yl06NnUecUBXTN3+3jREypf4R/wAoznta/vLUjkczulQdpVOSvAtO8WZiA75Nx84bXPcC+0KpoIwscxU6MxPXyglcxK7XLoDgNT0D+kPpI5Nr5/TKEWRNNnqn5sU8ANGljVCGVMTk0xPwk18DAxtqciZiORSS3Qh3EHTUIc1wnkWPpCq3yVEMha2q7rIFM9Yh+iBHxboW23pKdyMZ4qBSPJqwNdk7tZiUKZKSp6BnwgnrVmgebdLPvJPR48uqRgny2dioe7fOAMdxiwnDGAw0eSOuuS8/kkU8f6xUoWRrEtZF4Jijzb79IeJttAaGNR0v8jid7KS7PgaBtQTH9pMBXlaHTWOarZAU+1Ahnir5iRVro4eK6SO89S8SloDKcUihvac5MTk1VC8Zbzbltx91fRbntoXJRMURukA8ThAIb0htaL2SlDnEUHikj5RPbKqSJAdyojdSA5Oj8hu5w/s1kc4lAjgnQc21Osekw0jI4AT3jqvM4ljjMQNkr/ug2lQmTUlKBkk95Q0xcB69IB2mtwQAhITSgoKHJx0HtD69r0EtLA7x9BxiesUjGvGoCuT5N8ngPFipQ3kN+nTzRBWHjLzudvv5JpcUhIlJ3SOPEniesNp1qZPDlqWgWRZABWkcuyZ2y+LMt+ojUpzBrqs28xtT99qxd7MkAMKtVxyzgW7Z3Zkg0OnA8xyg6/7O0yW2p16p+sdto7qUJmJI3SSQ1GUcx7lusZGKY3EPIuiNvstLDSmFovUHf7pzs5NSqc4AxYC5YPprrGQLsdd8xE7EsUUgsfFOmkZDXo8OEVO3soWLLTJbdlUXjdqJyQmYHALipFWI05GAv8KSPhP8xhjbZiky1FABUBR8vHl91jjdlpUsKxsCFMwDNQPqXq9eDQ2Y2uNkITZpGCmuIS//AAZZnfCp/wCIxsNjrOPyq/mMO4yI7GP2QreszH/I/FATbklqLnE9MlEZRp/cEt33/wCY+Y4GGUZBKCBSWzrglqLnG/HEfXjHJWy8ku4U5zOKvnDeMjqCigkw2TkcF/zGO9luCVLU6cTgEBzoc4ZRkcWgrgKXE2RMcpt2IUSS9Q1DBcZFDEw7hXDnDmlUrZuSkggEEPrm+b8c4O/ZEx3jIqIIxs0KTI52pKDXdMslymPF3TLOkGxkR6vF7IU9o/xS3/D8rgfONEbNygQQC4IOfAvDWMiPVofZCt28ntFK5uzspSiplAmtC1Y2TcMsfF5wyjIsYIybLQqiV4FApYdn5fFf80c1bMSj8f8AN+kN4yI9Xi9kKwnkH+RU9O2Hs6s+0/n/AEgc/wBm9k/7n8/6RUxkV9Vh9kK3rU3tFIZtgl2bswkMnCUDXI4gD/uPnAVuvkJDIqYprTZUzElKwFA6feUCWW4ZMtWJKa8yS3nC02Ec53AQAixzsAt4JKRXVs0qb+JaMQeoS7E9eA5efCHibhlAvvefyhjGQ7BC2FuVqXmlMrszkKbtQzNSNxZE5NHeMgqDSU2/ZmTOUlSsQKXbCWzbOlcoM/u5PPzgqMgRhjJshXD3DS1wk2NKS4zjI7xkXa0NFAKCSd1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7654" name="AutoShape 6" descr="data:image/jpeg;base64,/9j/4AAQSkZJRgABAQAAAQABAAD/2wCEAAkGBhQSERUUExQUFRUWGBoZGBgYFxodHBwbGBocHRoaHBocHyYgGBsjGxocHy8gIycpLCwsHR4xNTAqNSYsLCkBCQoKDgwOGg8PGi8kHyQvLCkqLCwsLCwsLCwvLCwsLCosLCwsLCwsLCwsKSwsLCwsLCwsLCwsLCwsLCwsLCwsLP/AABEIAL8BBwMBIgACEQEDEQH/xAAbAAADAAMBAQAAAAAAAAAAAAAEBQYAAgMBB//EAEQQAAECAwUFBgQDBQcEAwEAAAECEQADIQQFEjFBBiJRYXETMoGRobFSwdHwI0LhFGJykvEHFRZTgqLCM2Oy0iQ0wxf/xAAaAQACAwEBAAAAAAAAAAAAAAADBAECBQAG/8QANBEAAQQABAMECgICAwAAAAAAAQACAxEEEiExIkFhEzJRgQUUUnGRobHR4fAjwULxM0Ny/9oADAMBAAIRAxEAPwD7jHOarSOkCW1wyhpmOI5c/fygUxIYaVm7rS0SMQZ1J1dJY0gVV3H/ADJnmPpBqZgIcFxHsJe4oq0kJIFVE8zygK+bTMSl0OzEksSzM2R5nyhhA15n8GZ/Ar2i9EjdcN1tdd5iaKuFgVDEeIfT2g7FEVKtLKeorpp0MUFhvkHdWWUz4tCK+Rpl5cAdrvEoO+yavGYo1Cnyj2LFxChevA9tkKWkhKyg6EffrHcx5FS61YeKmp9smYzLXNVLUkApVQA8iTTFyFCK9BjfiqntgCnvJLBKgdUk655GkUluu5M0MrPQ6j74QmVs7LBZQI54qH6dD6wm+OS+E/P8JxkkdcQ+SEnX8w7RNoKknNBYLGlEs4PI0PKj6G+gMINpJCmZQw4hrvUYcHI5F84YnZccPX9I5nZQeHX9Ipkn6fEq4fB1+AQyb6BJH7Qyk60wKf58ncZjnyVtCMJV26mdlJHe/wBNHIarjPMMczv8Jp4f7v0j3/CiftR+kTkn6fNdmg6/AII34ygBaDUbqmcaMFUz6trQGOQvvElS0zlggspJJD6OgUccm+kFz9mwCksDVu8qtDy5RztFwF3RhBAoN/vaHKJZ2oNmq81DzCW0LvyTOSqYZKVY1Fxm/E0PlCyTb5hDJUtSmFMR4wwkiYmWEbhADVCq9aQkVs+vtEqxS3FHZT4eGXTWGC860lw0c00m2iZjFZrqLYUrDDi9SzedcxlGwnzA7KmEkEvjQUp5198uVGgKTcGJTApBY5PyHDmY6nZNtU+Q/wDWEpJHs5X5o4DPH5IgzpjEBczQlZKWA68DzqemeqLTMLgLmBCSQVFSHUeCa0+VfBTeWzi0JKkEUSo7oS+6KZpid/aFBsny7qfplyiscj5OVe9WdkaPwrj9sU+IqWAWwjGnxLGpA9S3Fh1C5gGczGqg3kmmlOMINlLBMnCYSUhikd1IehOia6RQC4V6FI6en5YJ/JeyqSzxXWXNmJASkrUr8xdJY8M+Hy4x3E5eEJSVuQzkgkcVcH0EKbXYVSy2IEmrAA04l0sI7S7rnKSFJWCDUZf+kR2jrqioIbVpnKnklsZYBySU5eEFY8TEHdFSePjwhEu7rQPzJFc90/8AGGd12BaQ81eI/CwYeQDn094LG9xNUUJ+Uago0OriB6n6CMjq0ZDNeKXW8AXothyaD4XXnJSVAqdmY1Ip4GsFmBLCArMNO1SezW8yyWUhaMyO6U+/jlxg2wX/AC5hU+6AzEnOpBowNCI2tF3y0SlkJFEqPHQ5PE/ZJ2GW5oTXzGI+qjGe3Mx4b42f34phxaWlypxekp27RD9RHluUFSZhBBBQqvgYmLunlc1DmhWIo7YWs83kmZ7KhnW0IGwoy02xhTOOl3TlGYXJyRQ81Fx0hbOnmuQHMjWCrqXvrr/l/wDkfrFJe78Pqqx95UV3kpQGJbCks5FSA7VpBcybz9T9YEu5Dy0/wo9o6LRHQEmMFFk7xWs2ep6P5n6xpYagAkvgBoo8fUx4xeuUcrKpta4E+GcFtUTazTQlTKqDxJLc4IveSkSVED4dTqoe8R37QtUvEZinCSSx1Z6w0l25SZJlrJUXQKl9UHPhA5rDD7iujNuFKnu9ATKQBQBIHpC69rxmImYUEAYQah6kkfKGlk/6af4R7Qgv6Z+Ka5JS/mYILoWh8yi7pt0yYo4ilgWolq4SePIQ4aJ/Z2Y4J/7h9EHjD8qjgpNpXaLXjKQlJYq3VFsJYEEULjMZiNZs4AhJUgKOQKi58NYAm3Z2NoCklRQpzhfJQ4cSxcDkqJ3aq4Ezu1mpVNlTCtIKw6UsAAAoFnII4jPhCznnW0yGWRSr5hKQVKKUgByXIaAZG0FnWlShPSyKGqnD0FHc14RxtV74kFCAVLAGJTgoSzFzMyJpkzvmBE7atjkWmZNXLCZRWUBXaAkMlySpKVA4yyeWfGIF3S6tLVjd15ySDNEwKQkKCiHoxS4ZyX5ZwTdt+yrRi7JeLAQFBiCHycHi0R8u4yixGzhbTFJzloAwqEwKfCOiuoEN9jLiRZULSlQUpRxKVV1Zsog6aUp40irzYpVLeapJkkL7yQevPOBv7ikf5Mv+UQLtLtCLLKCmCpizhQk5E6ktoPWg1j5nfn9pFskKTMTPQoEsZfZpw8x8Xq/OLAgaLg0kWF9elWWXIQopQlAbEWDZCJE7c2iVOMqdIQvEjHLVJJKQBQ4idAczT1jpY/7S7LOsaZqlYVLBSqWylFJDBVE1I3gxo7jm3JC8MvFMXNQFICapAISGZJJU4NA5PpEyzNjLQTS5jLBsJpLtap2GYoAEjCWdj+ZJD/6tTlnDC5LYCgoFSlRHJjUV8Tk+USciensBhmOnHjICmJzGEKFQKmnWkU90T5AQ0oAA56kniSavwLwOLKXl9+9ElaQ3LScok1c1Pt0joDAcu0tSvlTzjZVqL0I8v1+UONe3klC0ot4yBRbOJEeQQSDxUZSjYDtuY6QZC+8O8OkFk2XN3QNvtJTJmJ/cIT40A8zCW3ymkhhm59SR6NB18zN1I4rH+wFf/GC0yxgAIBYD0EZv/dfgPr/pHPcSa6JDLlv8Qirk5HqfeFAGFSW+JPvDeRkep94YzWhgUsmygoEcYSLQQ4OkPoW3uhgFDUhPicj9ekQTW6lTE+daBKSLOqShQQkkzXruhgBrq/hUQ0sltUuzJnKRhWZeIp/ewu1efGElptiUkJUogiWggvR2Fc6UfjAt5W5YkpQpWJCUukkd9mYE4nI65ln0MKRShjNTsBonDEXuHKzuvNnbJae0TMnzFqKwomWVUQA2acnxGlcm5s9mTAlKlKLAS0jxLt6mI2x7TdkXQWSSMYLFnNM2OR9uMWVlkJnsolWAoBQHYsoEOWyLOGHnBIJcwoanqqzxZD0U9KtrowhK6paiVfD01hzaVOH0K0ZgjIp0NdIcS5AQkITRKQwHADKALyUAEvqtLeb/ACg07v43e4paJtPFeKXWq97aLWJUppcpCUTMahuqS28nKqiQU5hs4or6saFlS8ZxMHAwlm40O9oA+cB3WAoJWpIUqjOkPyNRXP6Q3u6wJK1TDV1OitAEhgpsnp7NAY5e0Brn8gruaGn3La7Ls7JI3lEk4lO3eUGVkOsHxsqNYYvLoh7pffSdwbnaEKomlSyuNBEtarAZmAzE4Uk4hKJVUijVqDXPrQZxSbSn8BXKvkDA8iQJUtCyAoqYq9PQB6ZawA94noig01BWeThASAvcFEjAwB1KnLl2qQ+6I5TbWUqd2KcTI0qcyVB1E1JMdL225kSl4GK1jNKUvhfJySAC2jvxietG0MqcQGVLUVfmZq8wSBUDhCr5KcHNsorWF4o6Lvem1ypClFISVmrkUA0cJqS3OjQlur+0/wD+RjmoQRUY0ApoWclNXDpzpxrqPelwqn2tOJQSkABY1UAqoHUExYWsLRKwpkyEIYYSWyVQsBwB/rFWz8NozoMpyr23SpdrEmbPl4yjGjs5aj+YpUlWb91PvwhJtpsdKmSV9nITJKXCFBRZWrkdHge772mfhoSVEhIZID1AYDUtxAzeKK0yJ65KUqklCmUcSylnqcFCWfJ1NnlwGJzI2wNVfshE+iVGbPTZcmZLSVPJlIxhLsDMJCQtQ1KlqIBOXhH0a9JUtCCZjFSgyiSA70YORTgB6x8nTYjMtBs6SAskhRoHCDhoCdUknOgFOMfW+zkzEIJCZgGHCSXo4DwaVjS/OdygNsJRZLHIWZg7IpCVOWCkOFd5STiw0orL82WRidlT59nnEpmgJQrAo4RVILYiH3qV584bbW3oqTOdSglLKLMe73SpndQD8BlqKxzu9PaiahdVEBVfI/KFpZSwhoFHx8U0yMOaXE/hObXeUyWvCkianDiUQGDDlvP4RoLzUtsNSRQFTeRqYWXbeSkoIHebsyToaJyflwhpYbAElKMyAC/QZjhwiGyveb5fRUfExo13QVmRazNS0tLOXIOJt0sCSwdyIyKc2YYpZBYBwxxNkahIzPWMjQgbwpSRwtUML7xO8OkMIU3yreT0MasndSbd0gvqY6gOCFn+Zk+2KE0zaicJSWwhlMThqWcniADll4wwnziVzOScPkhR91iJw2xJlqlqDnEFEiow6ni2F489PKWvJHOx8KH3WvhomvGo2r+0+uy850y0pQpTgEOAkNXIg55iLSzZH+JXuYgLlng29GE0URlqwp7R9AkCh/iV/wCRhzCPLwXH3IGLjEbgAOS52i3IQWU7s9Ek08BAtqtiJiSAS4qO6GIyoSHgXaRWHfBIaWqoLd1j6OYWytoLN2AWZswkYUqoO8pw9QKYgQ78OMS6RxeW6aIQYMocp29rVKQtpiCrclsQD8I1EL7PYccolDJKiaEUYVSmoFSa+Ah/OtUxCRhTLLBJGJLu6UitRxjS0bUqQEj8IKIDgJFCT1LaUMZTY7bnWmJnf8bVNSrvW6cFnVhS2IEBTsdAczQeQh7d023olIQiUly4xEEYRiUQGZiAk8YXXjt/aZaCslOGgSEgB8QNXqaFhC+4dtZsxUyVOmKWpQSpCgVUOIAhgciH8W40YjLwCWlCkBPeCrk2e8D3lIHkAx8XcR3vBK2lFZRuqY74JLh3YDlGtg7RFnE8GWoPVKikqDqZ1KZ86UNH5RrtHeCThmgAOgLA4fhKoeNS0ElD+y1dvWiXaQX1WyGs9qnKDSgyRmomnAsNWyqQ/rBFo2ntFmSA8teFhhwaAZUIOnOE9hvSYizoQiWslmxFLjzyhXeCFTD+LMSlOZTLIWtVf3e7oIvG3sxwqHEOOq+l7LbXy7ag4QUzE99GbcCDqk/fN650EfNdhJC02hK5coy5ISsOqpVl6vh5U0j6RLnK4Q6whw4t0o4EHRTW1dpmKBQlJwpGJbVzcJfxI9YONpxypHZjESBkQKFBepygpMwItEwKZlpBD8ncV8fKFNjkntBPSvDLxKShCjTABUh+6SoZDSBubROu/L3fvzRBqK/dUrvDZiypLrs6ZQP5kqUlzzUlTP1IMTF+7PTrPv2f8aSO9JVVQGrUBUOrlsiY+mSpayg9sUKJdmyYvow00r1iEEpcmcqWhf8A1JjS5eaQCTQDMUDkCggueN5DHgC9iFwbI0FzTdbgrhsiUWxU07xXJDYNcKgzua4k5aZPDW9haVDsez7oUAt1JSoUrhoCrn1iouuypsyWIeapsTVJd2rw0c8Okb9hhcqYl36AHujkMvGM6aONtiM7b/lGbiXnVw93RTmx1x9himzSnGUjDyH5j5084GvJMxau2TNV3zhCapLzFFIL0AwYagvRQ5w0vq3JTJUnilWBiE1YkkUbIH0ie2dlT7WTLSUoTLYLVVwwIAwZBTBj9iBRPttMHTzRe+S95XG0bOWebNTOAV2qV4gkakEYT0J4cSIJvC47RJ7RVlWSh3VLUcCkglwymIUM2NCG1iwsWzqJT4XJIZy7+BSRh947LuxwQUgghiFTFK/8hBGMkriNqHSMvRfJ7bc1otBBtE0YQ5AUVKZKTXCdBkf6FrCyXRNSvtQN2lSQBhPM04QzttxTFbiU4UMQk4hQlh1YB4ZXbcSJSQFHE1QD3U67o68X8Il0edozbjkuEwYSG80isuzy5ilKbChSwtKizmlWHgCDlWHdoEqQglZ01zgi329MtJUTQRE2239st1dwacWyp9YVke2IUN0aKN8xs7J1d1/KmTUJTRJeqtWSWYDLxjIE2Zs659oC0jChLuo6kpIYebvGQ9gGSPjLj4/ZCxRYx+XovosJ767w/h+cN1KYOcok7+vYKJKEBTAgKVl1AYlvKNaZwDdSsxjSTolVlWDjU43sZHEuogU1ogecUlnu+QsNhSokYS4ALaji0QFw7TlM3sVy6AABSSckjgc3zodYrpCO0GKWQoPmFClW1qKxmQhjhROu58ympMwN8kws+zMmUxlICVJLhRdRHKpybnB0uWsCpTmTQHUk6mE0u3zEFgcQ4OFexpB/964EFc1OBI1q5JoAE5kk0hpoDdAhFxcbOqA2plNKU5f8ObmzZDgMoiJkuRKKpM1YKUh900Ck/lBPFRCtHpwEfQrXK7cMoYUkFLZllCrnIUhFN2CliWQmYpQKsZxM5LN3wKBuUAfh3lxcEaOZoFFBXgWswVV8Cf8A8h7EwmvK6ZcoIOI9qt3yo2ejtVuLdIpV2BUyR2QSoqACTu0cdmTX/SYnbTslalllGWltSti2ujxlOikAAA/C0YHx6kn8hDWqRLtstMhMtjhZZAFXZQY5OKGtIobi2JlSZYCd3I0AcnXEshzTpHlyXELPN7wJUMRIyFGDOODRU4hpr9+0FjuyD+6IMr722/KWTNmZbAMcviOnI0MJb5uJbJGIrQOVUgZuBmKnugNwLRZTeH3T7EBTeGo9/tou85UJrid18ltFodQkps4E0kJqAasC4IdxUEHhFFcezWKV2c0BMxazhU9UhhkRQYQFFtSoVMPpVili0IJAZVA7btaAPViz0yY8oCvSzWuTa5CkywtGIpzDfiUxeFC37usFa8uII2VuGiOaqrnlpCl4lAJQ0uUkZBCQHOTlRIrpQQ3NtGgJ9BHOTYUoSEpoNSMydSTqTxjlNuwKPeW3B4dtzBokTlcdUtvy1S5id4h05FO8QeBGo/QgiEFpvm0CX2aUBKR3VFqNUH7HjFiq70AFKUgYtcz6wjt9hyShRAdiosXapYNw11PnCzo5pHcJR2yRMHEvZG0KcCUJK5s0h2UDQniWFBlRz1zjjZ7uVImi0KSFZONd7EC3AgHx845WKWoTgJaEkIS+8S7qNGIGZwkEnjB9tmLfeAADlgSeIFfOnKGhhn5xZvb8oXrDMppMjNExpktSFAim9pm7tnyMLbbeQY4lYQHDUJJHyfWFlkQZQ3ThVxTTInMZK6GBZ9lMw4yFDE5zLUoo5tnXxEZ/pKE4ZvaEWCf21OGkY80UptV6JXMKVqofi56jWjMwPzio2ZtcuWqclIbEsKJYuThYk4qnxidtFxCYoTPhIADUoaZeJ8oMstl3kMySAou3CvjnGZDjQKa0bp8tY7RWyrcilYDTfqASFU5n5RMLmYSQVzAXLAEEULHNJpCu9J6wBgWSrCSsnCAnhkMzoIbEsj3Brd1Pq7GtLnbK/VfkpqKBPCBZ17pJCUl1qYANrwGh8I+TpvmbRXaKNaAmjDUjL01hzdluIXKmlsWJJcciktGkMHIe+R5JHtox3QfNVl4XWtZWJijiSnEADxFHpoeHCGEnZ+zGWiYmXidKTVajQhzR2Jgy3yd9CviCkHwqP+Ub7LlpSpZzlqI8DvD3PlC8ULO0LSB0tFkmfkBB+C42OelFoEkAJbuJAYYSgl2yoQfSMjebZHvGWrhJPoVD/lGRrwtytpIvdZXTbG0TE2ciUkqWogMCASBmzx87tH7dMdIs6wDR1jABwzNfAPH0DbO3Lky5cxCQrDM3gdUlKqPpVokZe1s61q7OXJ7NI/6kwl0pB5MMSjolxxNAYzca9wef0eaZgGiH2b2V7OYqdNXjXUP+V3BLcQGAc8RDq67OEYgpSSSozMDbyMTMH1cJcjjQ5mOdpnLUZZlYTKlzElYSXKkBYTnkQFVLZuNHhvfKEI3sLrUwBc0aobRqk4aAueMK4eItcZHb/wBI5dfDyTGy25DbqSTkQlNHhNtfaMKJUwg4ZU1KlhnoxqfTzhhs9OcKTwr8j8o3tYStfZqLBRNCHCgAQUdCl/ARpt1FlKvbldSIZ3bUt6l/Qe0eTmCSMgzRxu2WEISkVwpp009iI52lZKmAJCfUwwdko7RAyQ85m7z0JoWqOmRAOjxQ2WyS2CkpFfvwy9InZKgmeCpQBDlvBgBxhvdFvClrToXUnzZXSrFucDob0pa41VoO0VtMw8MIHk59RBMpIcat9/IwuRMxLmK+JZ9P6wdJX4j5/wBXjIa7M8nqVpOFNA6LrNNOFHhdaZjAnVmGtTBVom0f7r+kK7TOIamQcv8AEaJHuYHMdVeNqU3paQkAOSSQzciQT7w3vXaqQmXhVvKYO1QCRqch0ziSvu3EKdIxKxJlof4lFg/Gjnx8Yz/+fW+WoplzZSkKUxUqm6GqUsa1NAS7c4vhg434bK84Da8d1W3Lt5Z5mGWtRQugBWzK0FXNTz1inK4+MbUf2cTLPL7VM8zJiaqSAAMNXI5ing8X39n9+KtFkSFqxTJW4s6mm6o8yPaHsxOiSLK1VFaprJPE0Hj9vCBdpopf5fyjklhTjUCG145NyJ9GHziYN5IHZI0DEnoKDxNfCNDDNysLilJjZpP7nkYUlRoVly+g0HgPUmFt4WpySS2p6aDyHoYKtd5oEssfs/pCGdMxEA5kkq6DP5J8TDUY1JSziuiJpNDmdPCg8Ia3CHkrf8qlV6pSSPR/KE4RvYiWEN7o/wDqlXxlavl7J9YT9KvbFhzaLhQXPXGzySZSSM6n/U/yFfKO1jsgE5Izox6l/k0CWC34VLByBLaVf9QPOG11BwFH80x25YaDyaPHYGNryDzWwSWglJrzuPtcKgvAGqdSXPhlh8uUJ7TdQLy0Kd81PRA1UT+ZTUHWKZcolDDAd5Xe/iPg3UPAtoGBIK2Ad+A6uWj18EMY/kA1I3SMsryMhOgSNWzMohQSlgQlCBwA7yvEfdYyZdgFAzhSUADJyXIHQEB+RhsSqYHx4EnUJPoTU+EeXPdksz5RTMMxlKUWFN0Euf8AU0MOdQtCAtV17D8MnVJCvI19HhdYZ+C1EaTEf7k1H+0nyhwpIIY5GnnEpb0MlBUSChWEkFiGLEjgWcxhSvIeHJ+NuZpaqKzKCrX/AAymPip4yFGyhWm0zJcwupLuTq9X5g5+IjI2YO4ElJo5VVqkpWkpWAUkMQcm5xHf4bkrWpHaTezBpKJCQRR6gBSkk866xU2uc5I0Hqc/SAprEVSFcoBiGNk3GyPCCBdqetqBJtKOxSgAIw4QA2tGGmXkI7W22zJ2FCkpTvB2Jd/EUZ4EtS2mYkBQIdsvr8o0kWsYip94CidQTr056wkBW/6FpCMAXSaXRPw2kDRST61g28ljeGJjiAB4OSfm3jEzYrX/APIll9Uj1+kO7Zdaps8qxNLfTNVBroAR4wzEcwKSxrSxwPRbrvMJdjy8AX9/YQJNteJ2Ac8T+ohxJsSUpZIA/SPU2Ua05DIfKDWs0glRttSUqxOEim9vEPUkBmqza6Q1sl7MtKyUhiMlOCDTI1BrFPLsycOFg3DQ9eMJbyuBDYkDCx3gnIh2JAyChm45jWJoqwFLnddQ54n3OflBk5deH3+sTP7dMRQTEoGu6SSxL14RtKvtaHxMt8iHBYk5BmOfyjBaQzhJ1WzlLtQnk9fOhLlzkBn7DlnCK3W0hJVqS/mN3qyfWDTbRMDpNFbr5NR1elPGEV72oKmBOQBc/LwoPKASuTELLNIW2yyqUkIw9ohSJqBk60KBZ9HBatOmcXEu1z1kYZY7MhwrF5gjN9GbPziOtkolJbIhqGtQ1PPwih2QtkxVnVLmhQdShKOJipJqBizCmPXxBg+EeHWxyri2VTwiplmmqTM7ZaFJyCUguOL6HqNM4C/s3sKJNnWJf+YcdXOIBiOTABur6x1tFo7CUpJSy1d0YioqJzzJJ6sIMuUIkSwKqKwFKIbUakkalVeDcBDkffISknc81l8XiErrRiCOYDgj1JiXsVh7UTAQFMWD5br/AFijlIknEmYRMBPdYEJAdt4Cp5ucvNGu3yrPPUmW5SWOBSyQHSXcOdQM4f8AW2Nbl3rwSfqr3G/FdF3O2EJqoKZTZCg73AvXjGtsutctRIdTgVALADTFjHVyI6yLyE+YUUTiSWw0qGIOWcezrxBSAt0lJwzGOR7pUCKpBOo4h4cw0naMzAUlp4uzdlOqAWClKRiIWshKQliSSQNCQM+LxWzUJRLCE5IQQPChPm3rEIibhtcrV5gY5d0tUCmLi1DQ6xYzVkktkwHia+0YHp6c22PpaZwbNC5KLPZFTVlu6VHEeAAKmHM/PnFgiWBlRlj2AML7slgSpba9orqSQIaTEAgj98epA9oBgMOI2itzR+SYkfYpT9tuPKYVqlk7ylpUwCQ5qDQ8qceUS94ypiUduhSlM7dqyt0aim6rllH0K9FhctTAEEN1JoPKJHae8JFmTLkrBYAFQGZSOLnIkH1j0TAGNrkkiS42kypFrmoxKCEBQBJBOJlaDQEvoPKDrks67LaErqxSy6vQ1bwDHy5xNztuLXaphFlkKWlJylpKv5lkN7Q4kbSWpRw2myKkgjvuO84qa7oI0iC9ruFXEbhqAvpv7QIQ3rLdUwfEHHVv0ME2O1AyUqVk2fSnV6QFPvKWtQw4nGZwlm69R6x5+W9WlPw0DYTK5FhapM2mJSChR/gB+bxkcNmJ6RNMou4UVpp8QL/PzjyNrBPzxWksQ3K+k1mTHSX1f1eFNrnnCwI8c/OGEzuCmkI7QsOQQT1+sCkKfgYCl9qnq5eLGFdqm1GQVphgu2zGLU6CFFpJeleJ5n7aEXmlsxstOrhs/aTN4dwFR4FsvM6RayZuKvCkTmyllwyitQ75YdE/Uv5Q7sxybp5U9vlD0Ipi85jpM0xA5aI5GUc1OY8ePSYMkkRLXAtpWxPDPzFfb1jqhTCOVul7hPI+xi16LioC1n8Qg8Tpxjm5DagaP7RQTtllzEiZLWkYqlKn6d4dBpCW+bsm2ZKStMs4iRRRzZ3yoB9I81iMNJ2jnDa7W9h5mZGt50tbPbAjvJc1GJCyFVOZSrdLfXKONnuqVMUJv7QsJXkFpwu1GBLpJfWPLuupdoDzVoRJSpsAclWTgVchjm4z1iptK3AQmUCDQJMs5ZUSpVB0oIkMJFnUqS/KeHRcbNIkpGESlKruqfECXpUOElyKs0N7ZYQpBS53qMAGcZMGprrzhZcexwkzDOWohi6EgsE81aE8hTrGl7bUgJKZYxLYgB6vxHAavDTR2bOMVfJAIL3cJuuay6rBLTMJJSqak5lSi4HwipHSC5VjeqVoUiiWCQoMrU4hmKZNzhBc97pQvEpATMIbvOVfEqvdNHNPeHZvVCwopPZroUkgMQaBOYdz7vpEscKFbrnh19Eov5K5KglEtBBpiSmuJnauRb+tKLLjsZJUopZWLUAFmVFFNvEgzO0lnCpmDcBSuVGzGpML7lnpKlByScnoclP4h/vTTw2LZJwO0PLqkZ8M9ozjb6LT9mMmeklgQ7c80/KAZtoIKsWSnJDcd1Q6VAb92Hm0srflq0r7g/OJ6cO7kA5HX8qvM18o0Y9Eg6yuCJn46Kd1aT5D6JEVv7V+G+oSon+JVBEek/iIGpZ+rt9YolTvw2JcrV6Jp7x5T0+6pm/+f7WnghwH3qlu4NJkP8KvVQg5a98DiX8gfmRAdmLSJHh6h4Jkp334IbzJf2EP4YdwdB9FD9if3da2hTqA0BxHwy9a+EfHbHYVWqdMn2hYMlKyVKUe8T+UEGiQGoGzbOPrM6Y2LFkxKqZJ/p84+NWpMyeeysaT2CDuhSgDvlwHLOo150broS6C0OCr1V3c94zrVil2JMuzyUN+IUAkufyoyTStamlA7x5eGx9qAUpVtUsMQlCkpqTROItQOz4ajSCv7MrqmIspK2SoqUw6boPRxDCbd81KZyrRPQhKwUgpBoGLd496pq7mnKM90j9Smr13Sa6LRjsqMaVUUoFIzcYSeHH3gtF4oXuSyUAMcKkOXFSkKJBSGA0zMB7NzwoTUuDhmA4hkrFjSSAwzLQ5l3PjJwpHjRqcDXPlCuIDhLbRvShrQRd1S2uP/wC5Ly7qh6H9I9gy6LkmItEtasJSkKFCTmGGYEZGp6Oa5sRDvH7IGKcHPseCOnp7w4E+7+0Td6zSkmre8Ut7TsE0D4wSOqWf0I8jEzfidfaKzDUrQwepHVKpxb+I06P84CnSt5KE10HMmOyFAklRYAQTs/K7W0oLUSCr+XLzJEJjiIC1pHdkwu8ArGyWfs0JT8CQPIfWPXZTHX6R3AgW2rFcnOvA6HzjTA5LxjiSbK7Y9IIkzKQokW0FICiAoc/t4OlzgwqIhcDquy1Mc+cA3pa3TTp9+EdLRagQwDnj95wlUormy0aFVegqfQRGatVxNmgqmzpZCRwSPaJjaOzKtFplyk5JQVeZqX6ADxiqBiTvS8FS7YpYAISAk+KU+jxnTkFvFstbCgh3DuAaT2y3OEJCEnAkDJFD4rzPk8dJi5UgE0HHUnrqYSL2mU1EudcLq9nEJplqXOUAXDqAcjJy1E6musDdiGgfxjVFbh3E286Ii9r/AJloV2Uqj+3E/T7Kw3WqX3s83dz1i4sFyypIZKXJzUakxrbrqRMzz4iEpmPdq46orJ2DhaNFGCahQKVs5bzGRBjlartSkOd5NMwKdaZHjx5QwvO5AFMg418AMgMyTA1nSWZ6eh4mujUgbXOGjkbTdvwRFnQUpxIWtHEYiQ/FjmI52rECkkoIKg6wMChr3hxZn5xwstowJKVE4DV+HAHkHDHzgq3ICpCxngCSlviKqHwwvDWQscMw6qvC8HJ7v9oL+/0TBhmlSKkijpAOgqCzauXgGfs/OmYjKnS5wzASrCrmGU3oYq7HYkMELKVqCApGMBmUkHLg9Kvl4QgtWylpxkhCK5FCkpALcAxb1htuIxEJoG0ocPDLqNFylWBfbSzNSqWZikjeFASWPLNzTQw+vO5jLIONGBLO9CONHgS1SJ0hCibU6QACg1JyxBy3PTSBLsvYS3RNkKUJxotC2dOQSBQNy4mB4lzMTTpm6jRVihdHYYbG6uLbLCZDA9wDDzIoPOPLonFSCurKJZ+VNObwrkXlLwpQJhThbCJqSCBw0BGnSkbmzzRvS1J6y2YjiRmacINFMwPDulIT4yWUirztTJUAA5BZ8iWy6UaPmWy93Wuy2oSzLdE0JKjVk4HYhQo4qCDnutVjH0SzWBa1sooAFHxEHwQa+3WD12SXKmD+FsSuJqHOgOXCnOHpiHxFwQI7Y+ihbFP+HvoOFaR1NQOBz/pHa9lTVSnQZYJUHKwThHEMDvPxgWZdAU8xalIIcgoUxqePyjS7LJaFKViKlSW3QvClSupCaj3jJhD3OoBPy5AM17ftJxdl0plIGAJSWD7ockirkNrHaZaNCAfvnHIS0pIBeWo5DEWPTQ9KHlG06zKJdKhTiPmG+cMTl42CTbR3RNhIxihFOf8ASMjS7nx1GhyNPlGQ/gSTHr4oMopyC21knsUzRnLU/gpgfVjEbb737RIHjzi32zmNZuq0j5/KPnS5YchqQtjDT9Fu+jG5o7PI6IebN5V+9Iodi0sZijmWHzPyhB2Y0/SGtwT2UQ7Qtha7UWj+kr9XdXT6q1XOz4CAlEr6RpLmOklRcDJtYDmXkA+EUfj9I1iKXkCV7OlpdjTjGonqTQbw0J+6wDNtqjUV842Rh/MSOWZ++sU3VcyK7csTr7fSDNn5YWpUw5JGFOmeZ9vOFlqUSAO4nNtfswz2UnhSVjgQW5EN/wAYHICG6I0Or9U9UW8Ij5y3tE0/Esj+WnyiuUkHzziMss7EVHUqUfMxk4nYBbmCGritrZNZLO0AWNeGYk5DEn0IgxaEiqi594HEjEtIIbEQG1YmFOYWnplNq7lzwoOCCDA01KlZnCOWf6RzNjwjChWFstXA+YyjoncDHEfAmDyXeqxGgDZAKstCEBgc+J8dYT3xZRLQSKPTz4ffCKSZbpYBJLNxBiVv68BOUML4U68SWAYcBC7qTkRcTtog56GS+TexKfrHW5gfxkhJKSGQBkVA6cB6VgpdmxgJLbwKeeY+kVtzXUiUigqak8znHpsQB2bYf8qF9PysmBxDzLys11U8nZvFKSJp30hklJ7ocsOYDwsvC7LRLTSctQ/iX9Y+iKkg6QrvSyJCSaRlzYYgXa0YcVxUQvlEpeGckqLMavzI+kVl/JSoS0oIJVNCknOmpHI5wDbJKZU4rKEqBBG8KAliD8o02cvMKtGKfqkpD/lfWmVKdH4wqHksEZTr4wHGVvgn6wDzEb3bs2JpKgVSkigKCznU8GGXnGTmB3KxTSJHZykpGYZuvPg5fzhzBQB7iXDQLMxEpa0BvNRE+faZS1JE1K0If/qpGQNSTXL5GG8i1qEtLghgKtmyATh1qqj5s0ebSLSASCynKgDq4ZaD1bzbnCez2t0h3KTVL6NTXKlPCC4qPsOJgoFVwx7UkO3TKXfHZzZaVKlpmFOJYYBIH5UClVVz/pDWVfgm0QoF9XoaVJNCwyYQquiVLmCaiYkKSpqkAsWNQ+TOMoLTsahKGlrZnYs2ebtUxMTMQWAtOh5c/iokMIkIdyR8xJZlALSBq3dbN888gXy8Y8ss0BklZKSBgWdXAoXevPXrnI3qJslYCySH3kqUcK8mqKNQUPJ4YWe+5ahvIXLfVG8jyqIEcSAckwP2Uuw5IzR6+5VtgkETM3DGPIEuC8QtbCaiYMJahCtM6sR4RkaGBy9nw7WUpNebVc9uVtKljjMHolUQqi8W23YeXLH7x9oi1SyIVxnfXofRmkHmUJaM65NGtnmsoHnHSaGqczpwjyTZquc38uUJgap59EUUxlSVbpxEJ14DwcU8Yb2WwgkYjh6gt4U3oLkWMdmh3dKQFAe4OhAI+cYiUpBaWqnwtoP3dD0cchGyG2NV4eRozGtlr/dKOJV0TA02WUFwhCTxUz+uUGGeXNA/h7frHKfaX0BPQP6RNUhkJPaApRqXPpDXZaY0wjiCPL+hhdaF1qG8hB+zx/FHN8uH0irxwlWi7wVTMGla6ROWvZb/ACVFCg5Yl06NnUecUBXTN3+3jREypf4R/wAoznta/vLUjkczulQdpVOSvAtO8WZiA75Nx84bXPcC+0KpoIwscxU6MxPXyglcxK7XLoDgNT0D+kPpI5Nr5/TKEWRNNnqn5sU8ANGljVCGVMTk0xPwk18DAxtqciZiORSS3Qh3EHTUIc1wnkWPpCq3yVEMha2q7rIFM9Yh+iBHxboW23pKdyMZ4qBSPJqwNdk7tZiUKZKSp6BnwgnrVmgebdLPvJPR48uqRgny2dioe7fOAMdxiwnDGAw0eSOuuS8/kkU8f6xUoWRrEtZF4Jijzb79IeJttAaGNR0v8jid7KS7PgaBtQTH9pMBXlaHTWOarZAU+1Ahnir5iRVro4eK6SO89S8SloDKcUihvac5MTk1VC8Zbzbltx91fRbntoXJRMURukA8ThAIb0htaL2SlDnEUHikj5RPbKqSJAdyojdSA5Oj8hu5w/s1kc4lAjgnQc21Osekw0jI4AT3jqvM4ljjMQNkr/ug2lQmTUlKBkk95Q0xcB69IB2mtwQAhITSgoKHJx0HtD69r0EtLA7x9BxiesUjGvGoCuT5N8ngPFipQ3kN+nTzRBWHjLzudvv5JpcUhIlJ3SOPEniesNp1qZPDlqWgWRZABWkcuyZ2y+LMt+ojUpzBrqs28xtT99qxd7MkAMKtVxyzgW7Z3Zkg0OnA8xyg6/7O0yW2p16p+sdto7qUJmJI3SSQ1GUcx7lusZGKY3EPIuiNvstLDSmFovUHf7pzs5NSqc4AxYC5YPprrGQLsdd8xE7EsUUgsfFOmkZDXo8OEVO3soWLLTJbdlUXjdqJyQmYHALipFWI05GAv8KSPhP8xhjbZiky1FABUBR8vHl91jjdlpUsKxsCFMwDNQPqXq9eDQ2Y2uNkITZpGCmuIS//AAZZnfCp/wCIxsNjrOPyq/mMO4yI7GP2QreszH/I/FATbklqLnE9MlEZRp/cEt33/wCY+Y4GGUZBKCBSWzrglqLnG/HEfXjHJWy8ku4U5zOKvnDeMjqCigkw2TkcF/zGO9luCVLU6cTgEBzoc4ZRkcWgrgKXE2RMcpt2IUSS9Q1DBcZFDEw7hXDnDmlUrZuSkggEEPrm+b8c4O/ZEx3jIqIIxs0KTI52pKDXdMslymPF3TLOkGxkR6vF7IU9o/xS3/D8rgfONEbNygQQC4IOfAvDWMiPVofZCt28ntFK5uzspSiplAmtC1Y2TcMsfF5wyjIsYIybLQqiV4FApYdn5fFf80c1bMSj8f8AN+kN4yI9Xi9kKwnkH+RU9O2Hs6s+0/n/AEgc/wBm9k/7n8/6RUxkV9Vh9kK3rU3tFIZtgl2bswkMnCUDXI4gD/uPnAVuvkJDIqYprTZUzElKwFA6feUCWW4ZMtWJKa8yS3nC02Ec53AQAixzsAt4JKRXVs0qb+JaMQeoS7E9eA5efCHibhlAvvefyhjGQ7BC2FuVqXmlMrszkKbtQzNSNxZE5NHeMgqDSU2/ZmTOUlSsQKXbCWzbOlcoM/u5PPzgqMgRhjJshXD3DS1wk2NKS4zjI7xkXa0NFAKCSd1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7656" name="Picture 8" descr="http://enloehs.wcpss.net/projects/worldciv/kelley/ocupationp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7051" y="3717032"/>
            <a:ext cx="4636949" cy="3376230"/>
          </a:xfrm>
          <a:prstGeom prst="rect">
            <a:avLst/>
          </a:prstGeom>
          <a:noFill/>
        </p:spPr>
      </p:pic>
      <p:pic>
        <p:nvPicPr>
          <p:cNvPr id="27658" name="Picture 10" descr="http://www.ancient.eu.com/uploads/images/211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6601" y="1052736"/>
            <a:ext cx="4347399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Greek</a:t>
            </a:r>
            <a:r>
              <a:rPr lang="es-E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Economy</a:t>
            </a:r>
            <a:r>
              <a:rPr lang="es-E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answer</a:t>
            </a:r>
            <a:r>
              <a:rPr lang="es-E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were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main</a:t>
            </a:r>
            <a:r>
              <a:rPr lang="es-ES" dirty="0"/>
              <a:t> </a:t>
            </a:r>
            <a:r>
              <a:rPr lang="es-ES" dirty="0" err="1"/>
              <a:t>economic</a:t>
            </a:r>
            <a:r>
              <a:rPr lang="es-ES" dirty="0"/>
              <a:t> </a:t>
            </a:r>
            <a:r>
              <a:rPr lang="es-ES" dirty="0" err="1"/>
              <a:t>activities</a:t>
            </a:r>
            <a:r>
              <a:rPr lang="es-ES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err="1"/>
              <a:t>Why</a:t>
            </a:r>
            <a:r>
              <a:rPr lang="es-ES" dirty="0"/>
              <a:t> do </a:t>
            </a:r>
            <a:r>
              <a:rPr lang="es-ES" dirty="0" err="1"/>
              <a:t>you</a:t>
            </a:r>
            <a:r>
              <a:rPr lang="es-ES" dirty="0"/>
              <a:t> </a:t>
            </a:r>
            <a:r>
              <a:rPr lang="es-ES" dirty="0" err="1"/>
              <a:t>think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Greeks</a:t>
            </a:r>
            <a:r>
              <a:rPr lang="es-ES" dirty="0"/>
              <a:t> </a:t>
            </a:r>
            <a:r>
              <a:rPr lang="es-ES" dirty="0" err="1"/>
              <a:t>bought</a:t>
            </a:r>
            <a:r>
              <a:rPr lang="es-ES" dirty="0"/>
              <a:t> </a:t>
            </a:r>
            <a:r>
              <a:rPr lang="es-ES" dirty="0" err="1"/>
              <a:t>food</a:t>
            </a:r>
            <a:r>
              <a:rPr lang="es-ES" dirty="0"/>
              <a:t> </a:t>
            </a:r>
            <a:r>
              <a:rPr lang="es-ES" dirty="0" err="1"/>
              <a:t>from</a:t>
            </a:r>
            <a:r>
              <a:rPr lang="es-ES" dirty="0"/>
              <a:t> </a:t>
            </a:r>
            <a:r>
              <a:rPr lang="es-ES" dirty="0" err="1"/>
              <a:t>other</a:t>
            </a:r>
            <a:r>
              <a:rPr lang="es-ES" dirty="0"/>
              <a:t> </a:t>
            </a:r>
            <a:r>
              <a:rPr lang="es-ES" dirty="0" err="1"/>
              <a:t>people</a:t>
            </a:r>
            <a:r>
              <a:rPr lang="es-ES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was</a:t>
            </a:r>
            <a:r>
              <a:rPr lang="es-ES" dirty="0"/>
              <a:t> </a:t>
            </a:r>
            <a:r>
              <a:rPr lang="es-ES" dirty="0" err="1"/>
              <a:t>life</a:t>
            </a:r>
            <a:r>
              <a:rPr lang="es-ES" dirty="0"/>
              <a:t> </a:t>
            </a:r>
            <a:r>
              <a:rPr lang="es-ES" dirty="0" err="1"/>
              <a:t>like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countryside</a:t>
            </a:r>
            <a:r>
              <a:rPr lang="es-ES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crops</a:t>
            </a:r>
            <a:r>
              <a:rPr lang="es-ES" dirty="0"/>
              <a:t> </a:t>
            </a:r>
            <a:r>
              <a:rPr lang="es-ES" dirty="0" err="1"/>
              <a:t>did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Greek</a:t>
            </a:r>
            <a:r>
              <a:rPr lang="es-ES" dirty="0"/>
              <a:t> </a:t>
            </a:r>
            <a:r>
              <a:rPr lang="es-ES" dirty="0" err="1"/>
              <a:t>grow</a:t>
            </a:r>
            <a:r>
              <a:rPr lang="es-ES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err="1"/>
              <a:t>Did</a:t>
            </a:r>
            <a:r>
              <a:rPr lang="es-ES" dirty="0"/>
              <a:t> </a:t>
            </a:r>
            <a:r>
              <a:rPr lang="es-ES" dirty="0" err="1"/>
              <a:t>they</a:t>
            </a:r>
            <a:r>
              <a:rPr lang="es-ES" dirty="0"/>
              <a:t> </a:t>
            </a:r>
            <a:r>
              <a:rPr lang="es-ES" dirty="0" err="1"/>
              <a:t>have</a:t>
            </a:r>
            <a:r>
              <a:rPr lang="es-ES" dirty="0"/>
              <a:t> </a:t>
            </a:r>
            <a:r>
              <a:rPr lang="es-ES" dirty="0" err="1"/>
              <a:t>currency</a:t>
            </a:r>
            <a:r>
              <a:rPr lang="es-ES" dirty="0"/>
              <a:t>?</a:t>
            </a:r>
          </a:p>
          <a:p>
            <a:pPr marL="514350" indent="-514350">
              <a:buFont typeface="+mj-lt"/>
              <a:buAutoNum type="arabicPeriod"/>
            </a:pPr>
            <a:endParaRPr lang="es-E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77875"/>
          </a:xfrm>
        </p:spPr>
        <p:txBody>
          <a:bodyPr/>
          <a:lstStyle/>
          <a:p>
            <a:pPr>
              <a:defRPr/>
            </a:pP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Society</a:t>
            </a:r>
            <a:r>
              <a:rPr lang="es-E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: complete </a:t>
            </a: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the</a:t>
            </a:r>
            <a:r>
              <a:rPr lang="es-E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 </a:t>
            </a: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pyramid</a:t>
            </a:r>
            <a:r>
              <a:rPr lang="es-E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 </a:t>
            </a:r>
          </a:p>
        </p:txBody>
      </p:sp>
      <p:sp>
        <p:nvSpPr>
          <p:cNvPr id="37891" name="2 Marcador de contenido"/>
          <p:cNvSpPr>
            <a:spLocks noGrp="1"/>
          </p:cNvSpPr>
          <p:nvPr>
            <p:ph idx="1"/>
          </p:nvPr>
        </p:nvSpPr>
        <p:spPr>
          <a:xfrm>
            <a:off x="250825" y="1052513"/>
            <a:ext cx="8642350" cy="5472112"/>
          </a:xfrm>
        </p:spPr>
        <p:txBody>
          <a:bodyPr/>
          <a:lstStyle/>
          <a:p>
            <a:pPr>
              <a:buFontTx/>
              <a:buNone/>
            </a:pPr>
            <a:r>
              <a:rPr lang="es-ES">
                <a:latin typeface="Corbel" pitchFamily="34" charset="0"/>
              </a:rPr>
              <a:t>	</a:t>
            </a:r>
            <a:endParaRPr lang="es-ES" sz="2800">
              <a:latin typeface="Corbel" pitchFamily="34" charset="0"/>
            </a:endParaRPr>
          </a:p>
        </p:txBody>
      </p:sp>
      <p:graphicFrame>
        <p:nvGraphicFramePr>
          <p:cNvPr id="4" name="3 Diagrama"/>
          <p:cNvGraphicFramePr/>
          <p:nvPr/>
        </p:nvGraphicFramePr>
        <p:xfrm>
          <a:off x="0" y="908720"/>
          <a:ext cx="5256584" cy="5432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Rectángulo"/>
          <p:cNvSpPr/>
          <p:nvPr/>
        </p:nvSpPr>
        <p:spPr>
          <a:xfrm>
            <a:off x="4500563" y="1125538"/>
            <a:ext cx="4643437" cy="9350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s-ES" dirty="0">
              <a:solidFill>
                <a:schemeClr val="tx1"/>
              </a:solidFill>
              <a:latin typeface="Corbel" pitchFamily="34" charset="0"/>
            </a:endParaRPr>
          </a:p>
          <a:p>
            <a:pPr algn="ctr">
              <a:defRPr/>
            </a:pPr>
            <a:endParaRPr lang="es-ES" dirty="0">
              <a:solidFill>
                <a:schemeClr val="tx1"/>
              </a:solidFill>
              <a:latin typeface="Corbe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500563" y="2349500"/>
            <a:ext cx="4643437" cy="9350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s-ES" b="0" dirty="0">
              <a:solidFill>
                <a:schemeClr val="tx1"/>
              </a:solidFill>
              <a:latin typeface="Corbel" pitchFamily="34" charset="0"/>
            </a:endParaRPr>
          </a:p>
          <a:p>
            <a:pPr>
              <a:defRPr/>
            </a:pPr>
            <a:endParaRPr lang="es-ES" sz="1900" b="0" dirty="0">
              <a:solidFill>
                <a:schemeClr val="tx1"/>
              </a:solidFill>
              <a:latin typeface="Corbe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500563" y="3644900"/>
            <a:ext cx="4643437" cy="863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s-ES" b="0" dirty="0">
              <a:solidFill>
                <a:schemeClr val="tx1"/>
              </a:solidFill>
              <a:latin typeface="Corbel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148263" y="4941888"/>
            <a:ext cx="3995737" cy="12239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s-ES" b="0" dirty="0">
              <a:solidFill>
                <a:schemeClr val="tx1"/>
              </a:solidFill>
              <a:latin typeface="Corbe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2674938" cy="777875"/>
          </a:xfrm>
        </p:spPr>
        <p:txBody>
          <a:bodyPr/>
          <a:lstStyle/>
          <a:p>
            <a:pPr>
              <a:defRPr/>
            </a:pP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Society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endParaRPr>
          </a:p>
        </p:txBody>
      </p:sp>
      <p:sp>
        <p:nvSpPr>
          <p:cNvPr id="38915" name="2 Marcador de contenido"/>
          <p:cNvSpPr>
            <a:spLocks noGrp="1"/>
          </p:cNvSpPr>
          <p:nvPr>
            <p:ph idx="1"/>
          </p:nvPr>
        </p:nvSpPr>
        <p:spPr>
          <a:xfrm>
            <a:off x="250825" y="1052513"/>
            <a:ext cx="8642350" cy="5472112"/>
          </a:xfrm>
        </p:spPr>
        <p:txBody>
          <a:bodyPr/>
          <a:lstStyle/>
          <a:p>
            <a:pPr>
              <a:buFontTx/>
              <a:buNone/>
            </a:pPr>
            <a:r>
              <a:rPr lang="es-ES">
                <a:latin typeface="Corbel" pitchFamily="34" charset="0"/>
              </a:rPr>
              <a:t>	</a:t>
            </a:r>
            <a:endParaRPr lang="es-ES" sz="2800">
              <a:latin typeface="Corbel" pitchFamily="34" charset="0"/>
            </a:endParaRPr>
          </a:p>
        </p:txBody>
      </p:sp>
      <p:graphicFrame>
        <p:nvGraphicFramePr>
          <p:cNvPr id="4" name="3 Diagrama"/>
          <p:cNvGraphicFramePr/>
          <p:nvPr/>
        </p:nvGraphicFramePr>
        <p:xfrm>
          <a:off x="0" y="908720"/>
          <a:ext cx="5256584" cy="5432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Rectángulo"/>
          <p:cNvSpPr/>
          <p:nvPr/>
        </p:nvSpPr>
        <p:spPr>
          <a:xfrm>
            <a:off x="3348038" y="188913"/>
            <a:ext cx="5795962" cy="18716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s-ES" dirty="0">
              <a:solidFill>
                <a:schemeClr val="tx1"/>
              </a:solidFill>
              <a:latin typeface="Corbe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s-ES" sz="190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they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were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men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,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older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than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18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years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old</a:t>
            </a:r>
            <a:endParaRPr lang="es-ES" sz="1900" b="0" dirty="0">
              <a:solidFill>
                <a:schemeClr val="tx1"/>
              </a:solidFill>
              <a:latin typeface="Corbe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took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part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in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politics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,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participated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in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the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government</a:t>
            </a:r>
            <a:endParaRPr lang="es-ES" sz="1900" b="0" dirty="0">
              <a:solidFill>
                <a:schemeClr val="tx1"/>
              </a:solidFill>
              <a:latin typeface="Corbe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enjoyed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many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rights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payed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taxes</a:t>
            </a:r>
            <a:endParaRPr lang="es-ES" sz="1900" b="0" dirty="0">
              <a:solidFill>
                <a:schemeClr val="tx1"/>
              </a:solidFill>
              <a:latin typeface="Corbe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could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own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property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(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land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,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slaves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they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did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not</a:t>
            </a:r>
            <a:r>
              <a:rPr lang="es-ES" sz="1900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sz="1900" b="0" dirty="0" err="1">
                <a:solidFill>
                  <a:schemeClr val="tx1"/>
                </a:solidFill>
                <a:latin typeface="Corbel" pitchFamily="34" charset="0"/>
              </a:rPr>
              <a:t>work</a:t>
            </a:r>
            <a:endParaRPr lang="es-ES" sz="1900" b="0" dirty="0">
              <a:solidFill>
                <a:schemeClr val="tx1"/>
              </a:solidFill>
              <a:latin typeface="Corbel" pitchFamily="34" charset="0"/>
            </a:endParaRPr>
          </a:p>
          <a:p>
            <a:pPr algn="ctr">
              <a:defRPr/>
            </a:pPr>
            <a:endParaRPr lang="es-ES" dirty="0">
              <a:solidFill>
                <a:schemeClr val="tx1"/>
              </a:solidFill>
              <a:latin typeface="Corbe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348038" y="2205038"/>
            <a:ext cx="5795962" cy="12239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s-ES" b="0" dirty="0">
              <a:solidFill>
                <a:schemeClr val="tx1"/>
              </a:solidFill>
              <a:latin typeface="Corbe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could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be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free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or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slaves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,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but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had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no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rights</a:t>
            </a:r>
            <a:endParaRPr lang="es-ES" b="0" dirty="0">
              <a:solidFill>
                <a:schemeClr val="tx1"/>
              </a:solidFill>
              <a:latin typeface="Corbe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could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not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participate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in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politics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, vote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or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go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to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public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shows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under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the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rule of a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man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,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father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or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husband</a:t>
            </a:r>
            <a:endParaRPr lang="es-ES" b="0" dirty="0">
              <a:solidFill>
                <a:schemeClr val="tx1"/>
              </a:solidFill>
              <a:latin typeface="Corbe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rich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women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stayed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at home;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poor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women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worked</a:t>
            </a:r>
            <a:endParaRPr lang="es-ES" b="0" dirty="0">
              <a:solidFill>
                <a:schemeClr val="tx1"/>
              </a:solidFill>
              <a:latin typeface="Corbe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s-ES" sz="1900" b="0" dirty="0">
              <a:solidFill>
                <a:schemeClr val="tx1"/>
              </a:solidFill>
              <a:latin typeface="Corbe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348038" y="3573463"/>
            <a:ext cx="5795962" cy="1150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Char char="•"/>
              <a:defRPr/>
            </a:pPr>
            <a:r>
              <a:rPr lang="es-ES" b="0" dirty="0">
                <a:solidFill>
                  <a:schemeClr val="tx1"/>
                </a:solidFill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they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were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free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payed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taxes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and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fought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in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the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army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of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the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city</a:t>
            </a:r>
            <a:endParaRPr lang="es-ES" b="0" dirty="0">
              <a:solidFill>
                <a:schemeClr val="tx1"/>
              </a:solidFill>
              <a:latin typeface="Corbe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not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allowed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to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own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land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or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houses</a:t>
            </a:r>
            <a:endParaRPr lang="es-ES" b="0" dirty="0">
              <a:solidFill>
                <a:schemeClr val="tx1"/>
              </a:solidFill>
              <a:latin typeface="Corbe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usually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worked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in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trade</a:t>
            </a:r>
            <a:endParaRPr lang="es-ES" b="0" dirty="0">
              <a:solidFill>
                <a:schemeClr val="tx1"/>
              </a:solidFill>
              <a:latin typeface="Corbel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535488" y="4868863"/>
            <a:ext cx="4608512" cy="15128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Char char="•"/>
              <a:defRPr/>
            </a:pP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they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were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not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free –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considered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property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like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animals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or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objects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-,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woked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for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the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family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that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owned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them</a:t>
            </a:r>
            <a:endParaRPr lang="es-ES" b="0" dirty="0">
              <a:solidFill>
                <a:schemeClr val="tx1"/>
              </a:solidFill>
              <a:latin typeface="Corbe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usually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prisioners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of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war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or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children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of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slaves</a:t>
            </a:r>
            <a:endParaRPr lang="es-ES" b="0" dirty="0">
              <a:solidFill>
                <a:schemeClr val="tx1"/>
              </a:solidFill>
              <a:latin typeface="Corbe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worked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in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agriculture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or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domestic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s-ES" b="0" dirty="0" err="1">
                <a:solidFill>
                  <a:schemeClr val="tx1"/>
                </a:solidFill>
                <a:latin typeface="Corbel" pitchFamily="34" charset="0"/>
              </a:rPr>
              <a:t>work</a:t>
            </a:r>
            <a:r>
              <a:rPr lang="es-ES" b="0" dirty="0">
                <a:solidFill>
                  <a:schemeClr val="tx1"/>
                </a:solidFill>
                <a:latin typeface="Corbe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>
              <a:defRPr/>
            </a:pP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Society</a:t>
            </a:r>
            <a:r>
              <a:rPr lang="es-E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: </a:t>
            </a:r>
            <a:r>
              <a:rPr lang="es-E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Who</a:t>
            </a:r>
            <a:r>
              <a:rPr lang="es-E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 am I?</a:t>
            </a:r>
          </a:p>
        </p:txBody>
      </p:sp>
      <p:sp>
        <p:nvSpPr>
          <p:cNvPr id="39939" name="2 Marcador de contenido"/>
          <p:cNvSpPr>
            <a:spLocks noGrp="1"/>
          </p:cNvSpPr>
          <p:nvPr>
            <p:ph idx="1"/>
          </p:nvPr>
        </p:nvSpPr>
        <p:spPr>
          <a:xfrm>
            <a:off x="250825" y="1196975"/>
            <a:ext cx="8713788" cy="5256213"/>
          </a:xfrm>
        </p:spPr>
        <p:txBody>
          <a:bodyPr/>
          <a:lstStyle/>
          <a:p>
            <a:r>
              <a:rPr lang="es-ES" sz="2800">
                <a:latin typeface="Corbel" pitchFamily="34" charset="0"/>
              </a:rPr>
              <a:t>I work in a shop in the Agora selling figgs my master produces in his orchard ________</a:t>
            </a:r>
          </a:p>
          <a:p>
            <a:r>
              <a:rPr lang="es-ES" sz="2800">
                <a:latin typeface="Corbel" pitchFamily="34" charset="0"/>
              </a:rPr>
              <a:t>My husband leaves every morning to work in the fields while I take care of our family and the animals_______</a:t>
            </a:r>
          </a:p>
          <a:p>
            <a:r>
              <a:rPr lang="es-ES" sz="2800">
                <a:latin typeface="Corbel" pitchFamily="34" charset="0"/>
              </a:rPr>
              <a:t>I meet other men every week to discuss the problems of our city _____________</a:t>
            </a:r>
          </a:p>
          <a:p>
            <a:r>
              <a:rPr lang="es-ES" sz="2800">
                <a:latin typeface="Corbel" pitchFamily="34" charset="0"/>
              </a:rPr>
              <a:t>I have three ships and I sail them around the Mediterranean to buy products I sell in the city ____</a:t>
            </a:r>
          </a:p>
          <a:p>
            <a:r>
              <a:rPr lang="es-ES" sz="2800">
                <a:latin typeface="Corbel" pitchFamily="34" charset="0"/>
              </a:rPr>
              <a:t>I supervise our slaves, the children and the house in the city –it can be quite a job sometimes _________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528</Words>
  <Application>Microsoft Office PowerPoint</Application>
  <PresentationFormat>Presentación en pantalla (4:3)</PresentationFormat>
  <Paragraphs>75</Paragraphs>
  <Slides>14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Corbel</vt:lpstr>
      <vt:lpstr>Tema de Office</vt:lpstr>
      <vt:lpstr>Ancient Greece:  Economy and Society </vt:lpstr>
      <vt:lpstr>Greek Economy</vt:lpstr>
      <vt:lpstr>Greek Economy: Agriculture</vt:lpstr>
      <vt:lpstr>Terracing saves water and soil in mountainous environments</vt:lpstr>
      <vt:lpstr>Farming Products</vt:lpstr>
      <vt:lpstr>Presentación de PowerPoint</vt:lpstr>
      <vt:lpstr>… and of course, fish</vt:lpstr>
      <vt:lpstr>Crafts</vt:lpstr>
      <vt:lpstr>Trade</vt:lpstr>
      <vt:lpstr>Trade</vt:lpstr>
      <vt:lpstr>Greek Economy: answer the questions</vt:lpstr>
      <vt:lpstr>Society: complete the pyramid </vt:lpstr>
      <vt:lpstr>Society</vt:lpstr>
      <vt:lpstr>Society: Who am I?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Greece: Economy and Society</dc:title>
  <dc:creator>manuel</dc:creator>
  <cp:lastModifiedBy>Maria Sanz</cp:lastModifiedBy>
  <cp:revision>15</cp:revision>
  <dcterms:created xsi:type="dcterms:W3CDTF">2013-11-30T20:32:23Z</dcterms:created>
  <dcterms:modified xsi:type="dcterms:W3CDTF">2016-08-03T21:36:24Z</dcterms:modified>
</cp:coreProperties>
</file>