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1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217C8-135B-4EC7-B556-691D04558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D8EC6-7459-413F-913F-C564CB61EFB5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E3AEC-B9A4-4D03-8ECA-7BDFD5374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2B65F-A236-4464-9910-093522EC3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86ED0-006E-4819-A096-920C33F85DF6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949258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932F4-992D-484E-9560-3C26B8E60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E445A-D5D6-4B73-88CF-E111B9730672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CE2CE-425C-4CAB-8DEC-A959FB60E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2B7EB-1A17-42BD-A6CF-D119243FC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877D7B-5D8C-43D9-8ACB-6AC67C64175D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842227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90A63-3D44-40D3-8825-41A599CCA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14BBE-9FA5-4C25-BD1A-158923CC2034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94A9D-9324-4AC1-8086-FEDDB658D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E7608-C2CF-4A95-8385-AB3D22DF9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33FF2-A367-4086-BE8C-849DB740861E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582405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A0E3CFF-07D2-43BC-8F4E-B2674364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FF9FD-6902-4477-AB9B-E874F5EB4905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CDB27E-DBA0-46EE-97BE-FD4C23F0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E3D5F2-A310-4A0C-99E4-6791879C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394F0-4BA8-43B1-8CE6-8575516DAEAD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965791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F8318E3-2117-40CA-A682-CC4A34CCA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1A913-B9EC-47DE-8BCB-D066C5077D2D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3F79314-81D7-4C54-A6C0-28601685C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5C9CA2F-337A-45C4-B5DC-B3150BBD4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01D25-3414-4EF2-809E-66CE2CEF0C16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731965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D12E776-8DB9-428D-A3E2-C8AC8C3A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287A5-568B-4B0B-95FF-589E3148F6FC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76AE3A6-5226-425C-8AD1-F44D0305D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6E6BA12-2315-49E7-87C1-0836CB21A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5B4EA-7C74-46BE-9A31-988A59F9689C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50422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AE52499-E1C9-4323-86CE-77990C701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F91FE-0886-42CA-A66C-E7FB781D35BE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67F118D-C9A7-45D9-BDAA-236C289A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6483F69-4973-441A-B38E-C7AD1D113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D2B766-8000-4ADC-94C5-FB35C4B5BE72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62706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A38AF6D-7EC9-4BDC-9CAD-CC9A7E9DB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1BF3D-20C5-47F7-8A89-881E1FFDA1DE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D3F3C27-0F30-49A7-86C1-EBB772F79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9B93881-1E4C-4CA2-9F14-74BCA412F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C583A-C7EA-43D3-A9E1-F1D5A44E0906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535687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8C41E03-AA93-4B0C-A8BD-B56CDA059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2044C-DDAF-4C48-AE3D-F4F3BB75C13F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5DDF59C-08F5-4814-BF0A-FB84B1EBD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7FFC401-B8E5-4B9B-9225-2C10AFA24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0CA20-59A2-4D2C-88E3-E428D1095595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442088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60BCF-6AFC-47F9-ACCB-1F469BA7A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B3ED9-DBCA-47B2-9661-CBACBB1F9DE9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87515-7D86-4C0A-88F5-DF4A1022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A86A0-16F4-4348-BF73-C1452ADE2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BA015-533B-42FA-A75D-76CB029386D1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919470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86536-157C-441B-9142-DEED65BB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C346C-7086-494F-ABEC-4141DA08DCA9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6FADD-00CB-411A-97B3-22E9DC385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95D41-BE4B-418A-9AB6-D972DF1DF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0785A-05AB-4060-9214-CB2890351CDA}" type="slidenum">
              <a:rPr lang="en-GB" altLang="es-ES"/>
              <a:pPr/>
              <a:t>‹Nº›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027250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ADF153E-D922-4511-A902-F62C1E1EBB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  <a:endParaRPr lang="en-GB" altLang="es-E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98AC965-1E81-409E-B529-9DFB17A683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  <a:endParaRPr lang="en-GB" alt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79B1F-08FC-44AF-9B9E-622616FA5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93D7AC-E8A0-4425-81DF-F5F7D583D0E7}" type="datetimeFigureOut">
              <a:rPr lang="en-GB"/>
              <a:pPr>
                <a:defRPr/>
              </a:pPr>
              <a:t>09/07/2017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5F73A-BDFD-4F1B-BFCE-4959704ABC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0934B-E46D-449C-8791-57C47590E7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55935D3-BB0C-48E5-8106-CD6CC6A9DC9A}" type="slidenum">
              <a:rPr lang="en-GB" altLang="es-ES"/>
              <a:pPr/>
              <a:t>‹Nº›</a:t>
            </a:fld>
            <a:endParaRPr lang="en-GB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08704CD-B526-4713-90E2-C82F9870D1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260350"/>
            <a:ext cx="7772400" cy="1470025"/>
          </a:xfrm>
        </p:spPr>
        <p:txBody>
          <a:bodyPr/>
          <a:lstStyle/>
          <a:p>
            <a:r>
              <a:rPr lang="en-GB" altLang="es-ES" sz="9600">
                <a:latin typeface="Comic Sans MS" panose="030F0702030302020204" pitchFamily="66" charset="0"/>
              </a:rPr>
              <a:t>Mosaic</a:t>
            </a:r>
          </a:p>
        </p:txBody>
      </p:sp>
      <p:pic>
        <p:nvPicPr>
          <p:cNvPr id="2051" name="Picture 15">
            <a:extLst>
              <a:ext uri="{FF2B5EF4-FFF2-40B4-BE49-F238E27FC236}">
                <a16:creationId xmlns:a16="http://schemas.microsoft.com/office/drawing/2014/main" id="{C1DBE27B-0EC7-464C-9400-61701A47E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773238"/>
            <a:ext cx="6553200" cy="490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1842AB89-F078-43B4-A6A7-8A9626B40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260350"/>
            <a:ext cx="7772400" cy="1470025"/>
          </a:xfrm>
        </p:spPr>
        <p:txBody>
          <a:bodyPr/>
          <a:lstStyle/>
          <a:p>
            <a:r>
              <a:rPr lang="en-GB" altLang="es-ES" sz="9600">
                <a:latin typeface="Comic Sans MS" panose="030F0702030302020204" pitchFamily="66" charset="0"/>
              </a:rPr>
              <a:t>Mosaic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1FCC100B-FDEF-4BD3-BEE6-0FDD0DAA6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66938"/>
            <a:ext cx="1071563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E9E8709-459D-4749-8034-A53A29C3B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238500"/>
            <a:ext cx="1071563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338A70B0-7056-4C3E-890F-6A5A581F5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3238500"/>
            <a:ext cx="1079500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B3F4127-31F4-448E-A89B-47A166593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63" y="2151063"/>
            <a:ext cx="11049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E5188ECE-3F97-4562-9C41-44E47D200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166938"/>
            <a:ext cx="1079500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846D36C-7C46-4677-883F-D66427DCB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588" y="3254375"/>
            <a:ext cx="1063625" cy="106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11">
            <a:extLst>
              <a:ext uri="{FF2B5EF4-FFF2-40B4-BE49-F238E27FC236}">
                <a16:creationId xmlns:a16="http://schemas.microsoft.com/office/drawing/2014/main" id="{0E8012CC-AF27-4581-8439-17287D0A6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085975"/>
            <a:ext cx="1125538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C1087B5B-11D6-4022-8D39-9FD3B800F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3254375"/>
            <a:ext cx="1103313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A09E2456-3268-43BF-B53A-5BC38D03D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3209925"/>
            <a:ext cx="1158875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AAB46BA4-A819-477D-A835-857FA6303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2009775"/>
            <a:ext cx="127635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9F4B7269-D5A3-4A83-B1BF-7D5BBA37D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13" y="2073275"/>
            <a:ext cx="1103312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A6D3D508-0998-4907-A268-EFA2FD699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775" y="3254375"/>
            <a:ext cx="1071563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D2CFA045-2BE9-448A-A8CD-5A5F1A86E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4310063"/>
            <a:ext cx="11049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8" name="Picture 9">
            <a:extLst>
              <a:ext uri="{FF2B5EF4-FFF2-40B4-BE49-F238E27FC236}">
                <a16:creationId xmlns:a16="http://schemas.microsoft.com/office/drawing/2014/main" id="{9EF25326-6459-41DE-91A3-8C5CCFF19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4370388"/>
            <a:ext cx="10795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590E4032-5253-49C3-B116-DAF1CBC9D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4378325"/>
            <a:ext cx="1071563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95064685-A91A-48B3-8D39-F0F20145F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4357688"/>
            <a:ext cx="1274763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0F91B535-8313-4742-B584-7B4285F21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63" y="4400550"/>
            <a:ext cx="1071562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2" name="Picture 10">
            <a:extLst>
              <a:ext uri="{FF2B5EF4-FFF2-40B4-BE49-F238E27FC236}">
                <a16:creationId xmlns:a16="http://schemas.microsoft.com/office/drawing/2014/main" id="{DD839F22-B100-4C79-BE9C-71A09D998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4408488"/>
            <a:ext cx="1063625" cy="106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F0F97BBE-CC24-4D8A-A716-2E3F135D2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5472113"/>
            <a:ext cx="1104900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1">
            <a:extLst>
              <a:ext uri="{FF2B5EF4-FFF2-40B4-BE49-F238E27FC236}">
                <a16:creationId xmlns:a16="http://schemas.microsoft.com/office/drawing/2014/main" id="{F7940B5D-C6DE-4C0A-9378-5165C63FA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88" y="5472113"/>
            <a:ext cx="1125537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1">
            <a:extLst>
              <a:ext uri="{FF2B5EF4-FFF2-40B4-BE49-F238E27FC236}">
                <a16:creationId xmlns:a16="http://schemas.microsoft.com/office/drawing/2014/main" id="{D387D5E9-FEAA-45E6-A246-75E9BB123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763" y="5613400"/>
            <a:ext cx="1123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5">
            <a:extLst>
              <a:ext uri="{FF2B5EF4-FFF2-40B4-BE49-F238E27FC236}">
                <a16:creationId xmlns:a16="http://schemas.microsoft.com/office/drawing/2014/main" id="{9DAEB9BC-F155-41F7-ABA8-38DE5635C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363" y="5602288"/>
            <a:ext cx="1079500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2">
            <a:extLst>
              <a:ext uri="{FF2B5EF4-FFF2-40B4-BE49-F238E27FC236}">
                <a16:creationId xmlns:a16="http://schemas.microsoft.com/office/drawing/2014/main" id="{395CAF0B-18F0-4C5A-B3B5-ECF01D70C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5483225"/>
            <a:ext cx="1101725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3">
            <a:extLst>
              <a:ext uri="{FF2B5EF4-FFF2-40B4-BE49-F238E27FC236}">
                <a16:creationId xmlns:a16="http://schemas.microsoft.com/office/drawing/2014/main" id="{E1436C5B-1C90-451C-8219-A31E4E4BA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5638800"/>
            <a:ext cx="1071563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0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>
            <a:extLst>
              <a:ext uri="{FF2B5EF4-FFF2-40B4-BE49-F238E27FC236}">
                <a16:creationId xmlns:a16="http://schemas.microsoft.com/office/drawing/2014/main" id="{B6B5C213-3992-4F2C-A85E-A169F4ABB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238875"/>
            <a:ext cx="82089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GB" altLang="es-ES" sz="3600">
                <a:latin typeface="Comic Sans MS" panose="030F0702030302020204" pitchFamily="66" charset="0"/>
              </a:rPr>
              <a:t>  Romans lived in villas.</a:t>
            </a:r>
          </a:p>
        </p:txBody>
      </p:sp>
      <p:pic>
        <p:nvPicPr>
          <p:cNvPr id="4099" name="Picture 2">
            <a:extLst>
              <a:ext uri="{FF2B5EF4-FFF2-40B4-BE49-F238E27FC236}">
                <a16:creationId xmlns:a16="http://schemas.microsoft.com/office/drawing/2014/main" id="{94D312EC-37AF-4F18-A60A-CA1CCDEBD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35"/>
          <a:stretch>
            <a:fillRect/>
          </a:stretch>
        </p:blipFill>
        <p:spPr bwMode="auto">
          <a:xfrm>
            <a:off x="755650" y="0"/>
            <a:ext cx="7561263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E21DB9E0-59CB-4BF4-82DC-2A1500593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/>
          <a:stretch>
            <a:fillRect/>
          </a:stretch>
        </p:blipFill>
        <p:spPr bwMode="auto">
          <a:xfrm>
            <a:off x="539750" y="-26988"/>
            <a:ext cx="8167688" cy="597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3" name="TextBox 7">
            <a:extLst>
              <a:ext uri="{FF2B5EF4-FFF2-40B4-BE49-F238E27FC236}">
                <a16:creationId xmlns:a16="http://schemas.microsoft.com/office/drawing/2014/main" id="{401A68E9-5A90-4637-A93B-9C6146B65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238875"/>
            <a:ext cx="87137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GB" altLang="es-ES" sz="3600">
                <a:latin typeface="Comic Sans MS" panose="030F0702030302020204" pitchFamily="66" charset="0"/>
              </a:rPr>
              <a:t>  Romans liked mosaics in their houses.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561721FD-A8E2-4A27-99A7-C8232EC36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s-ES"/>
          </a:p>
        </p:txBody>
      </p:sp>
      <p:pic>
        <p:nvPicPr>
          <p:cNvPr id="6147" name="Picture 3">
            <a:extLst>
              <a:ext uri="{FF2B5EF4-FFF2-40B4-BE49-F238E27FC236}">
                <a16:creationId xmlns:a16="http://schemas.microsoft.com/office/drawing/2014/main" id="{924FFE56-5C54-4A07-8698-539024364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-26988"/>
            <a:ext cx="5832475" cy="599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BDD077C0-D5D6-467B-8A7C-218EEBE34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8913"/>
            <a:ext cx="7343775" cy="617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1F5EFDC4-980E-4809-8EDD-283FCB65F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8267700" cy="619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CD163B8C-6269-4438-99E8-2EE7F6034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60350"/>
            <a:ext cx="7683500" cy="511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EFD4D19C-74C0-476E-BEA3-17764208F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60350"/>
            <a:ext cx="7491413" cy="633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C6701A2E-1FE4-4920-A833-52261D238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8655050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54C50241-350E-461E-BF09-4D1852FF8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5888"/>
            <a:ext cx="8448675" cy="633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91F70B50-DC8C-4821-8593-4FEB1C1F5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5888"/>
            <a:ext cx="7862887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EA6388BF-C930-498C-924D-EFAA128F6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5888"/>
            <a:ext cx="7693025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A233A05A-3509-4ACA-AE9C-2701A748D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39713"/>
            <a:ext cx="6281738" cy="628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4218D6E1-149F-4286-8EE4-03F660F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188913"/>
            <a:ext cx="6335713" cy="633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8124B3D-6FFE-465A-8584-37A71242FA30}"/>
              </a:ext>
            </a:extLst>
          </p:cNvPr>
          <p:cNvSpPr/>
          <p:nvPr/>
        </p:nvSpPr>
        <p:spPr>
          <a:xfrm>
            <a:off x="1547813" y="115888"/>
            <a:ext cx="6553200" cy="655320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Point Star 1">
            <a:extLst>
              <a:ext uri="{FF2B5EF4-FFF2-40B4-BE49-F238E27FC236}">
                <a16:creationId xmlns:a16="http://schemas.microsoft.com/office/drawing/2014/main" id="{8CBF0769-55E1-4F50-BD3C-FDBCDA9DB0EA}"/>
              </a:ext>
            </a:extLst>
          </p:cNvPr>
          <p:cNvSpPr/>
          <p:nvPr/>
        </p:nvSpPr>
        <p:spPr>
          <a:xfrm>
            <a:off x="900113" y="71438"/>
            <a:ext cx="7542212" cy="6670675"/>
          </a:xfrm>
          <a:prstGeom prst="star5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Point Star 1">
            <a:extLst>
              <a:ext uri="{FF2B5EF4-FFF2-40B4-BE49-F238E27FC236}">
                <a16:creationId xmlns:a16="http://schemas.microsoft.com/office/drawing/2014/main" id="{5DE8AF40-2EE5-4B0E-807E-8014C9C30663}"/>
              </a:ext>
            </a:extLst>
          </p:cNvPr>
          <p:cNvSpPr/>
          <p:nvPr/>
        </p:nvSpPr>
        <p:spPr>
          <a:xfrm>
            <a:off x="971550" y="188913"/>
            <a:ext cx="7561263" cy="6480175"/>
          </a:xfrm>
          <a:prstGeom prst="star5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1FCDB51-6DDF-488B-8BDB-E80EBD986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275" y="2257425"/>
            <a:ext cx="4016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B012A0D-982F-48F5-8F60-E965D3274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388" y="2932113"/>
            <a:ext cx="4016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9286E50-235B-4FDF-97E8-097F5FAD7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2389188"/>
            <a:ext cx="404812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64E4EC6E-AE2B-4E1B-9670-598EA5529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00" y="1754188"/>
            <a:ext cx="414338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CC56A04A-1A90-467D-80AA-9254FB0B7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936625"/>
            <a:ext cx="404812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3BE20220-AF61-4DEB-8590-901B6D91F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1858963"/>
            <a:ext cx="398462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1FBC4FD3-4C0E-4370-BBDA-01AF37FC0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38" y="476250"/>
            <a:ext cx="420687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316757F9-2CC1-4424-9200-7FDAC48F5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1843088"/>
            <a:ext cx="414338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E9EF15FC-43A0-40A3-874E-C0C6C85F5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2373313"/>
            <a:ext cx="4349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18E7068D-9F53-452B-856C-0AEF3DB03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1103313"/>
            <a:ext cx="477838" cy="47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1D347610-A809-4114-9971-4CD17B72B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88" y="1373188"/>
            <a:ext cx="414337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1F11AE23-C25B-42C8-ADB7-D76E1BB36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2657475"/>
            <a:ext cx="40005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24B19786-996C-4F08-A7F8-B26047A57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3149600"/>
            <a:ext cx="414337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F3BC3D37-CD31-4DA8-85EC-C5E79D20F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159125"/>
            <a:ext cx="404813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64A2A49B-83A5-4DED-96EA-870468863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13" y="2757488"/>
            <a:ext cx="400050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4">
            <a:extLst>
              <a:ext uri="{FF2B5EF4-FFF2-40B4-BE49-F238E27FC236}">
                <a16:creationId xmlns:a16="http://schemas.microsoft.com/office/drawing/2014/main" id="{F80CCE8E-E8E9-4149-867A-57F88B1DB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2709863"/>
            <a:ext cx="477838" cy="47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>
            <a:extLst>
              <a:ext uri="{FF2B5EF4-FFF2-40B4-BE49-F238E27FC236}">
                <a16:creationId xmlns:a16="http://schemas.microsoft.com/office/drawing/2014/main" id="{34FC67BA-CE02-4349-9F0F-B4D61E487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338" y="2692400"/>
            <a:ext cx="4016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FA519207-C94D-456E-9BB4-7F0D936E9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75" y="2751138"/>
            <a:ext cx="398463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8">
            <a:extLst>
              <a:ext uri="{FF2B5EF4-FFF2-40B4-BE49-F238E27FC236}">
                <a16:creationId xmlns:a16="http://schemas.microsoft.com/office/drawing/2014/main" id="{35CA7607-F16C-483A-9974-1BABDF507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3238500"/>
            <a:ext cx="41275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1">
            <a:extLst>
              <a:ext uri="{FF2B5EF4-FFF2-40B4-BE49-F238E27FC236}">
                <a16:creationId xmlns:a16="http://schemas.microsoft.com/office/drawing/2014/main" id="{A562CF90-A8F2-495A-9B4C-E6BE91211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3238500"/>
            <a:ext cx="420688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1">
            <a:extLst>
              <a:ext uri="{FF2B5EF4-FFF2-40B4-BE49-F238E27FC236}">
                <a16:creationId xmlns:a16="http://schemas.microsoft.com/office/drawing/2014/main" id="{5CEB4140-9341-42ED-98DB-89D6169B4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450" y="2692400"/>
            <a:ext cx="420688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80" name="Picture 5">
            <a:extLst>
              <a:ext uri="{FF2B5EF4-FFF2-40B4-BE49-F238E27FC236}">
                <a16:creationId xmlns:a16="http://schemas.microsoft.com/office/drawing/2014/main" id="{40F1580F-40AE-4070-B0EB-FA08F0420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138" y="2652713"/>
            <a:ext cx="404812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2">
            <a:extLst>
              <a:ext uri="{FF2B5EF4-FFF2-40B4-BE49-F238E27FC236}">
                <a16:creationId xmlns:a16="http://schemas.microsoft.com/office/drawing/2014/main" id="{E53941AD-4B17-496B-B57F-2401EDFB2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175" y="2849563"/>
            <a:ext cx="41275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887E6BB6-43EF-46E7-9DF8-D78AB6A37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00" y="3187700"/>
            <a:ext cx="401638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>
            <a:extLst>
              <a:ext uri="{FF2B5EF4-FFF2-40B4-BE49-F238E27FC236}">
                <a16:creationId xmlns:a16="http://schemas.microsoft.com/office/drawing/2014/main" id="{AE88C6F2-7A60-4FAF-93B1-98F573280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3" y="3219450"/>
            <a:ext cx="401637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6AE9B26F-ABA4-48F5-A492-9AAD20EFB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00" y="3289300"/>
            <a:ext cx="40005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5">
            <a:extLst>
              <a:ext uri="{FF2B5EF4-FFF2-40B4-BE49-F238E27FC236}">
                <a16:creationId xmlns:a16="http://schemas.microsoft.com/office/drawing/2014/main" id="{B7D26901-5B87-440C-B258-F4BE10976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0" y="3233738"/>
            <a:ext cx="40481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8">
            <a:extLst>
              <a:ext uri="{FF2B5EF4-FFF2-40B4-BE49-F238E27FC236}">
                <a16:creationId xmlns:a16="http://schemas.microsoft.com/office/drawing/2014/main" id="{A716CEA3-38AB-46EA-9857-88E37067C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350" y="2717800"/>
            <a:ext cx="41275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9">
            <a:extLst>
              <a:ext uri="{FF2B5EF4-FFF2-40B4-BE49-F238E27FC236}">
                <a16:creationId xmlns:a16="http://schemas.microsoft.com/office/drawing/2014/main" id="{F3342A49-7B2A-48DC-A2FC-2197DD392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0" y="2700338"/>
            <a:ext cx="404813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1">
            <a:extLst>
              <a:ext uri="{FF2B5EF4-FFF2-40B4-BE49-F238E27FC236}">
                <a16:creationId xmlns:a16="http://schemas.microsoft.com/office/drawing/2014/main" id="{7EF8E7FD-38B0-437C-8EDE-662A08F9D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2649538"/>
            <a:ext cx="420687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2">
            <a:extLst>
              <a:ext uri="{FF2B5EF4-FFF2-40B4-BE49-F238E27FC236}">
                <a16:creationId xmlns:a16="http://schemas.microsoft.com/office/drawing/2014/main" id="{B21A0A0D-DD4D-4A94-839D-B3CC2C38F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413" y="2632075"/>
            <a:ext cx="41275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3">
            <a:extLst>
              <a:ext uri="{FF2B5EF4-FFF2-40B4-BE49-F238E27FC236}">
                <a16:creationId xmlns:a16="http://schemas.microsoft.com/office/drawing/2014/main" id="{C19940D1-B115-475F-82E3-A05477BF6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3263900"/>
            <a:ext cx="433388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4">
            <a:extLst>
              <a:ext uri="{FF2B5EF4-FFF2-40B4-BE49-F238E27FC236}">
                <a16:creationId xmlns:a16="http://schemas.microsoft.com/office/drawing/2014/main" id="{4A891FCA-E21B-4A87-A215-14274767F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8" y="2657475"/>
            <a:ext cx="477837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8">
            <a:extLst>
              <a:ext uri="{FF2B5EF4-FFF2-40B4-BE49-F238E27FC236}">
                <a16:creationId xmlns:a16="http://schemas.microsoft.com/office/drawing/2014/main" id="{2598CDBE-D57B-405D-ACA6-C82A12EF0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088" y="2692400"/>
            <a:ext cx="41433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4">
            <a:extLst>
              <a:ext uri="{FF2B5EF4-FFF2-40B4-BE49-F238E27FC236}">
                <a16:creationId xmlns:a16="http://schemas.microsoft.com/office/drawing/2014/main" id="{7EFD604D-6C87-42FD-95EC-099881AB6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00" y="3228975"/>
            <a:ext cx="4000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8">
            <a:extLst>
              <a:ext uri="{FF2B5EF4-FFF2-40B4-BE49-F238E27FC236}">
                <a16:creationId xmlns:a16="http://schemas.microsoft.com/office/drawing/2014/main" id="{CC12929F-452E-45E1-B000-718FA3735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5" y="4119563"/>
            <a:ext cx="414338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9">
            <a:extLst>
              <a:ext uri="{FF2B5EF4-FFF2-40B4-BE49-F238E27FC236}">
                <a16:creationId xmlns:a16="http://schemas.microsoft.com/office/drawing/2014/main" id="{CBE06B74-09C4-4AF1-89CD-436B286E4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0" y="3857625"/>
            <a:ext cx="404813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3C363C8F-FC0B-4D9E-BE17-D0242C24E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741738"/>
            <a:ext cx="4016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14">
            <a:extLst>
              <a:ext uri="{FF2B5EF4-FFF2-40B4-BE49-F238E27FC236}">
                <a16:creationId xmlns:a16="http://schemas.microsoft.com/office/drawing/2014/main" id="{615291EA-3629-4F35-8D93-FEDF1B591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3716338"/>
            <a:ext cx="477837" cy="47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3">
            <a:extLst>
              <a:ext uri="{FF2B5EF4-FFF2-40B4-BE49-F238E27FC236}">
                <a16:creationId xmlns:a16="http://schemas.microsoft.com/office/drawing/2014/main" id="{868A103A-688B-452C-B5B5-5AD472C8D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3741738"/>
            <a:ext cx="4016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0">
            <a:extLst>
              <a:ext uri="{FF2B5EF4-FFF2-40B4-BE49-F238E27FC236}">
                <a16:creationId xmlns:a16="http://schemas.microsoft.com/office/drawing/2014/main" id="{3D2219C9-75C9-4DA6-8386-069318F5D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88" y="3659188"/>
            <a:ext cx="398462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8">
            <a:extLst>
              <a:ext uri="{FF2B5EF4-FFF2-40B4-BE49-F238E27FC236}">
                <a16:creationId xmlns:a16="http://schemas.microsoft.com/office/drawing/2014/main" id="{5AF6A602-7BC1-40AB-8737-215792DFA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88" y="3911600"/>
            <a:ext cx="414337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1">
            <a:extLst>
              <a:ext uri="{FF2B5EF4-FFF2-40B4-BE49-F238E27FC236}">
                <a16:creationId xmlns:a16="http://schemas.microsoft.com/office/drawing/2014/main" id="{A6E034B4-B4D9-4D0D-BCDC-B1879E83D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4143375"/>
            <a:ext cx="420688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1">
            <a:extLst>
              <a:ext uri="{FF2B5EF4-FFF2-40B4-BE49-F238E27FC236}">
                <a16:creationId xmlns:a16="http://schemas.microsoft.com/office/drawing/2014/main" id="{A38E4DFD-2E1F-4CF7-8F10-C2CC74930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3449638"/>
            <a:ext cx="420688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5">
            <a:extLst>
              <a:ext uri="{FF2B5EF4-FFF2-40B4-BE49-F238E27FC236}">
                <a16:creationId xmlns:a16="http://schemas.microsoft.com/office/drawing/2014/main" id="{CB9FF8FF-037F-4BB7-93BC-AE685F0FA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660775"/>
            <a:ext cx="404813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2">
            <a:extLst>
              <a:ext uri="{FF2B5EF4-FFF2-40B4-BE49-F238E27FC236}">
                <a16:creationId xmlns:a16="http://schemas.microsoft.com/office/drawing/2014/main" id="{D533451E-8932-402A-B8BD-AFBC73DD3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175" y="3328988"/>
            <a:ext cx="41275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3">
            <a:extLst>
              <a:ext uri="{FF2B5EF4-FFF2-40B4-BE49-F238E27FC236}">
                <a16:creationId xmlns:a16="http://schemas.microsoft.com/office/drawing/2014/main" id="{A7918E46-0FBC-417C-A73A-A58F9CE88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3697288"/>
            <a:ext cx="401638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4">
            <a:extLst>
              <a:ext uri="{FF2B5EF4-FFF2-40B4-BE49-F238E27FC236}">
                <a16:creationId xmlns:a16="http://schemas.microsoft.com/office/drawing/2014/main" id="{7F776F35-26E3-4DB4-937F-E4AE5A883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863" y="4262438"/>
            <a:ext cx="4016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8">
            <a:extLst>
              <a:ext uri="{FF2B5EF4-FFF2-40B4-BE49-F238E27FC236}">
                <a16:creationId xmlns:a16="http://schemas.microsoft.com/office/drawing/2014/main" id="{3BB0F7ED-0828-4B21-9599-6A04617F4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4362450"/>
            <a:ext cx="41275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9">
            <a:extLst>
              <a:ext uri="{FF2B5EF4-FFF2-40B4-BE49-F238E27FC236}">
                <a16:creationId xmlns:a16="http://schemas.microsoft.com/office/drawing/2014/main" id="{0358F745-92BF-4472-95E4-EDD7BD0FC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75" y="4294188"/>
            <a:ext cx="40322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09" name="Picture 4">
            <a:extLst>
              <a:ext uri="{FF2B5EF4-FFF2-40B4-BE49-F238E27FC236}">
                <a16:creationId xmlns:a16="http://schemas.microsoft.com/office/drawing/2014/main" id="{94D529DB-D967-4A47-9E75-C9051F646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5295900"/>
            <a:ext cx="401637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10" name="Picture 8">
            <a:extLst>
              <a:ext uri="{FF2B5EF4-FFF2-40B4-BE49-F238E27FC236}">
                <a16:creationId xmlns:a16="http://schemas.microsoft.com/office/drawing/2014/main" id="{B92A96DD-B5F0-44BD-B818-8B9B2049B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588" y="4622800"/>
            <a:ext cx="41275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11" name="Picture 9">
            <a:extLst>
              <a:ext uri="{FF2B5EF4-FFF2-40B4-BE49-F238E27FC236}">
                <a16:creationId xmlns:a16="http://schemas.microsoft.com/office/drawing/2014/main" id="{209C7706-787D-49B6-BABE-224CA61F8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6165850"/>
            <a:ext cx="404813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12" name="Picture 3">
            <a:extLst>
              <a:ext uri="{FF2B5EF4-FFF2-40B4-BE49-F238E27FC236}">
                <a16:creationId xmlns:a16="http://schemas.microsoft.com/office/drawing/2014/main" id="{2776CEA3-21BF-4CA7-A8EE-5118BFAAD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75" y="5697538"/>
            <a:ext cx="401638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10">
            <a:extLst>
              <a:ext uri="{FF2B5EF4-FFF2-40B4-BE49-F238E27FC236}">
                <a16:creationId xmlns:a16="http://schemas.microsoft.com/office/drawing/2014/main" id="{0F961A02-54BD-4234-8852-DAA0ECD5F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4276725"/>
            <a:ext cx="398462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14" name="Picture 8">
            <a:extLst>
              <a:ext uri="{FF2B5EF4-FFF2-40B4-BE49-F238E27FC236}">
                <a16:creationId xmlns:a16="http://schemas.microsoft.com/office/drawing/2014/main" id="{8D120681-CC48-463C-B22D-C717A51A9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18050"/>
            <a:ext cx="414337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15" name="Picture 11">
            <a:extLst>
              <a:ext uri="{FF2B5EF4-FFF2-40B4-BE49-F238E27FC236}">
                <a16:creationId xmlns:a16="http://schemas.microsoft.com/office/drawing/2014/main" id="{992320AE-A749-437C-8A3A-64A2F8C83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38" y="4618038"/>
            <a:ext cx="4222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16" name="Picture 11">
            <a:extLst>
              <a:ext uri="{FF2B5EF4-FFF2-40B4-BE49-F238E27FC236}">
                <a16:creationId xmlns:a16="http://schemas.microsoft.com/office/drawing/2014/main" id="{23AFEA95-FA81-49DA-BE1E-BB06B4E9E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5605463"/>
            <a:ext cx="4222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17" name="Picture 5">
            <a:extLst>
              <a:ext uri="{FF2B5EF4-FFF2-40B4-BE49-F238E27FC236}">
                <a16:creationId xmlns:a16="http://schemas.microsoft.com/office/drawing/2014/main" id="{85145B6B-7548-430B-A594-7C286E4A8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4618038"/>
            <a:ext cx="404812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18" name="Picture 12">
            <a:extLst>
              <a:ext uri="{FF2B5EF4-FFF2-40B4-BE49-F238E27FC236}">
                <a16:creationId xmlns:a16="http://schemas.microsoft.com/office/drawing/2014/main" id="{A727B378-0376-4F92-B213-511561CD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775" y="5176838"/>
            <a:ext cx="41275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19" name="Picture 4">
            <a:extLst>
              <a:ext uri="{FF2B5EF4-FFF2-40B4-BE49-F238E27FC236}">
                <a16:creationId xmlns:a16="http://schemas.microsoft.com/office/drawing/2014/main" id="{CF365697-A2E1-478E-9FBA-674B7C2F3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5" y="4775200"/>
            <a:ext cx="401638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20" name="Picture 9">
            <a:extLst>
              <a:ext uri="{FF2B5EF4-FFF2-40B4-BE49-F238E27FC236}">
                <a16:creationId xmlns:a16="http://schemas.microsoft.com/office/drawing/2014/main" id="{4D329E6B-AABD-4539-BC1C-8F1AB3D09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4927600"/>
            <a:ext cx="403225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21" name="Picture 3">
            <a:extLst>
              <a:ext uri="{FF2B5EF4-FFF2-40B4-BE49-F238E27FC236}">
                <a16:creationId xmlns:a16="http://schemas.microsoft.com/office/drawing/2014/main" id="{AED489A3-86A0-4EDC-8FD5-9FA3F615C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178425"/>
            <a:ext cx="40005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22" name="Picture 8">
            <a:extLst>
              <a:ext uri="{FF2B5EF4-FFF2-40B4-BE49-F238E27FC236}">
                <a16:creationId xmlns:a16="http://schemas.microsoft.com/office/drawing/2014/main" id="{229C9BC1-4555-4D2D-8DAE-66D7E708F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588" y="5629275"/>
            <a:ext cx="41275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23" name="Picture 11">
            <a:extLst>
              <a:ext uri="{FF2B5EF4-FFF2-40B4-BE49-F238E27FC236}">
                <a16:creationId xmlns:a16="http://schemas.microsoft.com/office/drawing/2014/main" id="{13EBFC87-DC0B-4EE0-99B1-E1895446B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121275"/>
            <a:ext cx="420687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24" name="Picture 12">
            <a:extLst>
              <a:ext uri="{FF2B5EF4-FFF2-40B4-BE49-F238E27FC236}">
                <a16:creationId xmlns:a16="http://schemas.microsoft.com/office/drawing/2014/main" id="{B5E22629-5746-4BDD-A98D-6BF44C26C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338" y="5126038"/>
            <a:ext cx="41433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25" name="Picture 8">
            <a:extLst>
              <a:ext uri="{FF2B5EF4-FFF2-40B4-BE49-F238E27FC236}">
                <a16:creationId xmlns:a16="http://schemas.microsoft.com/office/drawing/2014/main" id="{75039729-44BF-457F-9B9F-25568295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705475"/>
            <a:ext cx="41275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26" name="Picture 9">
            <a:extLst>
              <a:ext uri="{FF2B5EF4-FFF2-40B4-BE49-F238E27FC236}">
                <a16:creationId xmlns:a16="http://schemas.microsoft.com/office/drawing/2014/main" id="{B6A6FCB8-8D09-43CC-AF24-53FB01E68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350" y="4697413"/>
            <a:ext cx="40481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27" name="Picture 10">
            <a:extLst>
              <a:ext uri="{FF2B5EF4-FFF2-40B4-BE49-F238E27FC236}">
                <a16:creationId xmlns:a16="http://schemas.microsoft.com/office/drawing/2014/main" id="{653CC99B-C190-413F-B4FD-7B70C60E7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738" y="5099050"/>
            <a:ext cx="398462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28" name="Picture 9">
            <a:extLst>
              <a:ext uri="{FF2B5EF4-FFF2-40B4-BE49-F238E27FC236}">
                <a16:creationId xmlns:a16="http://schemas.microsoft.com/office/drawing/2014/main" id="{B476222B-9EE7-4492-AD42-064432667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475" y="6127750"/>
            <a:ext cx="404813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16</Words>
  <Application>Microsoft Office PowerPoint</Application>
  <PresentationFormat>Presentación en pantalla (4:3)</PresentationFormat>
  <Paragraphs>4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Calibri</vt:lpstr>
      <vt:lpstr>Arial</vt:lpstr>
      <vt:lpstr>Comic Sans MS</vt:lpstr>
      <vt:lpstr>Office Theme</vt:lpstr>
      <vt:lpstr>Mosaic</vt:lpstr>
      <vt:lpstr>Mosaic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katka</dc:creator>
  <cp:lastModifiedBy>Maria Sanz</cp:lastModifiedBy>
  <cp:revision>6</cp:revision>
  <dcterms:created xsi:type="dcterms:W3CDTF">2012-02-25T23:28:51Z</dcterms:created>
  <dcterms:modified xsi:type="dcterms:W3CDTF">2017-07-09T20:23:03Z</dcterms:modified>
</cp:coreProperties>
</file>