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2" autoAdjust="0"/>
    <p:restoredTop sz="94660"/>
  </p:normalViewPr>
  <p:slideViewPr>
    <p:cSldViewPr snapToGrid="0">
      <p:cViewPr varScale="1">
        <p:scale>
          <a:sx n="86" d="100"/>
          <a:sy n="86" d="100"/>
        </p:scale>
        <p:origin x="46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31842E-094E-4671-A8B3-52866FFC13A7}" type="doc">
      <dgm:prSet loTypeId="urn:microsoft.com/office/officeart/2016/7/layout/BasicProcessNew" loCatId="process" qsTypeId="urn:microsoft.com/office/officeart/2005/8/quickstyle/simple4#1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B06C4C50-E49E-404D-8970-40D6D29ADA4E}">
      <dgm:prSet custT="1"/>
      <dgm:spPr/>
      <dgm:t>
        <a:bodyPr/>
        <a:lstStyle/>
        <a:p>
          <a:r>
            <a:rPr lang="en-US" sz="1400" b="1" dirty="0"/>
            <a:t>“CAMINA ERGUIDO</a:t>
          </a:r>
          <a:r>
            <a:rPr lang="en-US" sz="1100" b="1" dirty="0"/>
            <a:t>”</a:t>
          </a:r>
          <a:endParaRPr lang="en-US" sz="1100" dirty="0"/>
        </a:p>
      </dgm:t>
    </dgm:pt>
    <dgm:pt modelId="{745E4451-7DB1-432B-84C3-35C9F2D5BE02}" type="parTrans" cxnId="{2492E06D-018D-45F6-9FC6-64686C743F67}">
      <dgm:prSet/>
      <dgm:spPr/>
      <dgm:t>
        <a:bodyPr/>
        <a:lstStyle/>
        <a:p>
          <a:endParaRPr lang="en-US"/>
        </a:p>
      </dgm:t>
    </dgm:pt>
    <dgm:pt modelId="{2A13F611-AF66-4CA7-9FAE-6580C703EE78}" type="sibTrans" cxnId="{2492E06D-018D-45F6-9FC6-64686C743F67}">
      <dgm:prSet/>
      <dgm:spPr/>
      <dgm:t>
        <a:bodyPr/>
        <a:lstStyle/>
        <a:p>
          <a:endParaRPr lang="en-US"/>
        </a:p>
      </dgm:t>
    </dgm:pt>
    <dgm:pt modelId="{062A3A0F-BC4A-4477-B23E-9F9C62698893}">
      <dgm:prSet custT="1"/>
      <dgm:spPr/>
      <dgm:t>
        <a:bodyPr/>
        <a:lstStyle/>
        <a:p>
          <a:r>
            <a:rPr lang="en-US" sz="1400" b="1" dirty="0"/>
            <a:t>APARECIÓ HACE  1.8   MILLONES  </a:t>
          </a:r>
          <a:r>
            <a:rPr lang="en-US" sz="1400" dirty="0"/>
            <a:t> </a:t>
          </a:r>
        </a:p>
      </dgm:t>
    </dgm:pt>
    <dgm:pt modelId="{7DEB28D7-570A-42C7-BAA4-DCFD4E29E74C}" type="parTrans" cxnId="{83D5CF6D-18A1-4BC9-B713-0E6CF60F8E0F}">
      <dgm:prSet/>
      <dgm:spPr/>
      <dgm:t>
        <a:bodyPr/>
        <a:lstStyle/>
        <a:p>
          <a:endParaRPr lang="en-US"/>
        </a:p>
      </dgm:t>
    </dgm:pt>
    <dgm:pt modelId="{C57D2DC3-AE43-41CD-BDE2-35EC0923FA22}" type="sibTrans" cxnId="{83D5CF6D-18A1-4BC9-B713-0E6CF60F8E0F}">
      <dgm:prSet/>
      <dgm:spPr/>
      <dgm:t>
        <a:bodyPr/>
        <a:lstStyle/>
        <a:p>
          <a:endParaRPr lang="en-US"/>
        </a:p>
      </dgm:t>
    </dgm:pt>
    <dgm:pt modelId="{BDCD061C-5143-41ED-B870-BCAA2677EDD9}">
      <dgm:prSet custT="1"/>
      <dgm:spPr/>
      <dgm:t>
        <a:bodyPr/>
        <a:lstStyle/>
        <a:p>
          <a:r>
            <a:rPr lang="en-US" sz="1400" b="1" dirty="0"/>
            <a:t>SUS BRAZOS Y PIERNAS TIENEN PROPOR-CIONES</a:t>
          </a:r>
        </a:p>
        <a:p>
          <a:r>
            <a:rPr lang="en-US" sz="1400" b="1" dirty="0"/>
            <a:t>HUMANAS</a:t>
          </a:r>
          <a:endParaRPr lang="en-US" sz="1400" dirty="0"/>
        </a:p>
      </dgm:t>
    </dgm:pt>
    <dgm:pt modelId="{B3027B86-D49B-48E2-8904-5A9F222F05D9}" type="parTrans" cxnId="{8FB7EC09-1A5A-4BAF-BF0B-E4929B3838C6}">
      <dgm:prSet/>
      <dgm:spPr/>
      <dgm:t>
        <a:bodyPr/>
        <a:lstStyle/>
        <a:p>
          <a:endParaRPr lang="en-US"/>
        </a:p>
      </dgm:t>
    </dgm:pt>
    <dgm:pt modelId="{1F3E6C23-2129-4F83-A0B9-180241D54FB8}" type="sibTrans" cxnId="{8FB7EC09-1A5A-4BAF-BF0B-E4929B3838C6}">
      <dgm:prSet/>
      <dgm:spPr/>
      <dgm:t>
        <a:bodyPr/>
        <a:lstStyle/>
        <a:p>
          <a:endParaRPr lang="en-US"/>
        </a:p>
      </dgm:t>
    </dgm:pt>
    <dgm:pt modelId="{5AD04EB1-6ABA-4BEF-BFCD-6C4E8CA0EBE8}">
      <dgm:prSet custT="1"/>
      <dgm:spPr/>
      <dgm:t>
        <a:bodyPr/>
        <a:lstStyle/>
        <a:p>
          <a:r>
            <a:rPr lang="en-US" sz="1400" b="1" dirty="0"/>
            <a:t>FUE EL PRIMER HOMBRE QUE  SALIÓ DE ÁFRICA</a:t>
          </a:r>
        </a:p>
      </dgm:t>
    </dgm:pt>
    <dgm:pt modelId="{9C80E4B0-F5FB-4D0D-88DF-69DD08E22ED6}" type="parTrans" cxnId="{15A157A2-E288-45AA-8DF5-F06FF51AC8BE}">
      <dgm:prSet/>
      <dgm:spPr/>
      <dgm:t>
        <a:bodyPr/>
        <a:lstStyle/>
        <a:p>
          <a:endParaRPr lang="en-US"/>
        </a:p>
      </dgm:t>
    </dgm:pt>
    <dgm:pt modelId="{2079F620-FDA6-4CE3-B633-45A7C074EF82}" type="sibTrans" cxnId="{15A157A2-E288-45AA-8DF5-F06FF51AC8BE}">
      <dgm:prSet/>
      <dgm:spPr/>
      <dgm:t>
        <a:bodyPr/>
        <a:lstStyle/>
        <a:p>
          <a:endParaRPr lang="en-US"/>
        </a:p>
      </dgm:t>
    </dgm:pt>
    <dgm:pt modelId="{17832431-8B27-47D4-9899-5ACDE57A4744}" type="pres">
      <dgm:prSet presAssocID="{7F31842E-094E-4671-A8B3-52866FFC13A7}" presName="Name0" presStyleCnt="0">
        <dgm:presLayoutVars>
          <dgm:dir/>
          <dgm:resizeHandles val="exact"/>
        </dgm:presLayoutVars>
      </dgm:prSet>
      <dgm:spPr/>
    </dgm:pt>
    <dgm:pt modelId="{8349673F-6113-4F3B-B2DC-0B2690C5FC34}" type="pres">
      <dgm:prSet presAssocID="{B06C4C50-E49E-404D-8970-40D6D29ADA4E}" presName="node" presStyleLbl="node1" presStyleIdx="0" presStyleCnt="7">
        <dgm:presLayoutVars>
          <dgm:bulletEnabled val="1"/>
        </dgm:presLayoutVars>
      </dgm:prSet>
      <dgm:spPr/>
    </dgm:pt>
    <dgm:pt modelId="{DC32CD3F-86AF-4D25-9E9F-C91F995A1C5D}" type="pres">
      <dgm:prSet presAssocID="{2A13F611-AF66-4CA7-9FAE-6580C703EE78}" presName="sibTransSpacerBeforeConnector" presStyleCnt="0"/>
      <dgm:spPr/>
    </dgm:pt>
    <dgm:pt modelId="{DEEC464E-5E6C-4C10-83D4-5BC4EC2872A7}" type="pres">
      <dgm:prSet presAssocID="{2A13F611-AF66-4CA7-9FAE-6580C703EE78}" presName="sibTrans" presStyleLbl="node1" presStyleIdx="1" presStyleCnt="7"/>
      <dgm:spPr/>
    </dgm:pt>
    <dgm:pt modelId="{0E177A9F-7FFB-4D69-9FDC-CED61FBAE958}" type="pres">
      <dgm:prSet presAssocID="{2A13F611-AF66-4CA7-9FAE-6580C703EE78}" presName="sibTransSpacerAfterConnector" presStyleCnt="0"/>
      <dgm:spPr/>
    </dgm:pt>
    <dgm:pt modelId="{4D877708-747C-42FB-BCC6-6CC027313BBF}" type="pres">
      <dgm:prSet presAssocID="{062A3A0F-BC4A-4477-B23E-9F9C62698893}" presName="node" presStyleLbl="node1" presStyleIdx="2" presStyleCnt="7" custLinFactX="3280" custLinFactNeighborX="100000" custLinFactNeighborY="67">
        <dgm:presLayoutVars>
          <dgm:bulletEnabled val="1"/>
        </dgm:presLayoutVars>
      </dgm:prSet>
      <dgm:spPr/>
    </dgm:pt>
    <dgm:pt modelId="{F6030385-A537-4F2F-BC90-BA9FB318D299}" type="pres">
      <dgm:prSet presAssocID="{C57D2DC3-AE43-41CD-BDE2-35EC0923FA22}" presName="sibTransSpacerBeforeConnector" presStyleCnt="0"/>
      <dgm:spPr/>
    </dgm:pt>
    <dgm:pt modelId="{1FDFCD95-7528-4861-9046-B3F389AF4C65}" type="pres">
      <dgm:prSet presAssocID="{C57D2DC3-AE43-41CD-BDE2-35EC0923FA22}" presName="sibTrans" presStyleLbl="node1" presStyleIdx="3" presStyleCnt="7"/>
      <dgm:spPr/>
    </dgm:pt>
    <dgm:pt modelId="{88D268A0-26EB-48A2-808D-1F0C775EBD16}" type="pres">
      <dgm:prSet presAssocID="{C57D2DC3-AE43-41CD-BDE2-35EC0923FA22}" presName="sibTransSpacerAfterConnector" presStyleCnt="0"/>
      <dgm:spPr/>
    </dgm:pt>
    <dgm:pt modelId="{F0C7E361-97E1-498A-B321-10DAEEEE38F5}" type="pres">
      <dgm:prSet presAssocID="{BDCD061C-5143-41ED-B870-BCAA2677EDD9}" presName="node" presStyleLbl="node1" presStyleIdx="4" presStyleCnt="7" custLinFactX="-237" custLinFactNeighborX="-100000" custLinFactNeighborY="78">
        <dgm:presLayoutVars>
          <dgm:bulletEnabled val="1"/>
        </dgm:presLayoutVars>
      </dgm:prSet>
      <dgm:spPr/>
    </dgm:pt>
    <dgm:pt modelId="{B2FAD14D-FD11-4DDB-97A5-CA704FEFDE43}" type="pres">
      <dgm:prSet presAssocID="{1F3E6C23-2129-4F83-A0B9-180241D54FB8}" presName="sibTransSpacerBeforeConnector" presStyleCnt="0"/>
      <dgm:spPr/>
    </dgm:pt>
    <dgm:pt modelId="{E6FEA3F3-2517-4144-B9D9-EA75BAD3ADC2}" type="pres">
      <dgm:prSet presAssocID="{1F3E6C23-2129-4F83-A0B9-180241D54FB8}" presName="sibTrans" presStyleLbl="node1" presStyleIdx="5" presStyleCnt="7"/>
      <dgm:spPr/>
    </dgm:pt>
    <dgm:pt modelId="{C0882B11-6900-40D0-85FC-306F5EDDB521}" type="pres">
      <dgm:prSet presAssocID="{1F3E6C23-2129-4F83-A0B9-180241D54FB8}" presName="sibTransSpacerAfterConnector" presStyleCnt="0"/>
      <dgm:spPr/>
    </dgm:pt>
    <dgm:pt modelId="{2C7579A8-B49E-4C9D-B311-D5D48A7E87D5}" type="pres">
      <dgm:prSet presAssocID="{5AD04EB1-6ABA-4BEF-BFCD-6C4E8CA0EBE8}" presName="node" presStyleLbl="node1" presStyleIdx="6" presStyleCnt="7">
        <dgm:presLayoutVars>
          <dgm:bulletEnabled val="1"/>
        </dgm:presLayoutVars>
      </dgm:prSet>
      <dgm:spPr/>
    </dgm:pt>
  </dgm:ptLst>
  <dgm:cxnLst>
    <dgm:cxn modelId="{29F1E602-70BF-4DE9-86C0-9C944670320A}" type="presOf" srcId="{062A3A0F-BC4A-4477-B23E-9F9C62698893}" destId="{4D877708-747C-42FB-BCC6-6CC027313BBF}" srcOrd="0" destOrd="0" presId="urn:microsoft.com/office/officeart/2016/7/layout/BasicProcessNew"/>
    <dgm:cxn modelId="{8FB7EC09-1A5A-4BAF-BF0B-E4929B3838C6}" srcId="{7F31842E-094E-4671-A8B3-52866FFC13A7}" destId="{BDCD061C-5143-41ED-B870-BCAA2677EDD9}" srcOrd="2" destOrd="0" parTransId="{B3027B86-D49B-48E2-8904-5A9F222F05D9}" sibTransId="{1F3E6C23-2129-4F83-A0B9-180241D54FB8}"/>
    <dgm:cxn modelId="{C1CBCF16-3E45-4850-B77F-990DC0CE7B2A}" type="presOf" srcId="{B06C4C50-E49E-404D-8970-40D6D29ADA4E}" destId="{8349673F-6113-4F3B-B2DC-0B2690C5FC34}" srcOrd="0" destOrd="0" presId="urn:microsoft.com/office/officeart/2016/7/layout/BasicProcessNew"/>
    <dgm:cxn modelId="{B846626C-7A33-44E2-B275-D0434EC62703}" type="presOf" srcId="{1F3E6C23-2129-4F83-A0B9-180241D54FB8}" destId="{E6FEA3F3-2517-4144-B9D9-EA75BAD3ADC2}" srcOrd="0" destOrd="0" presId="urn:microsoft.com/office/officeart/2016/7/layout/BasicProcessNew"/>
    <dgm:cxn modelId="{83D5CF6D-18A1-4BC9-B713-0E6CF60F8E0F}" srcId="{7F31842E-094E-4671-A8B3-52866FFC13A7}" destId="{062A3A0F-BC4A-4477-B23E-9F9C62698893}" srcOrd="1" destOrd="0" parTransId="{7DEB28D7-570A-42C7-BAA4-DCFD4E29E74C}" sibTransId="{C57D2DC3-AE43-41CD-BDE2-35EC0923FA22}"/>
    <dgm:cxn modelId="{2492E06D-018D-45F6-9FC6-64686C743F67}" srcId="{7F31842E-094E-4671-A8B3-52866FFC13A7}" destId="{B06C4C50-E49E-404D-8970-40D6D29ADA4E}" srcOrd="0" destOrd="0" parTransId="{745E4451-7DB1-432B-84C3-35C9F2D5BE02}" sibTransId="{2A13F611-AF66-4CA7-9FAE-6580C703EE78}"/>
    <dgm:cxn modelId="{9CE2B97B-0904-42CC-B0E1-5EFF99CF71D1}" type="presOf" srcId="{5AD04EB1-6ABA-4BEF-BFCD-6C4E8CA0EBE8}" destId="{2C7579A8-B49E-4C9D-B311-D5D48A7E87D5}" srcOrd="0" destOrd="0" presId="urn:microsoft.com/office/officeart/2016/7/layout/BasicProcessNew"/>
    <dgm:cxn modelId="{15A157A2-E288-45AA-8DF5-F06FF51AC8BE}" srcId="{7F31842E-094E-4671-A8B3-52866FFC13A7}" destId="{5AD04EB1-6ABA-4BEF-BFCD-6C4E8CA0EBE8}" srcOrd="3" destOrd="0" parTransId="{9C80E4B0-F5FB-4D0D-88DF-69DD08E22ED6}" sibTransId="{2079F620-FDA6-4CE3-B633-45A7C074EF82}"/>
    <dgm:cxn modelId="{03D744A6-1F08-466B-9711-5CD18BFB9634}" type="presOf" srcId="{BDCD061C-5143-41ED-B870-BCAA2677EDD9}" destId="{F0C7E361-97E1-498A-B321-10DAEEEE38F5}" srcOrd="0" destOrd="0" presId="urn:microsoft.com/office/officeart/2016/7/layout/BasicProcessNew"/>
    <dgm:cxn modelId="{7874E9B5-5FD8-4AF6-B882-8AF9C84F0513}" type="presOf" srcId="{7F31842E-094E-4671-A8B3-52866FFC13A7}" destId="{17832431-8B27-47D4-9899-5ACDE57A4744}" srcOrd="0" destOrd="0" presId="urn:microsoft.com/office/officeart/2016/7/layout/BasicProcessNew"/>
    <dgm:cxn modelId="{EBAE11EF-A9FD-4AA9-B62A-69E5E44D8E0C}" type="presOf" srcId="{2A13F611-AF66-4CA7-9FAE-6580C703EE78}" destId="{DEEC464E-5E6C-4C10-83D4-5BC4EC2872A7}" srcOrd="0" destOrd="0" presId="urn:microsoft.com/office/officeart/2016/7/layout/BasicProcessNew"/>
    <dgm:cxn modelId="{8B8E1CFB-717D-45A7-B078-71E38D7AF40E}" type="presOf" srcId="{C57D2DC3-AE43-41CD-BDE2-35EC0923FA22}" destId="{1FDFCD95-7528-4861-9046-B3F389AF4C65}" srcOrd="0" destOrd="0" presId="urn:microsoft.com/office/officeart/2016/7/layout/BasicProcessNew"/>
    <dgm:cxn modelId="{19E49094-38F9-4C24-9D30-B51F819397A2}" type="presParOf" srcId="{17832431-8B27-47D4-9899-5ACDE57A4744}" destId="{8349673F-6113-4F3B-B2DC-0B2690C5FC34}" srcOrd="0" destOrd="0" presId="urn:microsoft.com/office/officeart/2016/7/layout/BasicProcessNew"/>
    <dgm:cxn modelId="{C99807A3-66EF-4DBB-9683-31391B71C170}" type="presParOf" srcId="{17832431-8B27-47D4-9899-5ACDE57A4744}" destId="{DC32CD3F-86AF-4D25-9E9F-C91F995A1C5D}" srcOrd="1" destOrd="0" presId="urn:microsoft.com/office/officeart/2016/7/layout/BasicProcessNew"/>
    <dgm:cxn modelId="{7BA62D38-C7E7-4729-9B27-46779D6E037F}" type="presParOf" srcId="{17832431-8B27-47D4-9899-5ACDE57A4744}" destId="{DEEC464E-5E6C-4C10-83D4-5BC4EC2872A7}" srcOrd="2" destOrd="0" presId="urn:microsoft.com/office/officeart/2016/7/layout/BasicProcessNew"/>
    <dgm:cxn modelId="{A00934B3-EB57-4A3A-BEDB-8B30ADD28C1A}" type="presParOf" srcId="{17832431-8B27-47D4-9899-5ACDE57A4744}" destId="{0E177A9F-7FFB-4D69-9FDC-CED61FBAE958}" srcOrd="3" destOrd="0" presId="urn:microsoft.com/office/officeart/2016/7/layout/BasicProcessNew"/>
    <dgm:cxn modelId="{061E6BB5-FB2E-4D4F-BE00-3092A1E78BE7}" type="presParOf" srcId="{17832431-8B27-47D4-9899-5ACDE57A4744}" destId="{4D877708-747C-42FB-BCC6-6CC027313BBF}" srcOrd="4" destOrd="0" presId="urn:microsoft.com/office/officeart/2016/7/layout/BasicProcessNew"/>
    <dgm:cxn modelId="{468F875E-6C85-40A7-B2DD-CCC3A15C37C7}" type="presParOf" srcId="{17832431-8B27-47D4-9899-5ACDE57A4744}" destId="{F6030385-A537-4F2F-BC90-BA9FB318D299}" srcOrd="5" destOrd="0" presId="urn:microsoft.com/office/officeart/2016/7/layout/BasicProcessNew"/>
    <dgm:cxn modelId="{46CF0F0B-7049-4D04-BEC5-75D5B09E8EDD}" type="presParOf" srcId="{17832431-8B27-47D4-9899-5ACDE57A4744}" destId="{1FDFCD95-7528-4861-9046-B3F389AF4C65}" srcOrd="6" destOrd="0" presId="urn:microsoft.com/office/officeart/2016/7/layout/BasicProcessNew"/>
    <dgm:cxn modelId="{467C872D-7402-4AC8-8EFF-1DEA499040D6}" type="presParOf" srcId="{17832431-8B27-47D4-9899-5ACDE57A4744}" destId="{88D268A0-26EB-48A2-808D-1F0C775EBD16}" srcOrd="7" destOrd="0" presId="urn:microsoft.com/office/officeart/2016/7/layout/BasicProcessNew"/>
    <dgm:cxn modelId="{F2125363-EDF3-4534-BE06-632182C47031}" type="presParOf" srcId="{17832431-8B27-47D4-9899-5ACDE57A4744}" destId="{F0C7E361-97E1-498A-B321-10DAEEEE38F5}" srcOrd="8" destOrd="0" presId="urn:microsoft.com/office/officeart/2016/7/layout/BasicProcessNew"/>
    <dgm:cxn modelId="{9C6658E3-AA76-4D55-986C-D67C70C80DD6}" type="presParOf" srcId="{17832431-8B27-47D4-9899-5ACDE57A4744}" destId="{B2FAD14D-FD11-4DDB-97A5-CA704FEFDE43}" srcOrd="9" destOrd="0" presId="urn:microsoft.com/office/officeart/2016/7/layout/BasicProcessNew"/>
    <dgm:cxn modelId="{4FE1CC4A-CB35-40A2-9D02-0BDCD14DEA99}" type="presParOf" srcId="{17832431-8B27-47D4-9899-5ACDE57A4744}" destId="{E6FEA3F3-2517-4144-B9D9-EA75BAD3ADC2}" srcOrd="10" destOrd="0" presId="urn:microsoft.com/office/officeart/2016/7/layout/BasicProcessNew"/>
    <dgm:cxn modelId="{43A70E0E-E4DD-4DE8-8775-79E56AC2256E}" type="presParOf" srcId="{17832431-8B27-47D4-9899-5ACDE57A4744}" destId="{C0882B11-6900-40D0-85FC-306F5EDDB521}" srcOrd="11" destOrd="0" presId="urn:microsoft.com/office/officeart/2016/7/layout/BasicProcessNew"/>
    <dgm:cxn modelId="{AB1C3360-7E37-4379-A0F0-97234C0644CE}" type="presParOf" srcId="{17832431-8B27-47D4-9899-5ACDE57A4744}" destId="{2C7579A8-B49E-4C9D-B311-D5D48A7E87D5}" srcOrd="12" destOrd="0" presId="urn:microsoft.com/office/officeart/2016/7/layout/BasicProcessNew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49673F-6113-4F3B-B2DC-0B2690C5FC34}">
      <dsp:nvSpPr>
        <dsp:cNvPr id="0" name=""/>
        <dsp:cNvSpPr/>
      </dsp:nvSpPr>
      <dsp:spPr>
        <a:xfrm>
          <a:off x="1553" y="967260"/>
          <a:ext cx="1272827" cy="160719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“CAMINA ERGUIDO</a:t>
          </a:r>
          <a:r>
            <a:rPr lang="en-US" sz="1100" b="1" kern="1200" dirty="0"/>
            <a:t>”</a:t>
          </a:r>
          <a:endParaRPr lang="en-US" sz="1100" kern="1200" dirty="0"/>
        </a:p>
      </dsp:txBody>
      <dsp:txXfrm>
        <a:off x="1553" y="967260"/>
        <a:ext cx="1272827" cy="1607192"/>
      </dsp:txXfrm>
    </dsp:sp>
    <dsp:sp modelId="{DEEC464E-5E6C-4C10-83D4-5BC4EC2872A7}">
      <dsp:nvSpPr>
        <dsp:cNvPr id="0" name=""/>
        <dsp:cNvSpPr/>
      </dsp:nvSpPr>
      <dsp:spPr>
        <a:xfrm>
          <a:off x="1309462" y="1649356"/>
          <a:ext cx="190924" cy="24300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hueOff val="-244839"/>
                <a:satOff val="-5416"/>
                <a:lumOff val="-1078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244839"/>
                <a:satOff val="-5416"/>
                <a:lumOff val="-1078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877708-747C-42FB-BCC6-6CC027313BBF}">
      <dsp:nvSpPr>
        <dsp:cNvPr id="0" name=""/>
        <dsp:cNvSpPr/>
      </dsp:nvSpPr>
      <dsp:spPr>
        <a:xfrm>
          <a:off x="1612298" y="968337"/>
          <a:ext cx="1272827" cy="1607192"/>
        </a:xfrm>
        <a:prstGeom prst="rect">
          <a:avLst/>
        </a:prstGeom>
        <a:gradFill rotWithShape="0">
          <a:gsLst>
            <a:gs pos="0">
              <a:schemeClr val="accent2">
                <a:hueOff val="-489677"/>
                <a:satOff val="-10832"/>
                <a:lumOff val="-2157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489677"/>
                <a:satOff val="-10832"/>
                <a:lumOff val="-2157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APARECIÓ HACE  1.8   MILLONES  </a:t>
          </a:r>
          <a:r>
            <a:rPr lang="en-US" sz="1400" kern="1200" dirty="0"/>
            <a:t> </a:t>
          </a:r>
        </a:p>
      </dsp:txBody>
      <dsp:txXfrm>
        <a:off x="1612298" y="968337"/>
        <a:ext cx="1272827" cy="1607192"/>
      </dsp:txXfrm>
    </dsp:sp>
    <dsp:sp modelId="{1FDFCD95-7528-4861-9046-B3F389AF4C65}">
      <dsp:nvSpPr>
        <dsp:cNvPr id="0" name=""/>
        <dsp:cNvSpPr/>
      </dsp:nvSpPr>
      <dsp:spPr>
        <a:xfrm>
          <a:off x="2843376" y="1649356"/>
          <a:ext cx="190924" cy="24300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hueOff val="-734515"/>
                <a:satOff val="-16247"/>
                <a:lumOff val="-3235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734515"/>
                <a:satOff val="-16247"/>
                <a:lumOff val="-3235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C7E361-97E1-498A-B321-10DAEEEE38F5}">
      <dsp:nvSpPr>
        <dsp:cNvPr id="0" name=""/>
        <dsp:cNvSpPr/>
      </dsp:nvSpPr>
      <dsp:spPr>
        <a:xfrm>
          <a:off x="3031283" y="968514"/>
          <a:ext cx="1272827" cy="1607192"/>
        </a:xfrm>
        <a:prstGeom prst="rect">
          <a:avLst/>
        </a:prstGeom>
        <a:gradFill rotWithShape="0">
          <a:gsLst>
            <a:gs pos="0">
              <a:schemeClr val="accent2">
                <a:hueOff val="-979354"/>
                <a:satOff val="-21663"/>
                <a:lumOff val="-4313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979354"/>
                <a:satOff val="-21663"/>
                <a:lumOff val="-4313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SUS BRAZOS Y PIERNAS TIENEN PROPOR-CIONES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HUMANAS</a:t>
          </a:r>
          <a:endParaRPr lang="en-US" sz="1400" kern="1200" dirty="0"/>
        </a:p>
      </dsp:txBody>
      <dsp:txXfrm>
        <a:off x="3031283" y="968514"/>
        <a:ext cx="1272827" cy="1607192"/>
      </dsp:txXfrm>
    </dsp:sp>
    <dsp:sp modelId="{E6FEA3F3-2517-4144-B9D9-EA75BAD3ADC2}">
      <dsp:nvSpPr>
        <dsp:cNvPr id="0" name=""/>
        <dsp:cNvSpPr/>
      </dsp:nvSpPr>
      <dsp:spPr>
        <a:xfrm>
          <a:off x="4377290" y="1649356"/>
          <a:ext cx="190924" cy="24300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hueOff val="-1224192"/>
                <a:satOff val="-27079"/>
                <a:lumOff val="-5392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1224192"/>
                <a:satOff val="-27079"/>
                <a:lumOff val="-5392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7579A8-B49E-4C9D-B311-D5D48A7E87D5}">
      <dsp:nvSpPr>
        <dsp:cNvPr id="0" name=""/>
        <dsp:cNvSpPr/>
      </dsp:nvSpPr>
      <dsp:spPr>
        <a:xfrm>
          <a:off x="4603296" y="967260"/>
          <a:ext cx="1272827" cy="1607192"/>
        </a:xfrm>
        <a:prstGeom prst="rect">
          <a:avLst/>
        </a:prstGeom>
        <a:gradFill rotWithShape="0">
          <a:gsLst>
            <a:gs pos="0">
              <a:schemeClr val="accent2">
                <a:hueOff val="-1469031"/>
                <a:satOff val="-32495"/>
                <a:lumOff val="-647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1469031"/>
                <a:satOff val="-32495"/>
                <a:lumOff val="-647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FUE EL PRIMER HOMBRE QUE  SALIÓ DE ÁFRICA</a:t>
          </a:r>
        </a:p>
      </dsp:txBody>
      <dsp:txXfrm>
        <a:off x="4603296" y="967260"/>
        <a:ext cx="1272827" cy="16071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ProcessNew">
  <dgm:title val="Basic Process New"/>
  <dgm:desc val="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fact="0.15"/>
      <dgm:constr type="h" for="ch" forName="sibTrans" op="equ"/>
    </dgm:constrLst>
    <dgm:ruleLst>
      <dgm:rule type="h" for="ch" forName="sibTrans" val="6.75" fact="NaN" max="NaN"/>
      <dgm:rule type="w" for="ch" forName="sibTrans" val="8.75" fact="NaN" max="NaN"/>
    </dgm:ruleLst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lMarg" val="12"/>
          <dgm:constr type="rMarg" val="12"/>
          <dgm:constr type="tMarg" val="12"/>
          <dgm:constr type="bMarg" val="12"/>
        </dgm:constrLst>
        <dgm:ruleLst>
          <dgm:rule type="primFontSz" val="11" fact="NaN" max="NaN"/>
          <dgm:rule type="primFontSz" val="18" fact="NaN" max="NaN"/>
          <dgm:rule type="h" val="NaN" fact="1.5" max="NaN"/>
          <dgm:rule type="primFontSz" val="11" fact="NaN" max="NaN"/>
          <dgm:rule type="h" val="INF" fact="NaN" max="NaN"/>
        </dgm:ruleLst>
      </dgm:layoutNode>
      <dgm:forEach name="sibTransForEach" axis="followSib" ptType="sibTrans" cnt="1">
        <dgm:layoutNode name="sibTransSpacerBeforeConnector" styleLbl="node1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>
            <dgm:rule type="w" val="4.5" fact="NaN" max="NaN"/>
          </dgm:ruleLst>
        </dgm:layoutNode>
        <dgm:layoutNode name="sibTrans" styleLbl="node1">
          <dgm:alg type="sp"/>
          <dgm:shape xmlns:r="http://schemas.openxmlformats.org/officeDocument/2006/relationships" type="rightArrow" r:blip="">
            <dgm:adjLst>
              <dgm:adj idx="1" val="0.5"/>
            </dgm:adjLst>
          </dgm:shape>
          <dgm:presOf axis="self"/>
          <dgm:constrLst>
            <dgm:constr type="h" val="6.75"/>
          </dgm:constrLst>
          <dgm:ruleLst>
            <dgm:rule type="h" val="6.75" fact="NaN" max="NaN"/>
            <dgm:rule type="w" val="8.75" fact="NaN" max="NaN"/>
          </dgm:ruleLst>
        </dgm:layoutNode>
        <dgm:layoutNode name="sibTransSpacerAfterConnector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9/8/2022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 panose="020B0603020202020204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 panose="020B0603020202020204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 hasCustomPrompt="1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t>9/8/2022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Relationship Id="rId6" Type="http://schemas.openxmlformats.org/officeDocument/2006/relationships/diagramData" Target="../diagrams/data1.xml"/><Relationship Id="rId5" Type="http://schemas.openxmlformats.org/officeDocument/2006/relationships/image" Target="../media/image9.jpeg"/><Relationship Id="rId10" Type="http://schemas.microsoft.com/office/2007/relationships/diagramDrawing" Target="../diagrams/drawing1.xml"/><Relationship Id="rId4" Type="http://schemas.openxmlformats.org/officeDocument/2006/relationships/image" Target="../media/image8.jpeg"/><Relationship Id="rId9" Type="http://schemas.openxmlformats.org/officeDocument/2006/relationships/diagramColors" Target="../diagrams/colors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>
            <a:grpSpLocks noGrp="1" noUngrp="1" noRot="1" noChangeAspect="1" noMove="1" noResize="1"/>
          </p:cNvGrpSpPr>
          <p:nvPr/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36" name="Rectangle 135"/>
            <p:cNvSpPr/>
            <p:nvPr/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7" name="Picture 2"/>
            <p:cNvPicPr>
              <a:picLocks noChangeAspect="1" noChangeArrowheads="1"/>
            </p:cNvPicPr>
            <p:nvPr/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</p:spPr>
        </p:pic>
      </p:grpSp>
      <p:pic>
        <p:nvPicPr>
          <p:cNvPr id="9218" name="Picture 2" descr="Resultado de imagen de HOMINIDI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4" b="3864"/>
          <a:stretch>
            <a:fillRect/>
          </a:stretch>
        </p:blipFill>
        <p:spPr bwMode="auto">
          <a:xfrm>
            <a:off x="3611" y="10"/>
            <a:ext cx="1218838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9" name="Group 138"/>
          <p:cNvGrpSpPr>
            <a:grpSpLocks noGrp="1" noUngrp="1" noRot="1" noChangeAspect="1" noMove="1" noResize="1"/>
          </p:cNvGrpSpPr>
          <p:nvPr/>
        </p:nvGrpSpPr>
        <p:grpSpPr>
          <a:xfrm>
            <a:off x="605895" y="2235200"/>
            <a:ext cx="10982062" cy="2396067"/>
            <a:chOff x="605895" y="2235200"/>
            <a:chExt cx="10982062" cy="2396067"/>
          </a:xfrm>
        </p:grpSpPr>
        <p:sp>
          <p:nvSpPr>
            <p:cNvPr id="140" name="Round Diagonal Corner Rectangle 7"/>
            <p:cNvSpPr/>
            <p:nvPr/>
          </p:nvSpPr>
          <p:spPr>
            <a:xfrm>
              <a:off x="2582333" y="2235200"/>
              <a:ext cx="7027334" cy="2396067"/>
            </a:xfrm>
            <a:prstGeom prst="round2DiagRect">
              <a:avLst>
                <a:gd name="adj1" fmla="val 9246"/>
                <a:gd name="adj2" fmla="val 0"/>
              </a:avLst>
            </a:prstGeom>
            <a:solidFill>
              <a:schemeClr val="bg1">
                <a:alpha val="80000"/>
              </a:schemeClr>
            </a:solidFill>
            <a:ln w="19050" cap="sq">
              <a:solidFill>
                <a:schemeClr val="tx2">
                  <a:alpha val="60000"/>
                </a:schemeClr>
              </a:solidFill>
              <a:miter lim="800000"/>
            </a:ln>
            <a:effectLst>
              <a:outerShdw blurRad="889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1" name="Group 140"/>
            <p:cNvGrpSpPr/>
            <p:nvPr/>
          </p:nvGrpSpPr>
          <p:grpSpPr>
            <a:xfrm>
              <a:off x="605895" y="2900097"/>
              <a:ext cx="10982062" cy="1211524"/>
              <a:chOff x="605895" y="2900097"/>
              <a:chExt cx="10982062" cy="1211524"/>
            </a:xfrm>
          </p:grpSpPr>
          <p:sp>
            <p:nvSpPr>
              <p:cNvPr id="142" name="Freeform 32"/>
              <p:cNvSpPr/>
              <p:nvPr/>
            </p:nvSpPr>
            <p:spPr bwMode="auto">
              <a:xfrm rot="5400000" flipV="1">
                <a:off x="9653587" y="33797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43" name="Freeform 33"/>
              <p:cNvSpPr>
                <a:spLocks noEditPoints="1"/>
              </p:cNvSpPr>
              <p:nvPr/>
            </p:nvSpPr>
            <p:spPr bwMode="auto">
              <a:xfrm rot="5400000" flipV="1">
                <a:off x="10078244" y="33107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44" name="Freeform 34"/>
              <p:cNvSpPr>
                <a:spLocks noEditPoints="1"/>
              </p:cNvSpPr>
              <p:nvPr/>
            </p:nvSpPr>
            <p:spPr bwMode="auto">
              <a:xfrm rot="5400000" flipV="1">
                <a:off x="11146631" y="35742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45" name="Freeform 37"/>
              <p:cNvSpPr/>
              <p:nvPr/>
            </p:nvSpPr>
            <p:spPr bwMode="auto">
              <a:xfrm rot="5400000" flipV="1">
                <a:off x="10230644" y="30345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46" name="Freeform 35"/>
              <p:cNvSpPr/>
              <p:nvPr/>
            </p:nvSpPr>
            <p:spPr bwMode="auto">
              <a:xfrm rot="5400000">
                <a:off x="10034587" y="25627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47" name="Freeform 36"/>
              <p:cNvSpPr>
                <a:spLocks noEditPoints="1"/>
              </p:cNvSpPr>
              <p:nvPr/>
            </p:nvSpPr>
            <p:spPr bwMode="auto">
              <a:xfrm rot="5400000">
                <a:off x="10747375" y="32326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48" name="Freeform 38"/>
              <p:cNvSpPr>
                <a:spLocks noEditPoints="1"/>
              </p:cNvSpPr>
              <p:nvPr/>
            </p:nvSpPr>
            <p:spPr bwMode="auto">
              <a:xfrm rot="5400000">
                <a:off x="11399044" y="30953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49" name="Freeform 39"/>
              <p:cNvSpPr/>
              <p:nvPr/>
            </p:nvSpPr>
            <p:spPr bwMode="auto">
              <a:xfrm rot="5400000">
                <a:off x="10353675" y="21531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0" name="Freeform 40"/>
              <p:cNvSpPr>
                <a:spLocks noEditPoints="1"/>
              </p:cNvSpPr>
              <p:nvPr/>
            </p:nvSpPr>
            <p:spPr bwMode="auto">
              <a:xfrm rot="5400000">
                <a:off x="9848850" y="33088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1" name="Rectangle 41"/>
              <p:cNvSpPr>
                <a:spLocks noChangeArrowheads="1"/>
              </p:cNvSpPr>
              <p:nvPr/>
            </p:nvSpPr>
            <p:spPr bwMode="auto">
              <a:xfrm rot="5400000">
                <a:off x="9721056" y="32842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2" name="Freeform 32"/>
              <p:cNvSpPr/>
              <p:nvPr/>
            </p:nvSpPr>
            <p:spPr bwMode="auto">
              <a:xfrm rot="16200000" flipH="1" flipV="1">
                <a:off x="2122751" y="35321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3" name="Freeform 33"/>
              <p:cNvSpPr>
                <a:spLocks noEditPoints="1"/>
              </p:cNvSpPr>
              <p:nvPr/>
            </p:nvSpPr>
            <p:spPr bwMode="auto">
              <a:xfrm rot="16200000" flipH="1" flipV="1">
                <a:off x="1958445" y="34631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4" name="Freeform 34"/>
              <p:cNvSpPr>
                <a:spLocks noEditPoints="1"/>
              </p:cNvSpPr>
              <p:nvPr/>
            </p:nvSpPr>
            <p:spPr bwMode="auto">
              <a:xfrm rot="16200000" flipH="1" flipV="1">
                <a:off x="858308" y="37266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5" name="Freeform 37"/>
              <p:cNvSpPr/>
              <p:nvPr/>
            </p:nvSpPr>
            <p:spPr bwMode="auto">
              <a:xfrm rot="16200000" flipH="1" flipV="1">
                <a:off x="1658407" y="31869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6" name="Freeform 35"/>
              <p:cNvSpPr/>
              <p:nvPr/>
            </p:nvSpPr>
            <p:spPr bwMode="auto">
              <a:xfrm rot="16200000" flipH="1">
                <a:off x="1860814" y="27151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7" name="Freeform 36"/>
              <p:cNvSpPr>
                <a:spLocks noEditPoints="1"/>
              </p:cNvSpPr>
              <p:nvPr/>
            </p:nvSpPr>
            <p:spPr bwMode="auto">
              <a:xfrm rot="16200000" flipH="1">
                <a:off x="1289314" y="33850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8" name="Freeform 38"/>
              <p:cNvSpPr>
                <a:spLocks noEditPoints="1"/>
              </p:cNvSpPr>
              <p:nvPr/>
            </p:nvSpPr>
            <p:spPr bwMode="auto">
              <a:xfrm rot="16200000" flipH="1">
                <a:off x="605895" y="32477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9" name="Freeform 39"/>
              <p:cNvSpPr/>
              <p:nvPr/>
            </p:nvSpPr>
            <p:spPr bwMode="auto">
              <a:xfrm rot="16200000" flipH="1">
                <a:off x="1532202" y="23055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60" name="Freeform 40"/>
              <p:cNvSpPr>
                <a:spLocks noEditPoints="1"/>
              </p:cNvSpPr>
              <p:nvPr/>
            </p:nvSpPr>
            <p:spPr bwMode="auto">
              <a:xfrm rot="16200000" flipH="1">
                <a:off x="2154501" y="34612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61" name="Rectangle 41"/>
              <p:cNvSpPr>
                <a:spLocks noChangeArrowheads="1"/>
              </p:cNvSpPr>
              <p:nvPr/>
            </p:nvSpPr>
            <p:spPr bwMode="auto">
              <a:xfrm rot="16200000" flipH="1">
                <a:off x="2448983" y="34366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</p:grp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67000" y="2328334"/>
            <a:ext cx="6858000" cy="1367896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LA EVOLUCIÓN HUMANA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67001" y="3602038"/>
            <a:ext cx="6857999" cy="953029"/>
          </a:xfrm>
        </p:spPr>
        <p:txBody>
          <a:bodyPr>
            <a:normAutofit/>
          </a:bodyPr>
          <a:lstStyle/>
          <a:p>
            <a:pPr algn="ctr"/>
            <a:endParaRPr lang="es-ES" dirty="0"/>
          </a:p>
          <a:p>
            <a:pPr algn="r"/>
            <a:r>
              <a:rPr lang="es-ES" dirty="0"/>
              <a:t>MARIA SANZ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</p:spPr>
      </p:pic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 fontScale="90000"/>
          </a:bodyPr>
          <a:lstStyle/>
          <a:p>
            <a:pPr algn="just"/>
            <a:r>
              <a:rPr lang="es-ES" sz="3200" dirty="0">
                <a:solidFill>
                  <a:srgbClr val="FFFFFF"/>
                </a:solidFill>
              </a:rPr>
              <a:t>LOS PRIMEROS SERES </a:t>
            </a:r>
            <a:r>
              <a:rPr lang="es-ES" sz="3200" dirty="0" err="1">
                <a:solidFill>
                  <a:srgbClr val="FFFFFF"/>
                </a:solidFill>
              </a:rPr>
              <a:t>humanOs</a:t>
            </a:r>
            <a:r>
              <a:rPr lang="es-ES" sz="3200" dirty="0">
                <a:solidFill>
                  <a:srgbClr val="FFFFFF"/>
                </a:solidFill>
              </a:rPr>
              <a:t> aparecieron EN  África</a:t>
            </a:r>
          </a:p>
        </p:txBody>
      </p:sp>
      <p:grpSp>
        <p:nvGrpSpPr>
          <p:cNvPr id="20" name="Group 19"/>
          <p:cNvGrpSpPr>
            <a:grpSpLocks noGrp="1" noUngrp="1" noRot="1" noChangeAspect="1" noMove="1" noResize="1"/>
          </p:cNvGrpSpPr>
          <p:nvPr/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/>
            <p:cNvSpPr>
              <a:spLocks noChangeArrowheads="1"/>
            </p:cNvSpPr>
            <p:nvPr/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22" name="Freeform 6"/>
            <p:cNvSpPr>
              <a:spLocks noEditPoints="1"/>
            </p:cNvSpPr>
            <p:nvPr/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8"/>
            <p:cNvSpPr/>
            <p:nvPr/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0"/>
            <p:cNvSpPr/>
            <p:nvPr/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1"/>
            <p:cNvSpPr/>
            <p:nvPr/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3"/>
            <p:cNvSpPr>
              <a:spLocks noEditPoints="1"/>
            </p:cNvSpPr>
            <p:nvPr/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4"/>
            <p:cNvSpPr/>
            <p:nvPr/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5"/>
            <p:cNvSpPr>
              <a:spLocks noEditPoints="1"/>
            </p:cNvSpPr>
            <p:nvPr/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Line 16"/>
            <p:cNvSpPr>
              <a:spLocks noChangeShapeType="1"/>
            </p:cNvSpPr>
            <p:nvPr/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</a:ln>
          </p:spPr>
        </p:sp>
        <p:sp>
          <p:nvSpPr>
            <p:cNvPr id="33" name="Freeform 17"/>
            <p:cNvSpPr/>
            <p:nvPr/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18"/>
            <p:cNvSpPr/>
            <p:nvPr/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19"/>
            <p:cNvSpPr/>
            <p:nvPr/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20"/>
            <p:cNvSpPr>
              <a:spLocks noEditPoints="1"/>
            </p:cNvSpPr>
            <p:nvPr/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Rectangle 21"/>
            <p:cNvSpPr>
              <a:spLocks noChangeArrowheads="1"/>
            </p:cNvSpPr>
            <p:nvPr/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38" name="Freeform 22"/>
            <p:cNvSpPr/>
            <p:nvPr/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23"/>
            <p:cNvSpPr>
              <a:spLocks noEditPoints="1"/>
            </p:cNvSpPr>
            <p:nvPr/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24"/>
            <p:cNvSpPr/>
            <p:nvPr/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25"/>
            <p:cNvSpPr>
              <a:spLocks noEditPoints="1"/>
            </p:cNvSpPr>
            <p:nvPr/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26"/>
            <p:cNvSpPr/>
            <p:nvPr/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27"/>
            <p:cNvSpPr/>
            <p:nvPr/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28"/>
            <p:cNvSpPr>
              <a:spLocks noEditPoints="1"/>
            </p:cNvSpPr>
            <p:nvPr/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29"/>
            <p:cNvSpPr>
              <a:spLocks noEditPoints="1"/>
            </p:cNvSpPr>
            <p:nvPr/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30"/>
            <p:cNvSpPr/>
            <p:nvPr/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7" name="Freeform 31"/>
            <p:cNvSpPr>
              <a:spLocks noEditPoints="1"/>
            </p:cNvSpPr>
            <p:nvPr/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pic>
        <p:nvPicPr>
          <p:cNvPr id="7" name="Picture 5" descr="Mpafr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430" y="643467"/>
            <a:ext cx="4870741" cy="556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Mpafric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81" y="3190875"/>
            <a:ext cx="3103346" cy="354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11" name="Group 10"/>
          <p:cNvGrpSpPr>
            <a:grpSpLocks noGrp="1" noUngrp="1" noRot="1" noChangeAspect="1" noMove="1" noResize="1"/>
          </p:cNvGrpSpPr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2" name="Group 11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4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5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6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8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9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0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1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2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3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4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5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36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7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8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9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0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41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2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3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4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5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6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7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8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9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0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3" name="Group 12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4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0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1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grpSp>
        <p:nvGrpSpPr>
          <p:cNvPr id="52" name="Group 51"/>
          <p:cNvGrpSpPr>
            <a:grpSpLocks noGrp="1" noUngrp="1" noRot="1" noChangeAspect="1" noMove="1" noResize="1"/>
          </p:cNvGrpSpPr>
          <p:nvPr/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53" name="Rectangle 52"/>
            <p:cNvSpPr/>
            <p:nvPr/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4" name="Picture 2"/>
            <p:cNvPicPr>
              <a:picLocks noChangeAspect="1" noChangeArrowheads="1"/>
            </p:cNvPicPr>
            <p:nvPr/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</p:spPr>
        </p:pic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61630" y="-149225"/>
            <a:ext cx="3085465" cy="14274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dirty="0" err="1"/>
              <a:t>hominidOs</a:t>
            </a:r>
            <a:endParaRPr lang="en-US" sz="3200" b="1" dirty="0"/>
          </a:p>
        </p:txBody>
      </p:sp>
      <p:pic>
        <p:nvPicPr>
          <p:cNvPr id="4" name="Picture 7" descr="Homo%20Erectu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7" r="12181" b="2"/>
          <a:stretch>
            <a:fillRect/>
          </a:stretch>
        </p:blipFill>
        <p:spPr bwMode="auto">
          <a:xfrm>
            <a:off x="-5597" y="10"/>
            <a:ext cx="755854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6" name="Group 55"/>
          <p:cNvGrpSpPr>
            <a:grpSpLocks noGrp="1" noUngrp="1" noRot="1" noChangeAspect="1" noMove="1" noResize="1"/>
          </p:cNvGrpSpPr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57" name="Rectangle 56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5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6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8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9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7962518" y="903288"/>
            <a:ext cx="3948493" cy="4887913"/>
          </a:xfr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altLang="es-ES" sz="8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altLang="es-ES" sz="8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altLang="es-ES" sz="80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altLang="es-ES" sz="8000" dirty="0"/>
              <a:t>Son </a:t>
            </a:r>
            <a:r>
              <a:rPr lang="en-US" altLang="es-ES" sz="8000" dirty="0" err="1"/>
              <a:t>criaturas</a:t>
            </a:r>
            <a:r>
              <a:rPr lang="en-US" altLang="es-ES" sz="8000" dirty="0"/>
              <a:t> </a:t>
            </a:r>
            <a:r>
              <a:rPr lang="en-US" altLang="es-ES" sz="8000" dirty="0" err="1"/>
              <a:t>semejantes</a:t>
            </a:r>
            <a:r>
              <a:rPr lang="en-US" altLang="es-ES" sz="8000" dirty="0"/>
              <a:t> a los </a:t>
            </a:r>
            <a:r>
              <a:rPr lang="en-US" altLang="es-ES" sz="8000" dirty="0" err="1"/>
              <a:t>humanos</a:t>
            </a:r>
            <a:r>
              <a:rPr lang="en-US" altLang="es-ES" sz="8000" dirty="0"/>
              <a:t> que  </a:t>
            </a:r>
            <a:r>
              <a:rPr lang="en-US" altLang="es-ES" sz="8000" dirty="0" err="1"/>
              <a:t>caminaban</a:t>
            </a:r>
            <a:r>
              <a:rPr lang="en-US" altLang="es-ES" sz="8000" dirty="0"/>
              <a:t> </a:t>
            </a:r>
            <a:r>
              <a:rPr lang="en-US" altLang="es-ES" sz="8000" dirty="0" err="1"/>
              <a:t>erguidos</a:t>
            </a:r>
            <a:r>
              <a:rPr lang="en-US" altLang="es-ES" sz="80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altLang="es-ES" sz="8000" dirty="0" err="1"/>
              <a:t>Vivieron</a:t>
            </a:r>
            <a:r>
              <a:rPr lang="en-US" altLang="es-ES" sz="8000" dirty="0"/>
              <a:t> </a:t>
            </a:r>
            <a:r>
              <a:rPr lang="en-US" altLang="es-ES" sz="8000" dirty="0" err="1"/>
              <a:t>en</a:t>
            </a:r>
            <a:r>
              <a:rPr lang="en-US" altLang="es-ES" sz="8000" dirty="0"/>
              <a:t> </a:t>
            </a:r>
            <a:r>
              <a:rPr lang="en-US" altLang="es-ES" sz="8000" dirty="0" err="1"/>
              <a:t>África</a:t>
            </a:r>
            <a:r>
              <a:rPr lang="en-US" altLang="es-ES" sz="8000" dirty="0"/>
              <a:t> </a:t>
            </a:r>
            <a:r>
              <a:rPr lang="en-US" altLang="es-ES" sz="8000" dirty="0" err="1"/>
              <a:t>hace</a:t>
            </a:r>
            <a:r>
              <a:rPr lang="en-US" altLang="es-ES" sz="8000" dirty="0"/>
              <a:t>  4 millions de </a:t>
            </a:r>
            <a:r>
              <a:rPr lang="en-US" altLang="es-ES" sz="8000" dirty="0" err="1"/>
              <a:t>años</a:t>
            </a:r>
            <a:r>
              <a:rPr lang="en-US" altLang="es-ES" sz="80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altLang="es-ES" sz="8000" dirty="0" err="1"/>
              <a:t>Existtieron</a:t>
            </a:r>
            <a:r>
              <a:rPr lang="en-US" altLang="es-ES" sz="8000" dirty="0"/>
              <a:t> </a:t>
            </a:r>
            <a:r>
              <a:rPr lang="en-US" altLang="es-ES" sz="8000" dirty="0" err="1"/>
              <a:t>durante</a:t>
            </a:r>
            <a:r>
              <a:rPr lang="en-US" altLang="es-ES" sz="8000" dirty="0"/>
              <a:t> </a:t>
            </a:r>
            <a:r>
              <a:rPr lang="en-US" altLang="es-ES" sz="8000" dirty="0" err="1"/>
              <a:t>millones</a:t>
            </a:r>
            <a:r>
              <a:rPr lang="en-US" altLang="es-ES" sz="8000" dirty="0"/>
              <a:t> de </a:t>
            </a:r>
            <a:r>
              <a:rPr lang="en-US" altLang="es-ES" sz="8000" dirty="0" err="1"/>
              <a:t>años</a:t>
            </a:r>
            <a:r>
              <a:rPr lang="en-US" altLang="es-ES" sz="8000" dirty="0"/>
              <a:t> y </a:t>
            </a:r>
            <a:r>
              <a:rPr lang="en-US" altLang="es-ES" sz="8000" dirty="0" err="1"/>
              <a:t>fueron</a:t>
            </a:r>
            <a:r>
              <a:rPr lang="en-US" altLang="es-ES" sz="8000" dirty="0"/>
              <a:t> </a:t>
            </a:r>
            <a:r>
              <a:rPr lang="en-US" altLang="es-ES" sz="8000" dirty="0" err="1"/>
              <a:t>evolucionando</a:t>
            </a:r>
            <a:r>
              <a:rPr lang="en-US" altLang="es-ES" sz="8000" dirty="0"/>
              <a:t> a lo largo del </a:t>
            </a:r>
            <a:r>
              <a:rPr lang="en-US" altLang="es-ES" sz="8000" dirty="0" err="1"/>
              <a:t>tiempo</a:t>
            </a:r>
            <a:r>
              <a:rPr lang="en-US" altLang="es-ES" sz="80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altLang="es-ES" sz="8000" dirty="0"/>
              <a:t>Louis and Mary Leaky los </a:t>
            </a:r>
            <a:r>
              <a:rPr lang="en-US" altLang="es-ES" sz="8000" dirty="0" err="1"/>
              <a:t>descubrieron</a:t>
            </a:r>
            <a:r>
              <a:rPr lang="en-US" altLang="es-ES" sz="8000" dirty="0"/>
              <a:t>.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altLang="es-ES" sz="8000" dirty="0"/>
              <a:t>Los </a:t>
            </a:r>
            <a:r>
              <a:rPr lang="en-US" altLang="es-ES" sz="8000" dirty="0" err="1"/>
              <a:t>primeros</a:t>
            </a:r>
            <a:r>
              <a:rPr lang="en-US" altLang="es-ES" sz="8000" dirty="0"/>
              <a:t> </a:t>
            </a:r>
            <a:r>
              <a:rPr lang="en-US" altLang="es-ES" sz="8000" dirty="0" err="1"/>
              <a:t>restos</a:t>
            </a:r>
            <a:r>
              <a:rPr lang="en-US" altLang="es-ES" sz="8000" dirty="0"/>
              <a:t> humanoids </a:t>
            </a:r>
            <a:r>
              <a:rPr lang="en-US" altLang="es-ES" sz="8000" dirty="0" err="1"/>
              <a:t>fueron</a:t>
            </a:r>
            <a:r>
              <a:rPr lang="en-US" altLang="es-ES" sz="8000" dirty="0"/>
              <a:t> de una </a:t>
            </a:r>
            <a:r>
              <a:rPr lang="en-US" altLang="es-ES" sz="8000" dirty="0" err="1"/>
              <a:t>mujer</a:t>
            </a:r>
            <a:r>
              <a:rPr lang="en-US" altLang="es-ES" sz="8000" dirty="0"/>
              <a:t> a la que </a:t>
            </a:r>
            <a:r>
              <a:rPr lang="en-US" altLang="es-ES" sz="8000" dirty="0" err="1"/>
              <a:t>llamaron</a:t>
            </a:r>
            <a:r>
              <a:rPr lang="en-US" altLang="es-ES" sz="8000" dirty="0"/>
              <a:t> “Lucy”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altLang="es-ES" sz="8000" dirty="0"/>
          </a:p>
          <a:p>
            <a:endParaRPr lang="en-US" altLang="es-ES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altLang="es-ES" b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</p:spPr>
      </p:pic>
      <p:grpSp>
        <p:nvGrpSpPr>
          <p:cNvPr id="90" name="Group 89"/>
          <p:cNvGrpSpPr>
            <a:grpSpLocks noGrp="1" noUngrp="1" noRot="1" noChangeAspect="1" noMove="1" noResize="1"/>
          </p:cNvGrpSpPr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1" name="Group 90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03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104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5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6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7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8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9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0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1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2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3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4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115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6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7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8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9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120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1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2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3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4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5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6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7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8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9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92" name="Group 91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93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4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5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6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7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8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9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0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1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2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sp>
        <p:nvSpPr>
          <p:cNvPr id="131" name="Rectangle 13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3" name="Group 132"/>
          <p:cNvGrpSpPr>
            <a:grpSpLocks noGrp="1" noUngrp="1" noRot="1" noChangeAspect="1" noMove="1" noResize="1"/>
          </p:cNvGrpSpPr>
          <p:nvPr/>
        </p:nvGrpSpPr>
        <p:grpSpPr>
          <a:xfrm>
            <a:off x="0" y="0"/>
            <a:ext cx="11902285" cy="6858001"/>
            <a:chOff x="0" y="0"/>
            <a:chExt cx="11902285" cy="6858001"/>
          </a:xfrm>
        </p:grpSpPr>
        <p:grpSp>
          <p:nvGrpSpPr>
            <p:cNvPr id="134" name="Group 133"/>
            <p:cNvGrpSpPr/>
            <p:nvPr/>
          </p:nvGrpSpPr>
          <p:grpSpPr>
            <a:xfrm>
              <a:off x="0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46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147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8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9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0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1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2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3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4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5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6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7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158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9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0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1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2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163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4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5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6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7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8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9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0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1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2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35" name="Group 134"/>
            <p:cNvGrpSpPr/>
            <p:nvPr/>
          </p:nvGrpSpPr>
          <p:grpSpPr>
            <a:xfrm>
              <a:off x="11227597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6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37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38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39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0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1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2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3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4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5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pic>
        <p:nvPicPr>
          <p:cNvPr id="174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36041" y="9524"/>
            <a:ext cx="3566997" cy="11280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Homo habilis</a:t>
            </a:r>
          </a:p>
        </p:txBody>
      </p:sp>
      <p:sp useBgFill="1">
        <p:nvSpPr>
          <p:cNvPr id="176" name="Round Diagonal Corner 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91124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12" y="1137621"/>
            <a:ext cx="2311534" cy="457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7781650" y="1672515"/>
            <a:ext cx="3917834" cy="4805362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285750" indent="-228600" algn="just">
              <a:buFont typeface="Arial" panose="020B0604020202020204" pitchFamily="34" charset="0"/>
              <a:buChar char="•"/>
            </a:pPr>
            <a:r>
              <a:rPr lang="en-US" altLang="es-ES" sz="2600" b="1" dirty="0" err="1">
                <a:solidFill>
                  <a:srgbClr val="FFFFFF"/>
                </a:solidFill>
              </a:rPr>
              <a:t>Apareció</a:t>
            </a:r>
            <a:r>
              <a:rPr lang="en-US" altLang="es-ES" sz="2600" b="1" dirty="0">
                <a:solidFill>
                  <a:srgbClr val="FFFFFF"/>
                </a:solidFill>
              </a:rPr>
              <a:t> </a:t>
            </a:r>
            <a:r>
              <a:rPr lang="en-US" altLang="es-ES" sz="2600" b="1" dirty="0" err="1">
                <a:solidFill>
                  <a:srgbClr val="FFFFFF"/>
                </a:solidFill>
              </a:rPr>
              <a:t>hace</a:t>
            </a:r>
            <a:r>
              <a:rPr lang="en-US" altLang="es-ES" sz="2600" b="1" dirty="0">
                <a:solidFill>
                  <a:srgbClr val="FFFFFF"/>
                </a:solidFill>
              </a:rPr>
              <a:t> 2.5 </a:t>
            </a:r>
            <a:r>
              <a:rPr lang="en-US" altLang="es-ES" sz="2600" b="1" dirty="0" err="1">
                <a:solidFill>
                  <a:srgbClr val="FFFFFF"/>
                </a:solidFill>
              </a:rPr>
              <a:t>millones</a:t>
            </a:r>
            <a:r>
              <a:rPr lang="en-US" altLang="es-ES" sz="2600" b="1" dirty="0">
                <a:solidFill>
                  <a:srgbClr val="FFFFFF"/>
                </a:solidFill>
              </a:rPr>
              <a:t> de </a:t>
            </a:r>
            <a:r>
              <a:rPr lang="en-US" altLang="es-ES" sz="2600" b="1" dirty="0" err="1">
                <a:solidFill>
                  <a:srgbClr val="FFFFFF"/>
                </a:solidFill>
              </a:rPr>
              <a:t>años</a:t>
            </a:r>
            <a:endParaRPr lang="en-US" altLang="es-ES" sz="2600" b="1" dirty="0">
              <a:solidFill>
                <a:srgbClr val="FFFFFF"/>
              </a:solidFill>
            </a:endParaRPr>
          </a:p>
          <a:p>
            <a:pPr indent="-228600" algn="just">
              <a:buFont typeface="Arial" panose="020B0604020202020204" pitchFamily="34" charset="0"/>
              <a:buChar char="•"/>
            </a:pPr>
            <a:r>
              <a:rPr lang="en-US" altLang="es-ES" sz="2600" b="1" dirty="0">
                <a:solidFill>
                  <a:srgbClr val="FFFFFF"/>
                </a:solidFill>
              </a:rPr>
              <a:t> HOMO HABILIS </a:t>
            </a:r>
            <a:r>
              <a:rPr lang="en-US" altLang="es-ES" sz="2600" b="1" dirty="0" err="1">
                <a:solidFill>
                  <a:srgbClr val="FFFFFF"/>
                </a:solidFill>
              </a:rPr>
              <a:t>significa</a:t>
            </a:r>
            <a:r>
              <a:rPr lang="en-US" altLang="es-ES" sz="2600" b="1" dirty="0">
                <a:solidFill>
                  <a:srgbClr val="FFFFFF"/>
                </a:solidFill>
              </a:rPr>
              <a:t> “hombre </a:t>
            </a:r>
            <a:r>
              <a:rPr lang="en-US" altLang="es-ES" sz="2600" b="1" dirty="0" err="1">
                <a:solidFill>
                  <a:srgbClr val="FFFFFF"/>
                </a:solidFill>
              </a:rPr>
              <a:t>habilidoso</a:t>
            </a:r>
            <a:r>
              <a:rPr lang="en-US" altLang="es-ES" sz="2600" b="1" dirty="0">
                <a:solidFill>
                  <a:srgbClr val="FFFFFF"/>
                </a:solidFill>
              </a:rPr>
              <a:t>”</a:t>
            </a:r>
          </a:p>
          <a:p>
            <a:pPr marL="285750" indent="-228600" algn="just">
              <a:buFont typeface="Arial" panose="020B0604020202020204" pitchFamily="34" charset="0"/>
              <a:buChar char="•"/>
            </a:pPr>
            <a:r>
              <a:rPr lang="en-US" altLang="es-ES" sz="2600" b="1" dirty="0" err="1">
                <a:solidFill>
                  <a:srgbClr val="FFFFFF"/>
                </a:solidFill>
              </a:rPr>
              <a:t>Utilizó</a:t>
            </a:r>
            <a:r>
              <a:rPr lang="en-US" altLang="es-ES" sz="2600" b="1" dirty="0">
                <a:solidFill>
                  <a:srgbClr val="FFFFFF"/>
                </a:solidFill>
              </a:rPr>
              <a:t> y </a:t>
            </a:r>
            <a:r>
              <a:rPr lang="en-US" altLang="es-ES" sz="2600" b="1" dirty="0" err="1">
                <a:solidFill>
                  <a:srgbClr val="FFFFFF"/>
                </a:solidFill>
              </a:rPr>
              <a:t>fabricó</a:t>
            </a:r>
            <a:r>
              <a:rPr lang="en-US" altLang="es-ES" sz="2600" b="1" dirty="0">
                <a:solidFill>
                  <a:srgbClr val="FFFFFF"/>
                </a:solidFill>
              </a:rPr>
              <a:t> los </a:t>
            </a:r>
            <a:r>
              <a:rPr lang="en-US" altLang="es-ES" sz="2600" b="1" dirty="0" err="1">
                <a:solidFill>
                  <a:srgbClr val="FFFFFF"/>
                </a:solidFill>
              </a:rPr>
              <a:t>primeros</a:t>
            </a:r>
            <a:r>
              <a:rPr lang="en-US" altLang="es-ES" sz="2600" b="1" dirty="0">
                <a:solidFill>
                  <a:srgbClr val="FFFFFF"/>
                </a:solidFill>
              </a:rPr>
              <a:t> </a:t>
            </a:r>
            <a:r>
              <a:rPr lang="en-US" altLang="es-ES" sz="2600" b="1" dirty="0" err="1">
                <a:solidFill>
                  <a:srgbClr val="FFFFFF"/>
                </a:solidFill>
              </a:rPr>
              <a:t>útiles</a:t>
            </a:r>
            <a:endParaRPr lang="en-US" altLang="es-ES" sz="2600" b="1" dirty="0">
              <a:solidFill>
                <a:srgbClr val="FFFFFF"/>
              </a:solidFill>
            </a:endParaRPr>
          </a:p>
          <a:p>
            <a:pPr marL="285750" indent="-228600" algn="just">
              <a:buFont typeface="Arial" panose="020B0604020202020204" pitchFamily="34" charset="0"/>
              <a:buChar char="•"/>
            </a:pPr>
            <a:r>
              <a:rPr lang="en-US" altLang="es-ES" sz="2600" b="1" dirty="0">
                <a:solidFill>
                  <a:srgbClr val="FFFFFF"/>
                </a:solidFill>
              </a:rPr>
              <a:t>Sus </a:t>
            </a:r>
            <a:r>
              <a:rPr lang="en-US" altLang="es-ES" sz="2600" b="1" dirty="0" err="1">
                <a:solidFill>
                  <a:srgbClr val="FFFFFF"/>
                </a:solidFill>
              </a:rPr>
              <a:t>primeros</a:t>
            </a:r>
            <a:r>
              <a:rPr lang="en-US" altLang="es-ES" sz="2600" b="1" dirty="0">
                <a:solidFill>
                  <a:srgbClr val="FFFFFF"/>
                </a:solidFill>
              </a:rPr>
              <a:t> </a:t>
            </a:r>
            <a:r>
              <a:rPr lang="en-US" altLang="es-ES" sz="2600" b="1" dirty="0" err="1">
                <a:solidFill>
                  <a:srgbClr val="FFFFFF"/>
                </a:solidFill>
              </a:rPr>
              <a:t>restos</a:t>
            </a:r>
            <a:r>
              <a:rPr lang="en-US" altLang="es-ES" sz="2600" b="1" dirty="0">
                <a:solidFill>
                  <a:srgbClr val="FFFFFF"/>
                </a:solidFill>
              </a:rPr>
              <a:t> </a:t>
            </a:r>
            <a:r>
              <a:rPr lang="en-US" altLang="es-ES" sz="2600" b="1" dirty="0" err="1">
                <a:solidFill>
                  <a:srgbClr val="FFFFFF"/>
                </a:solidFill>
              </a:rPr>
              <a:t>aparecieron</a:t>
            </a:r>
            <a:r>
              <a:rPr lang="en-US" altLang="es-ES" sz="2600" b="1" dirty="0">
                <a:solidFill>
                  <a:srgbClr val="FFFFFF"/>
                </a:solidFill>
              </a:rPr>
              <a:t> </a:t>
            </a:r>
            <a:r>
              <a:rPr lang="en-US" altLang="es-ES" sz="2600" b="1" dirty="0" err="1">
                <a:solidFill>
                  <a:srgbClr val="FFFFFF"/>
                </a:solidFill>
              </a:rPr>
              <a:t>en</a:t>
            </a:r>
            <a:r>
              <a:rPr lang="en-US" altLang="es-ES" sz="2600" b="1" dirty="0">
                <a:solidFill>
                  <a:srgbClr val="FFFFFF"/>
                </a:solidFill>
              </a:rPr>
              <a:t> Olduvai y al primer homo habilis </a:t>
            </a:r>
            <a:r>
              <a:rPr lang="en-US" altLang="es-ES" sz="2600" b="1" dirty="0" err="1">
                <a:solidFill>
                  <a:srgbClr val="FFFFFF"/>
                </a:solidFill>
              </a:rPr>
              <a:t>encontrado</a:t>
            </a:r>
            <a:r>
              <a:rPr lang="en-US" altLang="es-ES" sz="2600" b="1" dirty="0">
                <a:solidFill>
                  <a:srgbClr val="FFFFFF"/>
                </a:solidFill>
              </a:rPr>
              <a:t> se le </a:t>
            </a:r>
            <a:r>
              <a:rPr lang="en-US" altLang="es-ES" sz="2600" b="1" dirty="0" err="1">
                <a:solidFill>
                  <a:srgbClr val="FFFFFF"/>
                </a:solidFill>
              </a:rPr>
              <a:t>llamó</a:t>
            </a:r>
            <a:r>
              <a:rPr lang="en-US" altLang="es-ES" sz="2600" b="1" dirty="0">
                <a:solidFill>
                  <a:srgbClr val="FFFFFF"/>
                </a:solidFill>
              </a:rPr>
              <a:t> George.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12" name="Group 11"/>
          <p:cNvGrpSpPr>
            <a:grpSpLocks noGrp="1" noUngrp="1" noRot="1" noChangeAspect="1" noMove="1" noResize="1"/>
          </p:cNvGrpSpPr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3" name="Group 12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5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6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8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9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0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1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2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3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4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5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6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37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8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9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0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1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42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3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4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5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6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7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8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9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0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1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4" name="Group 13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5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0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1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grpSp>
        <p:nvGrpSpPr>
          <p:cNvPr id="53" name="Group 52"/>
          <p:cNvGrpSpPr>
            <a:grpSpLocks noGrp="1" noUngrp="1" noRot="1" noChangeAspect="1" noMove="1" noResize="1"/>
          </p:cNvGrpSpPr>
          <p:nvPr/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54" name="Rectangle 53"/>
            <p:cNvSpPr/>
            <p:nvPr/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</p:spPr>
        </p:pic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62519" y="618517"/>
            <a:ext cx="3521456" cy="536000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/>
              <a:t>EXPANSIÓN DE LOS HOMÍNIDOS A LO LARGO DEL MUNDO</a:t>
            </a:r>
          </a:p>
        </p:txBody>
      </p:sp>
      <p:pic>
        <p:nvPicPr>
          <p:cNvPr id="5" name="Picture 5" descr="human_migration-utexas-500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2" r="1987" b="2"/>
          <a:stretch>
            <a:fillRect/>
          </a:stretch>
        </p:blipFill>
        <p:spPr bwMode="auto">
          <a:xfrm>
            <a:off x="-5597" y="10"/>
            <a:ext cx="755854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7" name="Group 56"/>
          <p:cNvGrpSpPr>
            <a:grpSpLocks noGrp="1" noUngrp="1" noRot="1" noChangeAspect="1" noMove="1" noResize="1"/>
          </p:cNvGrpSpPr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58" name="Rectangle 57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59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0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62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3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4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5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6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7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8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9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0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1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2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3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4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5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6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7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8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9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0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1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2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3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4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5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6" name="Rectangle 85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87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8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9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0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1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2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3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4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5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6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7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99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0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1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2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3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5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6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7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8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9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0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1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FCEC74C-0508-4C8E-B7D9-C8F1FE419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129359" y="5707063"/>
            <a:ext cx="3203245" cy="39997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15" name="Group 14"/>
          <p:cNvGrpSpPr>
            <a:grpSpLocks noGrp="1" noUngrp="1" noRot="1" noChangeAspect="1" noMove="1" noResize="1"/>
          </p:cNvGrpSpPr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6" name="Group 15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8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9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0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1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2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3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4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5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6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7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8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9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40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1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2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3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4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45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6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7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8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9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0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1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2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3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4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7" name="Group 16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8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0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1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6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grpSp>
        <p:nvGrpSpPr>
          <p:cNvPr id="56" name="Group 55"/>
          <p:cNvGrpSpPr>
            <a:grpSpLocks noGrp="1" noUngrp="1" noRot="1" noChangeAspect="1" noMove="1" noResize="1"/>
          </p:cNvGrpSpPr>
          <p:nvPr/>
        </p:nvGrpSpPr>
        <p:grpSpPr>
          <a:xfrm>
            <a:off x="133350" y="1289049"/>
            <a:ext cx="12192003" cy="6858001"/>
            <a:chOff x="0" y="-1"/>
            <a:chExt cx="12192003" cy="6858001"/>
          </a:xfrm>
        </p:grpSpPr>
        <p:sp useBgFill="1">
          <p:nvSpPr>
            <p:cNvPr id="57" name="Rectangle 56"/>
            <p:cNvSpPr/>
            <p:nvPr/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Picture 2"/>
            <p:cNvPicPr>
              <a:picLocks noChangeAspect="1" noChangeArrowheads="1"/>
            </p:cNvPicPr>
            <p:nvPr/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</p:spPr>
        </p:pic>
      </p:grpSp>
      <p:grpSp>
        <p:nvGrpSpPr>
          <p:cNvPr id="60" name="Group 59"/>
          <p:cNvGrpSpPr>
            <a:grpSpLocks noGrp="1" noUngrp="1" noRot="1" noChangeAspect="1" noMove="1" noResize="1"/>
          </p:cNvGrpSpPr>
          <p:nvPr/>
        </p:nvGrpSpPr>
        <p:grpSpPr>
          <a:xfrm>
            <a:off x="3181779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1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62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3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4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65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6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7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8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9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0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1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2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3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4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5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6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7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8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9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0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1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2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3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4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5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6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7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8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9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90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1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2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3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4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5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6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7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8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9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0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1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102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3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5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6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7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8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9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0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1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2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3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4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91209" y="618518"/>
            <a:ext cx="5877676" cy="14785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dirty="0"/>
              <a:t>HOMO ERECTUS</a:t>
            </a:r>
            <a:r>
              <a:rPr lang="es-ES" altLang="en-US" sz="3600" b="1" dirty="0"/>
              <a:t>, EL INVENTOR DEL FUEGO. </a:t>
            </a:r>
          </a:p>
        </p:txBody>
      </p:sp>
      <p:pic>
        <p:nvPicPr>
          <p:cNvPr id="5" name="Picture 6" descr="image05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" r="4" b="4"/>
          <a:stretch>
            <a:fillRect/>
          </a:stretch>
        </p:blipFill>
        <p:spPr bwMode="auto">
          <a:xfrm>
            <a:off x="-5597" y="-33019"/>
            <a:ext cx="4635583" cy="3427413"/>
          </a:xfrm>
          <a:custGeom>
            <a:avLst/>
            <a:gdLst>
              <a:gd name="connsiteX0" fmla="*/ 0 w 4635583"/>
              <a:gd name="connsiteY0" fmla="*/ 0 h 3427413"/>
              <a:gd name="connsiteX1" fmla="*/ 4635583 w 4635583"/>
              <a:gd name="connsiteY1" fmla="*/ 0 h 3427413"/>
              <a:gd name="connsiteX2" fmla="*/ 4635583 w 4635583"/>
              <a:gd name="connsiteY2" fmla="*/ 3427413 h 3427413"/>
              <a:gd name="connsiteX3" fmla="*/ 0 w 4635583"/>
              <a:gd name="connsiteY3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5583" h="3427413">
                <a:moveTo>
                  <a:pt x="0" y="0"/>
                </a:moveTo>
                <a:lnTo>
                  <a:pt x="4635583" y="0"/>
                </a:lnTo>
                <a:lnTo>
                  <a:pt x="4635583" y="3427413"/>
                </a:lnTo>
                <a:lnTo>
                  <a:pt x="0" y="3427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pekingthr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4" r="-1" b="11354"/>
          <a:stretch>
            <a:fillRect/>
          </a:stretch>
        </p:blipFill>
        <p:spPr bwMode="auto">
          <a:xfrm>
            <a:off x="-5597" y="3427414"/>
            <a:ext cx="4635583" cy="3430587"/>
          </a:xfrm>
          <a:custGeom>
            <a:avLst/>
            <a:gdLst>
              <a:gd name="connsiteX0" fmla="*/ 0 w 4635583"/>
              <a:gd name="connsiteY0" fmla="*/ 0 h 3430587"/>
              <a:gd name="connsiteX1" fmla="*/ 4635583 w 4635583"/>
              <a:gd name="connsiteY1" fmla="*/ 0 h 3430587"/>
              <a:gd name="connsiteX2" fmla="*/ 4635583 w 4635583"/>
              <a:gd name="connsiteY2" fmla="*/ 3430587 h 3430587"/>
              <a:gd name="connsiteX3" fmla="*/ 0 w 4635583"/>
              <a:gd name="connsiteY3" fmla="*/ 3430587 h 343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5583" h="3430587">
                <a:moveTo>
                  <a:pt x="0" y="0"/>
                </a:moveTo>
                <a:lnTo>
                  <a:pt x="4635583" y="0"/>
                </a:lnTo>
                <a:lnTo>
                  <a:pt x="4635583" y="3430587"/>
                </a:lnTo>
                <a:lnTo>
                  <a:pt x="0" y="343058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6" name="Straight Connector 11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4632483" y="-464"/>
            <a:ext cx="2646" cy="6858465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cxnSp>
        <p:nvCxnSpPr>
          <p:cNvPr id="118" name="Straight Connector 117"/>
          <p:cNvCxnSpPr>
            <a:cxnSpLocks noGrp="1" noRot="1" noChangeAspect="1" noMove="1" noResize="1" noEditPoints="1" noAdjustHandles="1" noChangeArrowheads="1" noChangeShapeType="1"/>
            <a:endCxn id="64" idx="1"/>
          </p:cNvCxnSpPr>
          <p:nvPr/>
        </p:nvCxnSpPr>
        <p:spPr>
          <a:xfrm>
            <a:off x="-5597" y="3427414"/>
            <a:ext cx="4635583" cy="0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graphicFrame>
        <p:nvGraphicFramePr>
          <p:cNvPr id="8" name="Marcador de texto 3"/>
          <p:cNvGraphicFramePr/>
          <p:nvPr>
            <p:extLst>
              <p:ext uri="{D42A27DB-BD31-4B8C-83A1-F6EECF244321}">
                <p14:modId xmlns:p14="http://schemas.microsoft.com/office/powerpoint/2010/main" val="1645512778"/>
              </p:ext>
            </p:extLst>
          </p:nvPr>
        </p:nvGraphicFramePr>
        <p:xfrm>
          <a:off x="5343889" y="2345372"/>
          <a:ext cx="5877677" cy="354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12" name="Group 11"/>
          <p:cNvGrpSpPr>
            <a:grpSpLocks noGrp="1" noUngrp="1" noRot="1" noChangeAspect="1" noMove="1" noResize="1"/>
          </p:cNvGrpSpPr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3" name="Group 12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5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6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8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9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0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1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2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3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4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5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6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37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8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9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0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1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42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3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4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5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6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7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8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9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0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1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4" name="Group 13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5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0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1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grpSp>
        <p:nvGrpSpPr>
          <p:cNvPr id="53" name="Group 52"/>
          <p:cNvGrpSpPr>
            <a:grpSpLocks noGrp="1" noUngrp="1" noRot="1" noChangeAspect="1" noMove="1" noResize="1"/>
          </p:cNvGrpSpPr>
          <p:nvPr/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54" name="Rectangle 53"/>
            <p:cNvSpPr/>
            <p:nvPr/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</p:spPr>
        </p:pic>
      </p:grpSp>
      <p:pic>
        <p:nvPicPr>
          <p:cNvPr id="5" name="Picture 5" descr="early-man_2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" r="11276" b="-1"/>
          <a:stretch>
            <a:fillRect/>
          </a:stretch>
        </p:blipFill>
        <p:spPr bwMode="auto">
          <a:xfrm>
            <a:off x="2649722" y="-19040"/>
            <a:ext cx="755854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7" name="Group 56"/>
          <p:cNvGrpSpPr>
            <a:grpSpLocks noGrp="1" noUngrp="1" noRot="1" noChangeAspect="1" noMove="1" noResize="1"/>
          </p:cNvGrpSpPr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58" name="Rectangle 57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59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0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62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3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4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5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6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7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8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9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0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1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2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3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4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5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6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7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8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9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0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1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2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3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4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5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6" name="Rectangle 85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87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8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9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0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1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2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3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4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5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6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7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99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0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1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2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3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5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6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7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8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9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0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1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77" name="Group 76"/>
          <p:cNvGrpSpPr>
            <a:grpSpLocks noGrp="1" noUngrp="1" noRot="1" noChangeAspect="1" noMove="1" noResize="1"/>
          </p:cNvGrpSpPr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78" name="Group 77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90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91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2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3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4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5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6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7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8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9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0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1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102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3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5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6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107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8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9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0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1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2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3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4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5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6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79" name="Group 78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80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1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2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3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4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5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6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7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8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9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36041" y="618518"/>
            <a:ext cx="3281003" cy="14785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b="1" dirty="0"/>
              <a:t>Homo neanderthal</a:t>
            </a:r>
          </a:p>
        </p:txBody>
      </p:sp>
      <p:sp>
        <p:nvSpPr>
          <p:cNvPr id="118" name="Round Diagonal Corner 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s://upload.wikimedia.org/wikipedia/commons/thumb/c/cf/Pointe_levallois_Beuzeville_MHNT_PRE.2009.0.203.2.fond.jpg/1024px-Pointe_levallois_Beuzeville_MHNT_PRE.2009.0.203.2.fon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988" y="1315461"/>
            <a:ext cx="2974328" cy="185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c/cf/Pointe_levallois_Beuzeville_MHNT_PRE.2009.0.203.2.fond.jpg/1024px-Pointe_levallois_Beuzeville_MHNT_PRE.2009.0.203.2.fon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988" y="3683527"/>
            <a:ext cx="2974328" cy="185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e/e8/Neanderthalensi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541" y="1137621"/>
            <a:ext cx="2151329" cy="457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8036041" y="2249487"/>
            <a:ext cx="3281004" cy="3541714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/>
              <a:t> </a:t>
            </a:r>
            <a:r>
              <a:rPr lang="en-US" b="1"/>
              <a:t>TENÍA UNA COMPLEXIÓN ROBUSTA</a:t>
            </a:r>
            <a:endParaRPr lang="en-US" b="1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b="1" dirty="0"/>
              <a:t>LOS NEANDERTHALES FABRICARON  ÚTILES EN PIEDRA.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b="1" dirty="0"/>
              <a:t>UTILIZARON EL FUEGO.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b="1" dirty="0"/>
              <a:t>CAZABAN  EN GRUPO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b="1" dirty="0"/>
              <a:t>ENTERRABAN A SUS MUERTOS. 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218" name="Group 217"/>
          <p:cNvGrpSpPr>
            <a:grpSpLocks noGrp="1" noUngrp="1" noRot="1" noChangeAspect="1" noMove="1" noResize="1"/>
          </p:cNvGrpSpPr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219" name="Group 21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3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3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24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4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220" name="Group 21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2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grpSp>
        <p:nvGrpSpPr>
          <p:cNvPr id="259" name="Group 258"/>
          <p:cNvGrpSpPr>
            <a:grpSpLocks noGrp="1" noUngrp="1" noRot="1" noChangeAspect="1" noMove="1" noResize="1"/>
          </p:cNvGrpSpPr>
          <p:nvPr/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260" name="Rectangle 259"/>
            <p:cNvSpPr/>
            <p:nvPr/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1" name="Picture 2"/>
            <p:cNvPicPr>
              <a:picLocks noChangeAspect="1" noChangeArrowheads="1"/>
            </p:cNvPicPr>
            <p:nvPr/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</p:spPr>
        </p:pic>
      </p:grpSp>
      <p:grpSp>
        <p:nvGrpSpPr>
          <p:cNvPr id="263" name="Group 262"/>
          <p:cNvGrpSpPr>
            <a:grpSpLocks noGrp="1" noUngrp="1" noRot="1" noChangeAspect="1" noMove="1" noResize="1"/>
          </p:cNvGrpSpPr>
          <p:nvPr/>
        </p:nvGrpSpPr>
        <p:grpSpPr>
          <a:xfrm>
            <a:off x="4640302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64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265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6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7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268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9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0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1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2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3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4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5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6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7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8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9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0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1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2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3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4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5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6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7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8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9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0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1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2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293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4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5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6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7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8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9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0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1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2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3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4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305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6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7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8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9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0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1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2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3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4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5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6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7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45353" y="618518"/>
            <a:ext cx="4413736" cy="14785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/>
              <a:t>HOMO SAPIENS </a:t>
            </a:r>
          </a:p>
        </p:txBody>
      </p:sp>
      <p:pic>
        <p:nvPicPr>
          <p:cNvPr id="8194" name="Picture 2" descr="Resultado de imagen de HOMO SAPIEN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03" r="-2" b="-2"/>
          <a:stretch>
            <a:fillRect/>
          </a:stretch>
        </p:blipFill>
        <p:spPr bwMode="auto">
          <a:xfrm>
            <a:off x="21821" y="422425"/>
            <a:ext cx="5946158" cy="3340099"/>
          </a:xfrm>
          <a:custGeom>
            <a:avLst/>
            <a:gdLst>
              <a:gd name="connsiteX0" fmla="*/ 0 w 6101597"/>
              <a:gd name="connsiteY0" fmla="*/ 0 h 3427413"/>
              <a:gd name="connsiteX1" fmla="*/ 6101597 w 6101597"/>
              <a:gd name="connsiteY1" fmla="*/ 0 h 3427413"/>
              <a:gd name="connsiteX2" fmla="*/ 6101597 w 6101597"/>
              <a:gd name="connsiteY2" fmla="*/ 3427413 h 3427413"/>
              <a:gd name="connsiteX3" fmla="*/ 0 w 6101597"/>
              <a:gd name="connsiteY3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1597" h="3427413">
                <a:moveTo>
                  <a:pt x="0" y="0"/>
                </a:moveTo>
                <a:lnTo>
                  <a:pt x="6101597" y="0"/>
                </a:lnTo>
                <a:lnTo>
                  <a:pt x="6101597" y="3427413"/>
                </a:lnTo>
                <a:lnTo>
                  <a:pt x="0" y="3427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8" descr="Resultado de imagen de HOMO SAPIENS TOOLS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3"/>
          <a:stretch>
            <a:fillRect/>
          </a:stretch>
        </p:blipFill>
        <p:spPr bwMode="auto">
          <a:xfrm>
            <a:off x="-32300" y="3360738"/>
            <a:ext cx="6101597" cy="3430587"/>
          </a:xfrm>
          <a:custGeom>
            <a:avLst/>
            <a:gdLst>
              <a:gd name="connsiteX0" fmla="*/ 0 w 6101597"/>
              <a:gd name="connsiteY0" fmla="*/ 0 h 3430587"/>
              <a:gd name="connsiteX1" fmla="*/ 6101597 w 6101597"/>
              <a:gd name="connsiteY1" fmla="*/ 0 h 3430587"/>
              <a:gd name="connsiteX2" fmla="*/ 6101597 w 6101597"/>
              <a:gd name="connsiteY2" fmla="*/ 3430587 h 3430587"/>
              <a:gd name="connsiteX3" fmla="*/ 0 w 6101597"/>
              <a:gd name="connsiteY3" fmla="*/ 3430587 h 343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1597" h="3430587">
                <a:moveTo>
                  <a:pt x="0" y="0"/>
                </a:moveTo>
                <a:lnTo>
                  <a:pt x="6101597" y="0"/>
                </a:lnTo>
                <a:lnTo>
                  <a:pt x="6101597" y="3430587"/>
                </a:lnTo>
                <a:lnTo>
                  <a:pt x="0" y="343058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6945352" y="2249487"/>
            <a:ext cx="4413737" cy="3541714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dirty="0"/>
              <a:t>  </a:t>
            </a:r>
            <a:r>
              <a:rPr lang="en-US" b="1" dirty="0"/>
              <a:t>SU CUERPO ES SIMILAR AL NUESTRO.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b="1" dirty="0"/>
              <a:t>   ENTERRABAN A LOS MUERTOS</a:t>
            </a:r>
            <a:r>
              <a:rPr lang="en-US" dirty="0"/>
              <a:t>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dirty="0"/>
              <a:t>   </a:t>
            </a:r>
            <a:r>
              <a:rPr lang="en-US" b="1" dirty="0"/>
              <a:t>FABRICÓ ÚTILES  DE HUESO Y PIEDRA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b="1" dirty="0"/>
              <a:t>  COLONIZÓ AUSTRALIA Y AMÉRICA</a:t>
            </a:r>
            <a:endParaRPr lang="en-US" dirty="0"/>
          </a:p>
        </p:txBody>
      </p:sp>
      <p:cxnSp>
        <p:nvCxnSpPr>
          <p:cNvPr id="319" name="Straight Connector 318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093354" y="-464"/>
            <a:ext cx="2646" cy="6858465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cxnSp>
        <p:nvCxnSpPr>
          <p:cNvPr id="321" name="Straight Connector 320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-5597" y="3427414"/>
            <a:ext cx="6101597" cy="0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sp>
        <p:nvSpPr>
          <p:cNvPr id="4" name="AutoShape 4" descr="https://static.wixstatic.com/media/ead9d0_fe35ba3ae14441e8a7fed1f0ea15d7ea.jpg/v1/fill/w_298,h_123,al_c,q_80,usm_0.66_1.00_0.01/ead9d0_fe35ba3ae14441e8a7fed1f0ea15d7ea.webp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s-ES"/>
          </a:p>
        </p:txBody>
      </p:sp>
      <p:sp>
        <p:nvSpPr>
          <p:cNvPr id="5" name="AutoShape 6" descr="https://static.wixstatic.com/media/ead9d0_fe35ba3ae14441e8a7fed1f0ea15d7ea.jpg/v1/fill/w_298,h_123,al_c,q_80,usm_0.66_1.00_0.01/ead9d0_fe35ba3ae14441e8a7fed1f0ea15d7ea.webp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s-ES"/>
          </a:p>
        </p:txBody>
      </p:sp>
      <p:sp>
        <p:nvSpPr>
          <p:cNvPr id="6" name="AutoShape 8" descr="https://static.wixstatic.com/media/ead9d0_fe35ba3ae14441e8a7fed1f0ea15d7ea.jpg/v1/fill/w_298,h_123,al_c,q_80,usm_0.66_1.00_0.01/ead9d0_fe35ba3ae14441e8a7fed1f0ea15d7ea.webp"/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s-ES"/>
          </a:p>
        </p:txBody>
      </p:sp>
      <p:sp>
        <p:nvSpPr>
          <p:cNvPr id="7" name="AutoShape 10" descr="https://static.wixstatic.com/media/ead9d0_fe35ba3ae14441e8a7fed1f0ea15d7ea.jpg/v1/fill/w_298,h_123,al_c,q_80,usm_0.66_1.00_0.01/ead9d0_fe35ba3ae14441e8a7fed1f0ea15d7ea.webp"/>
          <p:cNvSpPr>
            <a:spLocks noChangeAspect="1" noChangeArrowheads="1"/>
          </p:cNvSpPr>
          <p:nvPr/>
        </p:nvSpPr>
        <p:spPr bwMode="auto">
          <a:xfrm>
            <a:off x="6248400" y="3645946"/>
            <a:ext cx="2381249" cy="238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s-ES"/>
          </a:p>
        </p:txBody>
      </p:sp>
      <p:sp>
        <p:nvSpPr>
          <p:cNvPr id="8" name="AutoShape 12" descr="https://static.wixstatic.com/media/ead9d0_609cf28807f142d19d63a44a9b84d04d.jpg/v1/fill/w_300,h_202,al_c,q_80/ead9d0_609cf28807f142d19d63a44a9b84d04d.webp"/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s-ES"/>
          </a:p>
        </p:txBody>
      </p:sp>
      <p:sp>
        <p:nvSpPr>
          <p:cNvPr id="10" name="AutoShape 16" descr="Resultado de imagen de HOMO SAPIENS TOOLS"/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s-E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201</Words>
  <Application>Microsoft Office PowerPoint</Application>
  <PresentationFormat>Panorámica</PresentationFormat>
  <Paragraphs>38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Arial</vt:lpstr>
      <vt:lpstr>Tw Cen MT</vt:lpstr>
      <vt:lpstr>Circuito</vt:lpstr>
      <vt:lpstr>LA EVOLUCIÓN HUMANA</vt:lpstr>
      <vt:lpstr>LOS PRIMEROS SERES humanOs aparecieron EN  África</vt:lpstr>
      <vt:lpstr>hominidOs</vt:lpstr>
      <vt:lpstr>Homo habilis</vt:lpstr>
      <vt:lpstr>EXPANSIÓN DE LOS HOMÍNIDOS A LO LARGO DEL MUNDO</vt:lpstr>
      <vt:lpstr>HOMO ERECTUS, EL INVENTOR DEL FUEGO. </vt:lpstr>
      <vt:lpstr>Presentación de PowerPoint</vt:lpstr>
      <vt:lpstr>Homo neanderthal</vt:lpstr>
      <vt:lpstr>HOMO SAPIENS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HUMANS</dc:title>
  <dc:creator>Maria Sanz</dc:creator>
  <cp:lastModifiedBy>Maria Sanz</cp:lastModifiedBy>
  <cp:revision>13</cp:revision>
  <dcterms:created xsi:type="dcterms:W3CDTF">2018-09-17T15:59:00Z</dcterms:created>
  <dcterms:modified xsi:type="dcterms:W3CDTF">2022-09-08T18:46:58Z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1033-10.2.0.5824</vt:lpwstr>
  </property>
</Properties>
</file>