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4"/>
  </p:notesMasterIdLst>
  <p:sldIdLst>
    <p:sldId id="256" r:id="rId2"/>
    <p:sldId id="257" r:id="rId3"/>
    <p:sldId id="258" r:id="rId4"/>
    <p:sldId id="260" r:id="rId5"/>
    <p:sldId id="262" r:id="rId6"/>
    <p:sldId id="261" r:id="rId7"/>
    <p:sldId id="263" r:id="rId8"/>
    <p:sldId id="265" r:id="rId9"/>
    <p:sldId id="266" r:id="rId10"/>
    <p:sldId id="267" r:id="rId11"/>
    <p:sldId id="268" r:id="rId12"/>
    <p:sldId id="264" r:id="rId13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08" autoAdjust="0"/>
    <p:restoredTop sz="94660"/>
  </p:normalViewPr>
  <p:slideViewPr>
    <p:cSldViewPr>
      <p:cViewPr>
        <p:scale>
          <a:sx n="58" d="100"/>
          <a:sy n="58" d="100"/>
        </p:scale>
        <p:origin x="1440" y="5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817A304-8A20-4FCA-8886-3286BDC728BC}" type="doc">
      <dgm:prSet loTypeId="urn:microsoft.com/office/officeart/2005/8/layout/vList2" loCatId="list" qsTypeId="urn:microsoft.com/office/officeart/2005/8/quickstyle/simple4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6AB6FF52-998D-440A-B5CC-C6B289EBFC3D}">
      <dgm:prSet/>
      <dgm:spPr/>
      <dgm:t>
        <a:bodyPr/>
        <a:lstStyle/>
        <a:p>
          <a:r>
            <a:rPr lang="en-GB"/>
            <a:t>Hot and Wet throughout the Year</a:t>
          </a:r>
          <a:endParaRPr lang="en-US"/>
        </a:p>
      </dgm:t>
    </dgm:pt>
    <dgm:pt modelId="{B461EFCA-1E04-4354-AC5D-E4B565FDEA5C}" type="parTrans" cxnId="{8422DCBA-D5C6-4429-98C8-661BC5726C27}">
      <dgm:prSet/>
      <dgm:spPr/>
      <dgm:t>
        <a:bodyPr/>
        <a:lstStyle/>
        <a:p>
          <a:endParaRPr lang="en-US"/>
        </a:p>
      </dgm:t>
    </dgm:pt>
    <dgm:pt modelId="{27FE7D1E-E3DC-4B72-A7AF-19F4A490B403}" type="sibTrans" cxnId="{8422DCBA-D5C6-4429-98C8-661BC5726C27}">
      <dgm:prSet/>
      <dgm:spPr/>
      <dgm:t>
        <a:bodyPr/>
        <a:lstStyle/>
        <a:p>
          <a:endParaRPr lang="en-US"/>
        </a:p>
      </dgm:t>
    </dgm:pt>
    <dgm:pt modelId="{9182E5F7-A0C4-4558-9A2B-EDF524949A20}">
      <dgm:prSet/>
      <dgm:spPr/>
      <dgm:t>
        <a:bodyPr/>
        <a:lstStyle/>
        <a:p>
          <a:r>
            <a:rPr lang="en-GB"/>
            <a:t>Rainfall is heavy and falls during most afternoons</a:t>
          </a:r>
          <a:endParaRPr lang="en-US"/>
        </a:p>
      </dgm:t>
    </dgm:pt>
    <dgm:pt modelId="{0567B07B-4127-4F99-A492-4653CEFFA920}" type="parTrans" cxnId="{12DFCADC-736A-46F5-88A0-92586DDBC1D1}">
      <dgm:prSet/>
      <dgm:spPr/>
      <dgm:t>
        <a:bodyPr/>
        <a:lstStyle/>
        <a:p>
          <a:endParaRPr lang="en-US"/>
        </a:p>
      </dgm:t>
    </dgm:pt>
    <dgm:pt modelId="{934EA0F3-647E-47D7-A544-8C4FA9696359}" type="sibTrans" cxnId="{12DFCADC-736A-46F5-88A0-92586DDBC1D1}">
      <dgm:prSet/>
      <dgm:spPr/>
      <dgm:t>
        <a:bodyPr/>
        <a:lstStyle/>
        <a:p>
          <a:endParaRPr lang="en-US"/>
        </a:p>
      </dgm:t>
    </dgm:pt>
    <dgm:pt modelId="{D0B95802-A095-4C8A-BC2C-C8793115143F}">
      <dgm:prSet/>
      <dgm:spPr/>
      <dgm:t>
        <a:bodyPr/>
        <a:lstStyle/>
        <a:p>
          <a:r>
            <a:rPr lang="en-GB"/>
            <a:t>There are no winters or summers (No Seasons)</a:t>
          </a:r>
          <a:endParaRPr lang="en-US"/>
        </a:p>
      </dgm:t>
    </dgm:pt>
    <dgm:pt modelId="{18D7B617-7F55-4F25-8E6A-6989E872A4B3}" type="parTrans" cxnId="{284C7421-B703-4148-89FC-A168D4FF02E7}">
      <dgm:prSet/>
      <dgm:spPr/>
      <dgm:t>
        <a:bodyPr/>
        <a:lstStyle/>
        <a:p>
          <a:endParaRPr lang="en-US"/>
        </a:p>
      </dgm:t>
    </dgm:pt>
    <dgm:pt modelId="{AF36628D-6E8B-4576-BDC6-83FC4F409992}" type="sibTrans" cxnId="{284C7421-B703-4148-89FC-A168D4FF02E7}">
      <dgm:prSet/>
      <dgm:spPr/>
      <dgm:t>
        <a:bodyPr/>
        <a:lstStyle/>
        <a:p>
          <a:endParaRPr lang="en-US"/>
        </a:p>
      </dgm:t>
    </dgm:pt>
    <dgm:pt modelId="{4664C268-C786-4735-842B-9CA3027DCC28}">
      <dgm:prSet/>
      <dgm:spPr/>
      <dgm:t>
        <a:bodyPr/>
        <a:lstStyle/>
        <a:p>
          <a:r>
            <a:rPr lang="en-GB"/>
            <a:t>One day is very similar to the next</a:t>
          </a:r>
          <a:endParaRPr lang="en-US"/>
        </a:p>
      </dgm:t>
    </dgm:pt>
    <dgm:pt modelId="{25A3B265-6FF2-4361-841A-8DA6D652BBE7}" type="parTrans" cxnId="{0676A56A-6B5F-4B05-BCE3-2BA6654FCF08}">
      <dgm:prSet/>
      <dgm:spPr/>
      <dgm:t>
        <a:bodyPr/>
        <a:lstStyle/>
        <a:p>
          <a:endParaRPr lang="en-US"/>
        </a:p>
      </dgm:t>
    </dgm:pt>
    <dgm:pt modelId="{FFD3EA3D-4D89-40DD-B363-A8D6CF203310}" type="sibTrans" cxnId="{0676A56A-6B5F-4B05-BCE3-2BA6654FCF08}">
      <dgm:prSet/>
      <dgm:spPr/>
      <dgm:t>
        <a:bodyPr/>
        <a:lstStyle/>
        <a:p>
          <a:endParaRPr lang="en-US"/>
        </a:p>
      </dgm:t>
    </dgm:pt>
    <dgm:pt modelId="{464E2647-2842-4963-8818-F7A452A2DCCD}" type="pres">
      <dgm:prSet presAssocID="{1817A304-8A20-4FCA-8886-3286BDC728BC}" presName="linear" presStyleCnt="0">
        <dgm:presLayoutVars>
          <dgm:animLvl val="lvl"/>
          <dgm:resizeHandles val="exact"/>
        </dgm:presLayoutVars>
      </dgm:prSet>
      <dgm:spPr/>
    </dgm:pt>
    <dgm:pt modelId="{F9D13E88-C1A6-4A4E-B9E4-7E0C8755E22E}" type="pres">
      <dgm:prSet presAssocID="{6AB6FF52-998D-440A-B5CC-C6B289EBFC3D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9CFF74FC-2827-4AA9-B8E0-53145BB5B925}" type="pres">
      <dgm:prSet presAssocID="{27FE7D1E-E3DC-4B72-A7AF-19F4A490B403}" presName="spacer" presStyleCnt="0"/>
      <dgm:spPr/>
    </dgm:pt>
    <dgm:pt modelId="{95D9F09E-487E-4D7F-8A4A-A95ECA236C8C}" type="pres">
      <dgm:prSet presAssocID="{9182E5F7-A0C4-4558-9A2B-EDF524949A20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4D72A765-4D5F-48B4-AF79-E9C34B35DEEF}" type="pres">
      <dgm:prSet presAssocID="{934EA0F3-647E-47D7-A544-8C4FA9696359}" presName="spacer" presStyleCnt="0"/>
      <dgm:spPr/>
    </dgm:pt>
    <dgm:pt modelId="{2FFA76A9-8D95-4787-9BFE-7CB26FCCBCA8}" type="pres">
      <dgm:prSet presAssocID="{D0B95802-A095-4C8A-BC2C-C8793115143F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D70A0F8D-789B-4296-9653-77FA90B423C3}" type="pres">
      <dgm:prSet presAssocID="{AF36628D-6E8B-4576-BDC6-83FC4F409992}" presName="spacer" presStyleCnt="0"/>
      <dgm:spPr/>
    </dgm:pt>
    <dgm:pt modelId="{AB328892-4E40-4ABF-B036-43A2AFAB2143}" type="pres">
      <dgm:prSet presAssocID="{4664C268-C786-4735-842B-9CA3027DCC28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D2027A12-070B-4CF6-AD91-67C86FBF6622}" type="presOf" srcId="{D0B95802-A095-4C8A-BC2C-C8793115143F}" destId="{2FFA76A9-8D95-4787-9BFE-7CB26FCCBCA8}" srcOrd="0" destOrd="0" presId="urn:microsoft.com/office/officeart/2005/8/layout/vList2"/>
    <dgm:cxn modelId="{284C7421-B703-4148-89FC-A168D4FF02E7}" srcId="{1817A304-8A20-4FCA-8886-3286BDC728BC}" destId="{D0B95802-A095-4C8A-BC2C-C8793115143F}" srcOrd="2" destOrd="0" parTransId="{18D7B617-7F55-4F25-8E6A-6989E872A4B3}" sibTransId="{AF36628D-6E8B-4576-BDC6-83FC4F409992}"/>
    <dgm:cxn modelId="{D645B939-D600-4152-BA83-0F20B43B26B7}" type="presOf" srcId="{4664C268-C786-4735-842B-9CA3027DCC28}" destId="{AB328892-4E40-4ABF-B036-43A2AFAB2143}" srcOrd="0" destOrd="0" presId="urn:microsoft.com/office/officeart/2005/8/layout/vList2"/>
    <dgm:cxn modelId="{0676A56A-6B5F-4B05-BCE3-2BA6654FCF08}" srcId="{1817A304-8A20-4FCA-8886-3286BDC728BC}" destId="{4664C268-C786-4735-842B-9CA3027DCC28}" srcOrd="3" destOrd="0" parTransId="{25A3B265-6FF2-4361-841A-8DA6D652BBE7}" sibTransId="{FFD3EA3D-4D89-40DD-B363-A8D6CF203310}"/>
    <dgm:cxn modelId="{11BB6D87-A6D4-44AD-8B52-BD1ABFBE90DB}" type="presOf" srcId="{6AB6FF52-998D-440A-B5CC-C6B289EBFC3D}" destId="{F9D13E88-C1A6-4A4E-B9E4-7E0C8755E22E}" srcOrd="0" destOrd="0" presId="urn:microsoft.com/office/officeart/2005/8/layout/vList2"/>
    <dgm:cxn modelId="{A460188F-767E-4F18-8936-9AB0F8BE5C28}" type="presOf" srcId="{1817A304-8A20-4FCA-8886-3286BDC728BC}" destId="{464E2647-2842-4963-8818-F7A452A2DCCD}" srcOrd="0" destOrd="0" presId="urn:microsoft.com/office/officeart/2005/8/layout/vList2"/>
    <dgm:cxn modelId="{33B740AC-8866-4038-A6C7-E9D4414E4E61}" type="presOf" srcId="{9182E5F7-A0C4-4558-9A2B-EDF524949A20}" destId="{95D9F09E-487E-4D7F-8A4A-A95ECA236C8C}" srcOrd="0" destOrd="0" presId="urn:microsoft.com/office/officeart/2005/8/layout/vList2"/>
    <dgm:cxn modelId="{8422DCBA-D5C6-4429-98C8-661BC5726C27}" srcId="{1817A304-8A20-4FCA-8886-3286BDC728BC}" destId="{6AB6FF52-998D-440A-B5CC-C6B289EBFC3D}" srcOrd="0" destOrd="0" parTransId="{B461EFCA-1E04-4354-AC5D-E4B565FDEA5C}" sibTransId="{27FE7D1E-E3DC-4B72-A7AF-19F4A490B403}"/>
    <dgm:cxn modelId="{12DFCADC-736A-46F5-88A0-92586DDBC1D1}" srcId="{1817A304-8A20-4FCA-8886-3286BDC728BC}" destId="{9182E5F7-A0C4-4558-9A2B-EDF524949A20}" srcOrd="1" destOrd="0" parTransId="{0567B07B-4127-4F99-A492-4653CEFFA920}" sibTransId="{934EA0F3-647E-47D7-A544-8C4FA9696359}"/>
    <dgm:cxn modelId="{0F3C7FE8-9B81-41EF-9C29-50A48D326F15}" type="presParOf" srcId="{464E2647-2842-4963-8818-F7A452A2DCCD}" destId="{F9D13E88-C1A6-4A4E-B9E4-7E0C8755E22E}" srcOrd="0" destOrd="0" presId="urn:microsoft.com/office/officeart/2005/8/layout/vList2"/>
    <dgm:cxn modelId="{121884D0-86DA-4508-A7B2-C18F09DAFFFE}" type="presParOf" srcId="{464E2647-2842-4963-8818-F7A452A2DCCD}" destId="{9CFF74FC-2827-4AA9-B8E0-53145BB5B925}" srcOrd="1" destOrd="0" presId="urn:microsoft.com/office/officeart/2005/8/layout/vList2"/>
    <dgm:cxn modelId="{9CD98FB2-D7BE-47BC-AA14-DFBA9D587D4C}" type="presParOf" srcId="{464E2647-2842-4963-8818-F7A452A2DCCD}" destId="{95D9F09E-487E-4D7F-8A4A-A95ECA236C8C}" srcOrd="2" destOrd="0" presId="urn:microsoft.com/office/officeart/2005/8/layout/vList2"/>
    <dgm:cxn modelId="{F0791DF3-6ED7-425A-A13F-CACB36789240}" type="presParOf" srcId="{464E2647-2842-4963-8818-F7A452A2DCCD}" destId="{4D72A765-4D5F-48B4-AF79-E9C34B35DEEF}" srcOrd="3" destOrd="0" presId="urn:microsoft.com/office/officeart/2005/8/layout/vList2"/>
    <dgm:cxn modelId="{142FE11A-C3B9-44D6-9283-94F8C866E018}" type="presParOf" srcId="{464E2647-2842-4963-8818-F7A452A2DCCD}" destId="{2FFA76A9-8D95-4787-9BFE-7CB26FCCBCA8}" srcOrd="4" destOrd="0" presId="urn:microsoft.com/office/officeart/2005/8/layout/vList2"/>
    <dgm:cxn modelId="{28F530DC-0541-4187-988E-B6A4E9D219A1}" type="presParOf" srcId="{464E2647-2842-4963-8818-F7A452A2DCCD}" destId="{D70A0F8D-789B-4296-9653-77FA90B423C3}" srcOrd="5" destOrd="0" presId="urn:microsoft.com/office/officeart/2005/8/layout/vList2"/>
    <dgm:cxn modelId="{255D0B7B-5E13-4B59-8B79-1261BB035457}" type="presParOf" srcId="{464E2647-2842-4963-8818-F7A452A2DCCD}" destId="{AB328892-4E40-4ABF-B036-43A2AFAB2143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D13E88-C1A6-4A4E-B9E4-7E0C8755E22E}">
      <dsp:nvSpPr>
        <dsp:cNvPr id="0" name=""/>
        <dsp:cNvSpPr/>
      </dsp:nvSpPr>
      <dsp:spPr>
        <a:xfrm>
          <a:off x="0" y="29533"/>
          <a:ext cx="3182691" cy="7722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/>
            <a:t>Hot and Wet throughout the Year</a:t>
          </a:r>
          <a:endParaRPr lang="en-US" sz="2000" kern="1200"/>
        </a:p>
      </dsp:txBody>
      <dsp:txXfrm>
        <a:off x="37696" y="67229"/>
        <a:ext cx="3107299" cy="696808"/>
      </dsp:txXfrm>
    </dsp:sp>
    <dsp:sp modelId="{95D9F09E-487E-4D7F-8A4A-A95ECA236C8C}">
      <dsp:nvSpPr>
        <dsp:cNvPr id="0" name=""/>
        <dsp:cNvSpPr/>
      </dsp:nvSpPr>
      <dsp:spPr>
        <a:xfrm>
          <a:off x="0" y="859334"/>
          <a:ext cx="3182691" cy="7722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/>
            <a:t>Rainfall is heavy and falls during most afternoons</a:t>
          </a:r>
          <a:endParaRPr lang="en-US" sz="2000" kern="1200"/>
        </a:p>
      </dsp:txBody>
      <dsp:txXfrm>
        <a:off x="37696" y="897030"/>
        <a:ext cx="3107299" cy="696808"/>
      </dsp:txXfrm>
    </dsp:sp>
    <dsp:sp modelId="{2FFA76A9-8D95-4787-9BFE-7CB26FCCBCA8}">
      <dsp:nvSpPr>
        <dsp:cNvPr id="0" name=""/>
        <dsp:cNvSpPr/>
      </dsp:nvSpPr>
      <dsp:spPr>
        <a:xfrm>
          <a:off x="0" y="1689134"/>
          <a:ext cx="3182691" cy="7722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/>
            <a:t>There are no winters or summers (No Seasons)</a:t>
          </a:r>
          <a:endParaRPr lang="en-US" sz="2000" kern="1200"/>
        </a:p>
      </dsp:txBody>
      <dsp:txXfrm>
        <a:off x="37696" y="1726830"/>
        <a:ext cx="3107299" cy="696808"/>
      </dsp:txXfrm>
    </dsp:sp>
    <dsp:sp modelId="{AB328892-4E40-4ABF-B036-43A2AFAB2143}">
      <dsp:nvSpPr>
        <dsp:cNvPr id="0" name=""/>
        <dsp:cNvSpPr/>
      </dsp:nvSpPr>
      <dsp:spPr>
        <a:xfrm>
          <a:off x="0" y="2518934"/>
          <a:ext cx="3182691" cy="7722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/>
            <a:t>One day is very similar to the next</a:t>
          </a:r>
          <a:endParaRPr lang="en-US" sz="2000" kern="1200"/>
        </a:p>
      </dsp:txBody>
      <dsp:txXfrm>
        <a:off x="37696" y="2556630"/>
        <a:ext cx="3107299" cy="6968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6F135F-57DE-4F73-92A3-D557A4C06F83}" type="datetimeFigureOut">
              <a:rPr lang="en-US" smtClean="0"/>
              <a:t>7/1/2022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163F01-7755-4C13-AD5E-F4CBDDE531F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7803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163F01-7755-4C13-AD5E-F4CBDDE531F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9195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2">
            <a:extLst>
              <a:ext uri="{FF2B5EF4-FFF2-40B4-BE49-F238E27FC236}">
                <a16:creationId xmlns:a16="http://schemas.microsoft.com/office/drawing/2014/main" id="{4B80A99A-E8D3-DE92-4517-382AF580A30B}"/>
              </a:ext>
            </a:extLst>
          </p:cNvPr>
          <p:cNvGrpSpPr>
            <a:grpSpLocks/>
          </p:cNvGrpSpPr>
          <p:nvPr/>
        </p:nvGrpSpPr>
        <p:grpSpPr bwMode="auto">
          <a:xfrm>
            <a:off x="0" y="3902075"/>
            <a:ext cx="3400425" cy="2949575"/>
            <a:chOff x="0" y="2458"/>
            <a:chExt cx="2142" cy="1858"/>
          </a:xfrm>
        </p:grpSpPr>
        <p:sp>
          <p:nvSpPr>
            <p:cNvPr id="5123" name="Freeform 3">
              <a:extLst>
                <a:ext uri="{FF2B5EF4-FFF2-40B4-BE49-F238E27FC236}">
                  <a16:creationId xmlns:a16="http://schemas.microsoft.com/office/drawing/2014/main" id="{77C6BBBB-EDF7-8EA7-23BB-BBA83972E1B8}"/>
                </a:ext>
              </a:extLst>
            </p:cNvPr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>
                <a:gd name="T0" fmla="*/ 329 w 2135"/>
                <a:gd name="T1" fmla="*/ 66 h 1804"/>
                <a:gd name="T2" fmla="*/ 161 w 2135"/>
                <a:gd name="T3" fmla="*/ 30 h 1804"/>
                <a:gd name="T4" fmla="*/ 0 w 2135"/>
                <a:gd name="T5" fmla="*/ 0 h 1804"/>
                <a:gd name="T6" fmla="*/ 0 w 2135"/>
                <a:gd name="T7" fmla="*/ 12 h 1804"/>
                <a:gd name="T8" fmla="*/ 161 w 2135"/>
                <a:gd name="T9" fmla="*/ 42 h 1804"/>
                <a:gd name="T10" fmla="*/ 323 w 2135"/>
                <a:gd name="T11" fmla="*/ 78 h 1804"/>
                <a:gd name="T12" fmla="*/ 556 w 2135"/>
                <a:gd name="T13" fmla="*/ 150 h 1804"/>
                <a:gd name="T14" fmla="*/ 777 w 2135"/>
                <a:gd name="T15" fmla="*/ 245 h 1804"/>
                <a:gd name="T16" fmla="*/ 993 w 2135"/>
                <a:gd name="T17" fmla="*/ 365 h 1804"/>
                <a:gd name="T18" fmla="*/ 1196 w 2135"/>
                <a:gd name="T19" fmla="*/ 503 h 1804"/>
                <a:gd name="T20" fmla="*/ 1381 w 2135"/>
                <a:gd name="T21" fmla="*/ 653 h 1804"/>
                <a:gd name="T22" fmla="*/ 1555 w 2135"/>
                <a:gd name="T23" fmla="*/ 827 h 1804"/>
                <a:gd name="T24" fmla="*/ 1710 w 2135"/>
                <a:gd name="T25" fmla="*/ 1019 h 1804"/>
                <a:gd name="T26" fmla="*/ 1854 w 2135"/>
                <a:gd name="T27" fmla="*/ 1229 h 1804"/>
                <a:gd name="T28" fmla="*/ 1937 w 2135"/>
                <a:gd name="T29" fmla="*/ 1366 h 1804"/>
                <a:gd name="T30" fmla="*/ 2009 w 2135"/>
                <a:gd name="T31" fmla="*/ 1510 h 1804"/>
                <a:gd name="T32" fmla="*/ 2069 w 2135"/>
                <a:gd name="T33" fmla="*/ 1654 h 1804"/>
                <a:gd name="T34" fmla="*/ 2123 w 2135"/>
                <a:gd name="T35" fmla="*/ 1804 h 1804"/>
                <a:gd name="T36" fmla="*/ 2135 w 2135"/>
                <a:gd name="T37" fmla="*/ 1804 h 1804"/>
                <a:gd name="T38" fmla="*/ 2081 w 2135"/>
                <a:gd name="T39" fmla="*/ 1654 h 1804"/>
                <a:gd name="T40" fmla="*/ 2021 w 2135"/>
                <a:gd name="T41" fmla="*/ 1510 h 1804"/>
                <a:gd name="T42" fmla="*/ 1949 w 2135"/>
                <a:gd name="T43" fmla="*/ 1366 h 1804"/>
                <a:gd name="T44" fmla="*/ 1866 w 2135"/>
                <a:gd name="T45" fmla="*/ 1223 h 1804"/>
                <a:gd name="T46" fmla="*/ 1722 w 2135"/>
                <a:gd name="T47" fmla="*/ 1013 h 1804"/>
                <a:gd name="T48" fmla="*/ 1561 w 2135"/>
                <a:gd name="T49" fmla="*/ 821 h 1804"/>
                <a:gd name="T50" fmla="*/ 1387 w 2135"/>
                <a:gd name="T51" fmla="*/ 647 h 1804"/>
                <a:gd name="T52" fmla="*/ 1202 w 2135"/>
                <a:gd name="T53" fmla="*/ 491 h 1804"/>
                <a:gd name="T54" fmla="*/ 999 w 2135"/>
                <a:gd name="T55" fmla="*/ 353 h 1804"/>
                <a:gd name="T56" fmla="*/ 783 w 2135"/>
                <a:gd name="T57" fmla="*/ 239 h 1804"/>
                <a:gd name="T58" fmla="*/ 562 w 2135"/>
                <a:gd name="T59" fmla="*/ 138 h 1804"/>
                <a:gd name="T60" fmla="*/ 329 w 2135"/>
                <a:gd name="T61" fmla="*/ 66 h 1804"/>
                <a:gd name="T62" fmla="*/ 329 w 2135"/>
                <a:gd name="T63" fmla="*/ 66 h 1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4" name="Freeform 4">
              <a:extLst>
                <a:ext uri="{FF2B5EF4-FFF2-40B4-BE49-F238E27FC236}">
                  <a16:creationId xmlns:a16="http://schemas.microsoft.com/office/drawing/2014/main" id="{45343B5B-BB8F-19A1-746F-BCA92A122A96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>
                <a:gd name="T0" fmla="*/ 1854 w 1854"/>
                <a:gd name="T1" fmla="*/ 1858 h 1858"/>
                <a:gd name="T2" fmla="*/ 0 w 1854"/>
                <a:gd name="T3" fmla="*/ 1858 h 1858"/>
                <a:gd name="T4" fmla="*/ 0 w 1854"/>
                <a:gd name="T5" fmla="*/ 0 h 1858"/>
                <a:gd name="T6" fmla="*/ 1854 w 1854"/>
                <a:gd name="T7" fmla="*/ 1858 h 1858"/>
                <a:gd name="T8" fmla="*/ 1854 w 1854"/>
                <a:gd name="T9" fmla="*/ 1858 h 18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5" name="Freeform 5">
              <a:extLst>
                <a:ext uri="{FF2B5EF4-FFF2-40B4-BE49-F238E27FC236}">
                  <a16:creationId xmlns:a16="http://schemas.microsoft.com/office/drawing/2014/main" id="{A3E88967-E02F-6834-FBA2-D2741304D87B}"/>
                </a:ext>
              </a:extLst>
            </p:cNvPr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>
                <a:gd name="T0" fmla="*/ 1640 w 1745"/>
                <a:gd name="T1" fmla="*/ 1377 h 1577"/>
                <a:gd name="T2" fmla="*/ 1692 w 1745"/>
                <a:gd name="T3" fmla="*/ 1479 h 1577"/>
                <a:gd name="T4" fmla="*/ 1732 w 1745"/>
                <a:gd name="T5" fmla="*/ 1577 h 1577"/>
                <a:gd name="T6" fmla="*/ 1745 w 1745"/>
                <a:gd name="T7" fmla="*/ 1577 h 1577"/>
                <a:gd name="T8" fmla="*/ 1703 w 1745"/>
                <a:gd name="T9" fmla="*/ 1469 h 1577"/>
                <a:gd name="T10" fmla="*/ 1649 w 1745"/>
                <a:gd name="T11" fmla="*/ 1367 h 1577"/>
                <a:gd name="T12" fmla="*/ 1535 w 1745"/>
                <a:gd name="T13" fmla="*/ 1157 h 1577"/>
                <a:gd name="T14" fmla="*/ 1395 w 1745"/>
                <a:gd name="T15" fmla="*/ 951 h 1577"/>
                <a:gd name="T16" fmla="*/ 1236 w 1745"/>
                <a:gd name="T17" fmla="*/ 756 h 1577"/>
                <a:gd name="T18" fmla="*/ 1061 w 1745"/>
                <a:gd name="T19" fmla="*/ 582 h 1577"/>
                <a:gd name="T20" fmla="*/ 876 w 1745"/>
                <a:gd name="T21" fmla="*/ 426 h 1577"/>
                <a:gd name="T22" fmla="*/ 672 w 1745"/>
                <a:gd name="T23" fmla="*/ 294 h 1577"/>
                <a:gd name="T24" fmla="*/ 455 w 1745"/>
                <a:gd name="T25" fmla="*/ 174 h 1577"/>
                <a:gd name="T26" fmla="*/ 234 w 1745"/>
                <a:gd name="T27" fmla="*/ 78 h 1577"/>
                <a:gd name="T28" fmla="*/ 0 w 1745"/>
                <a:gd name="T29" fmla="*/ 0 h 1577"/>
                <a:gd name="T30" fmla="*/ 0 w 1745"/>
                <a:gd name="T31" fmla="*/ 12 h 1577"/>
                <a:gd name="T32" fmla="*/ 222 w 1745"/>
                <a:gd name="T33" fmla="*/ 89 h 1577"/>
                <a:gd name="T34" fmla="*/ 446 w 1745"/>
                <a:gd name="T35" fmla="*/ 185 h 1577"/>
                <a:gd name="T36" fmla="*/ 662 w 1745"/>
                <a:gd name="T37" fmla="*/ 305 h 1577"/>
                <a:gd name="T38" fmla="*/ 866 w 1745"/>
                <a:gd name="T39" fmla="*/ 437 h 1577"/>
                <a:gd name="T40" fmla="*/ 1052 w 1745"/>
                <a:gd name="T41" fmla="*/ 593 h 1577"/>
                <a:gd name="T42" fmla="*/ 1226 w 1745"/>
                <a:gd name="T43" fmla="*/ 767 h 1577"/>
                <a:gd name="T44" fmla="*/ 1385 w 1745"/>
                <a:gd name="T45" fmla="*/ 960 h 1577"/>
                <a:gd name="T46" fmla="*/ 1526 w 1745"/>
                <a:gd name="T47" fmla="*/ 1167 h 1577"/>
                <a:gd name="T48" fmla="*/ 1640 w 1745"/>
                <a:gd name="T49" fmla="*/ 1377 h 1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6" name="Freeform 6">
              <a:extLst>
                <a:ext uri="{FF2B5EF4-FFF2-40B4-BE49-F238E27FC236}">
                  <a16:creationId xmlns:a16="http://schemas.microsoft.com/office/drawing/2014/main" id="{E235554B-754B-96E1-9EB0-1074E69825A0}"/>
                </a:ext>
              </a:extLst>
            </p:cNvPr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>
                <a:gd name="T0" fmla="*/ 0 w 1745"/>
                <a:gd name="T1" fmla="*/ 0 h 1768"/>
                <a:gd name="T2" fmla="*/ 0 w 1745"/>
                <a:gd name="T3" fmla="*/ 12 h 1768"/>
                <a:gd name="T4" fmla="*/ 210 w 1745"/>
                <a:gd name="T5" fmla="*/ 88 h 1768"/>
                <a:gd name="T6" fmla="*/ 426 w 1745"/>
                <a:gd name="T7" fmla="*/ 190 h 1768"/>
                <a:gd name="T8" fmla="*/ 630 w 1745"/>
                <a:gd name="T9" fmla="*/ 304 h 1768"/>
                <a:gd name="T10" fmla="*/ 818 w 1745"/>
                <a:gd name="T11" fmla="*/ 442 h 1768"/>
                <a:gd name="T12" fmla="*/ 998 w 1745"/>
                <a:gd name="T13" fmla="*/ 592 h 1768"/>
                <a:gd name="T14" fmla="*/ 1164 w 1745"/>
                <a:gd name="T15" fmla="*/ 766 h 1768"/>
                <a:gd name="T16" fmla="*/ 1310 w 1745"/>
                <a:gd name="T17" fmla="*/ 942 h 1768"/>
                <a:gd name="T18" fmla="*/ 1454 w 1745"/>
                <a:gd name="T19" fmla="*/ 1146 h 1768"/>
                <a:gd name="T20" fmla="*/ 1536 w 1745"/>
                <a:gd name="T21" fmla="*/ 1298 h 1768"/>
                <a:gd name="T22" fmla="*/ 1614 w 1745"/>
                <a:gd name="T23" fmla="*/ 1456 h 1768"/>
                <a:gd name="T24" fmla="*/ 1682 w 1745"/>
                <a:gd name="T25" fmla="*/ 1616 h 1768"/>
                <a:gd name="T26" fmla="*/ 1733 w 1745"/>
                <a:gd name="T27" fmla="*/ 1768 h 1768"/>
                <a:gd name="T28" fmla="*/ 1745 w 1745"/>
                <a:gd name="T29" fmla="*/ 1768 h 1768"/>
                <a:gd name="T30" fmla="*/ 1691 w 1745"/>
                <a:gd name="T31" fmla="*/ 1606 h 1768"/>
                <a:gd name="T32" fmla="*/ 1623 w 1745"/>
                <a:gd name="T33" fmla="*/ 1445 h 1768"/>
                <a:gd name="T34" fmla="*/ 1547 w 1745"/>
                <a:gd name="T35" fmla="*/ 1288 h 1768"/>
                <a:gd name="T36" fmla="*/ 1463 w 1745"/>
                <a:gd name="T37" fmla="*/ 1136 h 1768"/>
                <a:gd name="T38" fmla="*/ 1320 w 1745"/>
                <a:gd name="T39" fmla="*/ 932 h 1768"/>
                <a:gd name="T40" fmla="*/ 1173 w 1745"/>
                <a:gd name="T41" fmla="*/ 755 h 1768"/>
                <a:gd name="T42" fmla="*/ 1008 w 1745"/>
                <a:gd name="T43" fmla="*/ 581 h 1768"/>
                <a:gd name="T44" fmla="*/ 827 w 1745"/>
                <a:gd name="T45" fmla="*/ 431 h 1768"/>
                <a:gd name="T46" fmla="*/ 642 w 1745"/>
                <a:gd name="T47" fmla="*/ 293 h 1768"/>
                <a:gd name="T48" fmla="*/ 437 w 1745"/>
                <a:gd name="T49" fmla="*/ 179 h 1768"/>
                <a:gd name="T50" fmla="*/ 222 w 1745"/>
                <a:gd name="T51" fmla="*/ 78 h 1768"/>
                <a:gd name="T52" fmla="*/ 0 w 1745"/>
                <a:gd name="T53" fmla="*/ 0 h 1768"/>
                <a:gd name="T54" fmla="*/ 0 w 1745"/>
                <a:gd name="T55" fmla="*/ 0 h 1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7" name="Oval 7">
              <a:extLst>
                <a:ext uri="{FF2B5EF4-FFF2-40B4-BE49-F238E27FC236}">
                  <a16:creationId xmlns:a16="http://schemas.microsoft.com/office/drawing/2014/main" id="{4F9CF235-ACAE-6498-2664-ED352E366467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8" name="Oval 8">
              <a:extLst>
                <a:ext uri="{FF2B5EF4-FFF2-40B4-BE49-F238E27FC236}">
                  <a16:creationId xmlns:a16="http://schemas.microsoft.com/office/drawing/2014/main" id="{D91B8009-44D8-A60A-C4C4-604BF3556B1C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9" name="Oval 9">
              <a:extLst>
                <a:ext uri="{FF2B5EF4-FFF2-40B4-BE49-F238E27FC236}">
                  <a16:creationId xmlns:a16="http://schemas.microsoft.com/office/drawing/2014/main" id="{738C4C22-178B-D0A2-18AE-294E531E2836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130" name="Rectangle 10">
            <a:extLst>
              <a:ext uri="{FF2B5EF4-FFF2-40B4-BE49-F238E27FC236}">
                <a16:creationId xmlns:a16="http://schemas.microsoft.com/office/drawing/2014/main" id="{EF4F2FFB-6704-CB66-A987-DB1BB763AF43}"/>
              </a:ext>
            </a:extLst>
          </p:cNvPr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73250"/>
            <a:ext cx="7772400" cy="1555750"/>
          </a:xfrm>
        </p:spPr>
        <p:txBody>
          <a:bodyPr/>
          <a:lstStyle>
            <a:lvl1pPr>
              <a:defRPr sz="4800"/>
            </a:lvl1pPr>
          </a:lstStyle>
          <a:p>
            <a:pPr lvl="0"/>
            <a:r>
              <a:rPr lang="en-GB" altLang="es-ES" noProof="0"/>
              <a:t>Click to edit Master title style</a:t>
            </a:r>
          </a:p>
        </p:txBody>
      </p:sp>
      <p:sp>
        <p:nvSpPr>
          <p:cNvPr id="5131" name="Rectangle 11">
            <a:extLst>
              <a:ext uri="{FF2B5EF4-FFF2-40B4-BE49-F238E27FC236}">
                <a16:creationId xmlns:a16="http://schemas.microsoft.com/office/drawing/2014/main" id="{B87429C1-9220-9C20-009C-E02ED6AAA555}"/>
              </a:ext>
            </a:extLst>
          </p:cNvPr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n-GB" altLang="es-ES" noProof="0"/>
              <a:t>Click to edit Master subtitle style</a:t>
            </a:r>
          </a:p>
        </p:txBody>
      </p:sp>
      <p:sp>
        <p:nvSpPr>
          <p:cNvPr id="5132" name="Rectangle 12">
            <a:extLst>
              <a:ext uri="{FF2B5EF4-FFF2-40B4-BE49-F238E27FC236}">
                <a16:creationId xmlns:a16="http://schemas.microsoft.com/office/drawing/2014/main" id="{D81063C2-69D4-8524-AA0E-50735BA01142}"/>
              </a:ext>
            </a:extLst>
          </p:cNvPr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s-ES"/>
          </a:p>
        </p:txBody>
      </p:sp>
      <p:sp>
        <p:nvSpPr>
          <p:cNvPr id="5133" name="Rectangle 13">
            <a:extLst>
              <a:ext uri="{FF2B5EF4-FFF2-40B4-BE49-F238E27FC236}">
                <a16:creationId xmlns:a16="http://schemas.microsoft.com/office/drawing/2014/main" id="{69D6D00D-C55B-1CD3-146F-05BF8D2464D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s-ES"/>
          </a:p>
        </p:txBody>
      </p:sp>
      <p:sp>
        <p:nvSpPr>
          <p:cNvPr id="5134" name="Rectangle 14">
            <a:extLst>
              <a:ext uri="{FF2B5EF4-FFF2-40B4-BE49-F238E27FC236}">
                <a16:creationId xmlns:a16="http://schemas.microsoft.com/office/drawing/2014/main" id="{FE7E0786-6394-2382-0B9D-1D778C4A9C2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80B6F1E2-23BB-4EF7-9D53-E4F4651FB875}" type="slidenum">
              <a:rPr lang="en-GB" altLang="es-ES"/>
              <a:pPr/>
              <a:t>‹Nº›</a:t>
            </a:fld>
            <a:endParaRPr lang="en-GB" alt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1E72B0-748B-C1CE-70FD-29442351AA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9DE3B9E-7359-4A9A-D152-497EE5F8A5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C9E681F-828C-9349-E62F-6426092BAB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0AD4685-7FD3-CE65-36E4-6BA90D672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DCD840-6BDD-0EA3-27CB-9622CB473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21FD3A-AF63-488E-89A4-5EF18E682019}" type="slidenum">
              <a:rPr lang="en-GB" altLang="es-ES"/>
              <a:pPr/>
              <a:t>‹Nº›</a:t>
            </a:fld>
            <a:endParaRPr lang="en-GB" altLang="es-ES"/>
          </a:p>
        </p:txBody>
      </p:sp>
    </p:spTree>
    <p:extLst>
      <p:ext uri="{BB962C8B-B14F-4D97-AF65-F5344CB8AC3E}">
        <p14:creationId xmlns:p14="http://schemas.microsoft.com/office/powerpoint/2010/main" val="2223083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766695-5D91-C244-E7E8-C2504181F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82C969A-6E04-FE86-BC8D-E4BBEDEAFB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B2956AD-B21C-75CC-8A57-2A7F1F875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6D026F1-AA36-7D1C-CF04-7EF5D05AF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8D13E68-1269-D958-9900-DD3BD0FF8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149ED1-E965-41A2-85EF-C55C31E4E50E}" type="slidenum">
              <a:rPr lang="en-GB" altLang="es-ES"/>
              <a:pPr/>
              <a:t>‹Nº›</a:t>
            </a:fld>
            <a:endParaRPr lang="en-GB" altLang="es-ES"/>
          </a:p>
        </p:txBody>
      </p:sp>
    </p:spTree>
    <p:extLst>
      <p:ext uri="{BB962C8B-B14F-4D97-AF65-F5344CB8AC3E}">
        <p14:creationId xmlns:p14="http://schemas.microsoft.com/office/powerpoint/2010/main" val="34314969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AAFFCF-B9B2-848C-CE55-6EB80E65A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6046298-FA4D-87BF-F2C5-34EF50590C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280335A-2063-B539-C008-6A130B7851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5C22ED4-AED0-C736-BD57-BDFA931ED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648FEAF-77AD-03BE-6818-2359491CD9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39DE487-A6C5-1CD1-C2F5-FED304C440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781DDA-D133-495A-8999-650D6110528C}" type="slidenum">
              <a:rPr lang="en-GB" altLang="es-ES"/>
              <a:pPr/>
              <a:t>‹Nº›</a:t>
            </a:fld>
            <a:endParaRPr lang="en-GB" altLang="es-ES"/>
          </a:p>
        </p:txBody>
      </p:sp>
    </p:spTree>
    <p:extLst>
      <p:ext uri="{BB962C8B-B14F-4D97-AF65-F5344CB8AC3E}">
        <p14:creationId xmlns:p14="http://schemas.microsoft.com/office/powerpoint/2010/main" val="2156175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127A1C-73A0-BE43-8A00-471D8DEE4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777D461-B393-36CE-6FED-3A62FCF3AD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0977F41-AAF2-5C44-BD1F-B18244EDC7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980D35B-BC8E-C99F-A5E8-B21B726999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E1FA56D-F11E-4FD1-39D1-EBE075B0CB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380FE1C-FF18-EE16-3CAB-68FF8A02A7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2E0E0DD-A4A2-EFE1-819D-E420C52D1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72DBCCC-A73F-0333-0268-453C6A305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EECAB6-F2F6-4752-963B-3D9C7F8BCF0D}" type="slidenum">
              <a:rPr lang="en-GB" altLang="es-ES"/>
              <a:pPr/>
              <a:t>‹Nº›</a:t>
            </a:fld>
            <a:endParaRPr lang="en-GB" altLang="es-ES"/>
          </a:p>
        </p:txBody>
      </p:sp>
    </p:spTree>
    <p:extLst>
      <p:ext uri="{BB962C8B-B14F-4D97-AF65-F5344CB8AC3E}">
        <p14:creationId xmlns:p14="http://schemas.microsoft.com/office/powerpoint/2010/main" val="478310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379FB0-E82E-7988-BDDF-F2DF8188E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A1E0AC4-0AB5-FE37-D29B-952B56B21D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425E878-108A-7E4D-0719-02EB2A0C9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DA0332D-8960-FD24-B5D5-CB475F40F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A5A155-2844-4AE7-AF8F-BDB1F2EEE8DB}" type="slidenum">
              <a:rPr lang="en-GB" altLang="es-ES"/>
              <a:pPr/>
              <a:t>‹Nº›</a:t>
            </a:fld>
            <a:endParaRPr lang="en-GB" altLang="es-ES"/>
          </a:p>
        </p:txBody>
      </p:sp>
    </p:spTree>
    <p:extLst>
      <p:ext uri="{BB962C8B-B14F-4D97-AF65-F5344CB8AC3E}">
        <p14:creationId xmlns:p14="http://schemas.microsoft.com/office/powerpoint/2010/main" val="2198526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A3C600B-14B4-2AC3-AFFA-45B9A9080E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6AAAFF0-794F-80D7-F133-EA8E046DF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598A598-9EC4-F820-8822-3D65990AC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7BA111-54A1-4FDC-92C0-F755E25A0AD1}" type="slidenum">
              <a:rPr lang="en-GB" altLang="es-ES"/>
              <a:pPr/>
              <a:t>‹Nº›</a:t>
            </a:fld>
            <a:endParaRPr lang="en-GB" altLang="es-ES"/>
          </a:p>
        </p:txBody>
      </p:sp>
    </p:spTree>
    <p:extLst>
      <p:ext uri="{BB962C8B-B14F-4D97-AF65-F5344CB8AC3E}">
        <p14:creationId xmlns:p14="http://schemas.microsoft.com/office/powerpoint/2010/main" val="743524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BEB943-2544-7ECD-BB73-35A66AD554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7E8CED0-4B88-6074-5C4D-BDA5AC9F0F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CCBDDFC-4653-CC7E-DC99-46F6C36693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7705343-5301-F733-D46B-1C570711E7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6421339-9482-A1FD-58A1-99821FEBC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3367A56-466D-74F9-DB16-A13B2166A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A1A71B-0814-4FEB-826C-A6E70B86BDF4}" type="slidenum">
              <a:rPr lang="en-GB" altLang="es-ES"/>
              <a:pPr/>
              <a:t>‹Nº›</a:t>
            </a:fld>
            <a:endParaRPr lang="en-GB" altLang="es-ES"/>
          </a:p>
        </p:txBody>
      </p:sp>
    </p:spTree>
    <p:extLst>
      <p:ext uri="{BB962C8B-B14F-4D97-AF65-F5344CB8AC3E}">
        <p14:creationId xmlns:p14="http://schemas.microsoft.com/office/powerpoint/2010/main" val="2246345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124941-80D7-5BF2-2E62-04FC0F3B67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E063F505-1B5C-4270-4360-C94969CF9F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F802DFA-E67F-1211-E5FD-57083B5DE9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5A6C6F3-7A14-31D1-2677-2657DBADC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5DC7329-7757-28DC-A320-7DCBFCA35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B29B4A8-D1AC-38B4-B2C3-05082F0AA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4D4081-2E97-4E06-8036-A6254F41F3C5}" type="slidenum">
              <a:rPr lang="en-GB" altLang="es-ES"/>
              <a:pPr/>
              <a:t>‹Nº›</a:t>
            </a:fld>
            <a:endParaRPr lang="en-GB" altLang="es-ES"/>
          </a:p>
        </p:txBody>
      </p:sp>
    </p:spTree>
    <p:extLst>
      <p:ext uri="{BB962C8B-B14F-4D97-AF65-F5344CB8AC3E}">
        <p14:creationId xmlns:p14="http://schemas.microsoft.com/office/powerpoint/2010/main" val="4102480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67B007-CB31-126D-791B-E68B09273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29E17AD-4563-89F0-BFB0-F3346D1082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D39AE3B-7212-0069-1A77-4C632E7708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4979039-6495-4176-E5B4-BAAF26328A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9CC7DD1-10CB-AA13-F325-1C08BEFE5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DB8B18-A2D3-4CDF-B915-BF8910BCC709}" type="slidenum">
              <a:rPr lang="en-GB" altLang="es-ES"/>
              <a:pPr/>
              <a:t>‹Nº›</a:t>
            </a:fld>
            <a:endParaRPr lang="en-GB" altLang="es-ES"/>
          </a:p>
        </p:txBody>
      </p:sp>
    </p:spTree>
    <p:extLst>
      <p:ext uri="{BB962C8B-B14F-4D97-AF65-F5344CB8AC3E}">
        <p14:creationId xmlns:p14="http://schemas.microsoft.com/office/powerpoint/2010/main" val="13799833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741F2BB-DF99-02BF-E0C3-9CB0D3751F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5183104-8D6C-E27E-2011-E6B25EFD3D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A68C24A-7481-1313-078E-E0EE50487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09D17BE-0ADA-18AE-A81D-E7AC26C37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334201-5273-618F-3F62-AC390EC4F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ECAE61-B0DB-4B74-A364-086A40F57882}" type="slidenum">
              <a:rPr lang="en-GB" altLang="es-ES"/>
              <a:pPr/>
              <a:t>‹Nº›</a:t>
            </a:fld>
            <a:endParaRPr lang="en-GB" altLang="es-ES"/>
          </a:p>
        </p:txBody>
      </p:sp>
    </p:spTree>
    <p:extLst>
      <p:ext uri="{BB962C8B-B14F-4D97-AF65-F5344CB8AC3E}">
        <p14:creationId xmlns:p14="http://schemas.microsoft.com/office/powerpoint/2010/main" val="39449484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>
            <a:extLst>
              <a:ext uri="{FF2B5EF4-FFF2-40B4-BE49-F238E27FC236}">
                <a16:creationId xmlns:a16="http://schemas.microsoft.com/office/drawing/2014/main" id="{554373AF-99D7-D624-3C33-DCBD5BCCDBB1}"/>
              </a:ext>
            </a:extLst>
          </p:cNvPr>
          <p:cNvGrpSpPr>
            <a:grpSpLocks/>
          </p:cNvGrpSpPr>
          <p:nvPr/>
        </p:nvGrpSpPr>
        <p:grpSpPr bwMode="auto">
          <a:xfrm>
            <a:off x="0" y="3902075"/>
            <a:ext cx="3400425" cy="2949575"/>
            <a:chOff x="0" y="2458"/>
            <a:chExt cx="2142" cy="1858"/>
          </a:xfrm>
        </p:grpSpPr>
        <p:sp>
          <p:nvSpPr>
            <p:cNvPr id="4099" name="Freeform 3">
              <a:extLst>
                <a:ext uri="{FF2B5EF4-FFF2-40B4-BE49-F238E27FC236}">
                  <a16:creationId xmlns:a16="http://schemas.microsoft.com/office/drawing/2014/main" id="{417AC3FC-ECD2-604C-328C-A2FC80CF6C2E}"/>
                </a:ext>
              </a:extLst>
            </p:cNvPr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>
                <a:gd name="T0" fmla="*/ 329 w 2135"/>
                <a:gd name="T1" fmla="*/ 66 h 1804"/>
                <a:gd name="T2" fmla="*/ 161 w 2135"/>
                <a:gd name="T3" fmla="*/ 30 h 1804"/>
                <a:gd name="T4" fmla="*/ 0 w 2135"/>
                <a:gd name="T5" fmla="*/ 0 h 1804"/>
                <a:gd name="T6" fmla="*/ 0 w 2135"/>
                <a:gd name="T7" fmla="*/ 12 h 1804"/>
                <a:gd name="T8" fmla="*/ 161 w 2135"/>
                <a:gd name="T9" fmla="*/ 42 h 1804"/>
                <a:gd name="T10" fmla="*/ 323 w 2135"/>
                <a:gd name="T11" fmla="*/ 78 h 1804"/>
                <a:gd name="T12" fmla="*/ 556 w 2135"/>
                <a:gd name="T13" fmla="*/ 150 h 1804"/>
                <a:gd name="T14" fmla="*/ 777 w 2135"/>
                <a:gd name="T15" fmla="*/ 245 h 1804"/>
                <a:gd name="T16" fmla="*/ 993 w 2135"/>
                <a:gd name="T17" fmla="*/ 365 h 1804"/>
                <a:gd name="T18" fmla="*/ 1196 w 2135"/>
                <a:gd name="T19" fmla="*/ 503 h 1804"/>
                <a:gd name="T20" fmla="*/ 1381 w 2135"/>
                <a:gd name="T21" fmla="*/ 653 h 1804"/>
                <a:gd name="T22" fmla="*/ 1555 w 2135"/>
                <a:gd name="T23" fmla="*/ 827 h 1804"/>
                <a:gd name="T24" fmla="*/ 1710 w 2135"/>
                <a:gd name="T25" fmla="*/ 1019 h 1804"/>
                <a:gd name="T26" fmla="*/ 1854 w 2135"/>
                <a:gd name="T27" fmla="*/ 1229 h 1804"/>
                <a:gd name="T28" fmla="*/ 1937 w 2135"/>
                <a:gd name="T29" fmla="*/ 1366 h 1804"/>
                <a:gd name="T30" fmla="*/ 2009 w 2135"/>
                <a:gd name="T31" fmla="*/ 1510 h 1804"/>
                <a:gd name="T32" fmla="*/ 2069 w 2135"/>
                <a:gd name="T33" fmla="*/ 1654 h 1804"/>
                <a:gd name="T34" fmla="*/ 2123 w 2135"/>
                <a:gd name="T35" fmla="*/ 1804 h 1804"/>
                <a:gd name="T36" fmla="*/ 2135 w 2135"/>
                <a:gd name="T37" fmla="*/ 1804 h 1804"/>
                <a:gd name="T38" fmla="*/ 2081 w 2135"/>
                <a:gd name="T39" fmla="*/ 1654 h 1804"/>
                <a:gd name="T40" fmla="*/ 2021 w 2135"/>
                <a:gd name="T41" fmla="*/ 1510 h 1804"/>
                <a:gd name="T42" fmla="*/ 1949 w 2135"/>
                <a:gd name="T43" fmla="*/ 1366 h 1804"/>
                <a:gd name="T44" fmla="*/ 1866 w 2135"/>
                <a:gd name="T45" fmla="*/ 1223 h 1804"/>
                <a:gd name="T46" fmla="*/ 1722 w 2135"/>
                <a:gd name="T47" fmla="*/ 1013 h 1804"/>
                <a:gd name="T48" fmla="*/ 1561 w 2135"/>
                <a:gd name="T49" fmla="*/ 821 h 1804"/>
                <a:gd name="T50" fmla="*/ 1387 w 2135"/>
                <a:gd name="T51" fmla="*/ 647 h 1804"/>
                <a:gd name="T52" fmla="*/ 1202 w 2135"/>
                <a:gd name="T53" fmla="*/ 491 h 1804"/>
                <a:gd name="T54" fmla="*/ 999 w 2135"/>
                <a:gd name="T55" fmla="*/ 353 h 1804"/>
                <a:gd name="T56" fmla="*/ 783 w 2135"/>
                <a:gd name="T57" fmla="*/ 239 h 1804"/>
                <a:gd name="T58" fmla="*/ 562 w 2135"/>
                <a:gd name="T59" fmla="*/ 138 h 1804"/>
                <a:gd name="T60" fmla="*/ 329 w 2135"/>
                <a:gd name="T61" fmla="*/ 66 h 1804"/>
                <a:gd name="T62" fmla="*/ 329 w 2135"/>
                <a:gd name="T63" fmla="*/ 66 h 1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00" name="Freeform 4">
              <a:extLst>
                <a:ext uri="{FF2B5EF4-FFF2-40B4-BE49-F238E27FC236}">
                  <a16:creationId xmlns:a16="http://schemas.microsoft.com/office/drawing/2014/main" id="{88D4C1EB-2291-995D-76C9-EB70762CCD06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>
                <a:gd name="T0" fmla="*/ 1854 w 1854"/>
                <a:gd name="T1" fmla="*/ 1858 h 1858"/>
                <a:gd name="T2" fmla="*/ 0 w 1854"/>
                <a:gd name="T3" fmla="*/ 1858 h 1858"/>
                <a:gd name="T4" fmla="*/ 0 w 1854"/>
                <a:gd name="T5" fmla="*/ 0 h 1858"/>
                <a:gd name="T6" fmla="*/ 1854 w 1854"/>
                <a:gd name="T7" fmla="*/ 1858 h 1858"/>
                <a:gd name="T8" fmla="*/ 1854 w 1854"/>
                <a:gd name="T9" fmla="*/ 1858 h 18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01" name="Freeform 5">
              <a:extLst>
                <a:ext uri="{FF2B5EF4-FFF2-40B4-BE49-F238E27FC236}">
                  <a16:creationId xmlns:a16="http://schemas.microsoft.com/office/drawing/2014/main" id="{45947551-6D42-525F-81C4-E8968DCF7E17}"/>
                </a:ext>
              </a:extLst>
            </p:cNvPr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>
                <a:gd name="T0" fmla="*/ 1640 w 1745"/>
                <a:gd name="T1" fmla="*/ 1377 h 1577"/>
                <a:gd name="T2" fmla="*/ 1692 w 1745"/>
                <a:gd name="T3" fmla="*/ 1479 h 1577"/>
                <a:gd name="T4" fmla="*/ 1732 w 1745"/>
                <a:gd name="T5" fmla="*/ 1577 h 1577"/>
                <a:gd name="T6" fmla="*/ 1745 w 1745"/>
                <a:gd name="T7" fmla="*/ 1577 h 1577"/>
                <a:gd name="T8" fmla="*/ 1703 w 1745"/>
                <a:gd name="T9" fmla="*/ 1469 h 1577"/>
                <a:gd name="T10" fmla="*/ 1649 w 1745"/>
                <a:gd name="T11" fmla="*/ 1367 h 1577"/>
                <a:gd name="T12" fmla="*/ 1535 w 1745"/>
                <a:gd name="T13" fmla="*/ 1157 h 1577"/>
                <a:gd name="T14" fmla="*/ 1395 w 1745"/>
                <a:gd name="T15" fmla="*/ 951 h 1577"/>
                <a:gd name="T16" fmla="*/ 1236 w 1745"/>
                <a:gd name="T17" fmla="*/ 756 h 1577"/>
                <a:gd name="T18" fmla="*/ 1061 w 1745"/>
                <a:gd name="T19" fmla="*/ 582 h 1577"/>
                <a:gd name="T20" fmla="*/ 876 w 1745"/>
                <a:gd name="T21" fmla="*/ 426 h 1577"/>
                <a:gd name="T22" fmla="*/ 672 w 1745"/>
                <a:gd name="T23" fmla="*/ 294 h 1577"/>
                <a:gd name="T24" fmla="*/ 455 w 1745"/>
                <a:gd name="T25" fmla="*/ 174 h 1577"/>
                <a:gd name="T26" fmla="*/ 234 w 1745"/>
                <a:gd name="T27" fmla="*/ 78 h 1577"/>
                <a:gd name="T28" fmla="*/ 0 w 1745"/>
                <a:gd name="T29" fmla="*/ 0 h 1577"/>
                <a:gd name="T30" fmla="*/ 0 w 1745"/>
                <a:gd name="T31" fmla="*/ 12 h 1577"/>
                <a:gd name="T32" fmla="*/ 222 w 1745"/>
                <a:gd name="T33" fmla="*/ 89 h 1577"/>
                <a:gd name="T34" fmla="*/ 446 w 1745"/>
                <a:gd name="T35" fmla="*/ 185 h 1577"/>
                <a:gd name="T36" fmla="*/ 662 w 1745"/>
                <a:gd name="T37" fmla="*/ 305 h 1577"/>
                <a:gd name="T38" fmla="*/ 866 w 1745"/>
                <a:gd name="T39" fmla="*/ 437 h 1577"/>
                <a:gd name="T40" fmla="*/ 1052 w 1745"/>
                <a:gd name="T41" fmla="*/ 593 h 1577"/>
                <a:gd name="T42" fmla="*/ 1226 w 1745"/>
                <a:gd name="T43" fmla="*/ 767 h 1577"/>
                <a:gd name="T44" fmla="*/ 1385 w 1745"/>
                <a:gd name="T45" fmla="*/ 960 h 1577"/>
                <a:gd name="T46" fmla="*/ 1526 w 1745"/>
                <a:gd name="T47" fmla="*/ 1167 h 1577"/>
                <a:gd name="T48" fmla="*/ 1640 w 1745"/>
                <a:gd name="T49" fmla="*/ 1377 h 1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02" name="Freeform 6">
              <a:extLst>
                <a:ext uri="{FF2B5EF4-FFF2-40B4-BE49-F238E27FC236}">
                  <a16:creationId xmlns:a16="http://schemas.microsoft.com/office/drawing/2014/main" id="{D884DB9E-360F-5928-907B-605F0827FD5A}"/>
                </a:ext>
              </a:extLst>
            </p:cNvPr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>
                <a:gd name="T0" fmla="*/ 0 w 1745"/>
                <a:gd name="T1" fmla="*/ 0 h 1768"/>
                <a:gd name="T2" fmla="*/ 0 w 1745"/>
                <a:gd name="T3" fmla="*/ 12 h 1768"/>
                <a:gd name="T4" fmla="*/ 210 w 1745"/>
                <a:gd name="T5" fmla="*/ 88 h 1768"/>
                <a:gd name="T6" fmla="*/ 426 w 1745"/>
                <a:gd name="T7" fmla="*/ 190 h 1768"/>
                <a:gd name="T8" fmla="*/ 630 w 1745"/>
                <a:gd name="T9" fmla="*/ 304 h 1768"/>
                <a:gd name="T10" fmla="*/ 818 w 1745"/>
                <a:gd name="T11" fmla="*/ 442 h 1768"/>
                <a:gd name="T12" fmla="*/ 998 w 1745"/>
                <a:gd name="T13" fmla="*/ 592 h 1768"/>
                <a:gd name="T14" fmla="*/ 1164 w 1745"/>
                <a:gd name="T15" fmla="*/ 766 h 1768"/>
                <a:gd name="T16" fmla="*/ 1310 w 1745"/>
                <a:gd name="T17" fmla="*/ 942 h 1768"/>
                <a:gd name="T18" fmla="*/ 1454 w 1745"/>
                <a:gd name="T19" fmla="*/ 1146 h 1768"/>
                <a:gd name="T20" fmla="*/ 1536 w 1745"/>
                <a:gd name="T21" fmla="*/ 1298 h 1768"/>
                <a:gd name="T22" fmla="*/ 1614 w 1745"/>
                <a:gd name="T23" fmla="*/ 1456 h 1768"/>
                <a:gd name="T24" fmla="*/ 1682 w 1745"/>
                <a:gd name="T25" fmla="*/ 1616 h 1768"/>
                <a:gd name="T26" fmla="*/ 1733 w 1745"/>
                <a:gd name="T27" fmla="*/ 1768 h 1768"/>
                <a:gd name="T28" fmla="*/ 1745 w 1745"/>
                <a:gd name="T29" fmla="*/ 1768 h 1768"/>
                <a:gd name="T30" fmla="*/ 1691 w 1745"/>
                <a:gd name="T31" fmla="*/ 1606 h 1768"/>
                <a:gd name="T32" fmla="*/ 1623 w 1745"/>
                <a:gd name="T33" fmla="*/ 1445 h 1768"/>
                <a:gd name="T34" fmla="*/ 1547 w 1745"/>
                <a:gd name="T35" fmla="*/ 1288 h 1768"/>
                <a:gd name="T36" fmla="*/ 1463 w 1745"/>
                <a:gd name="T37" fmla="*/ 1136 h 1768"/>
                <a:gd name="T38" fmla="*/ 1320 w 1745"/>
                <a:gd name="T39" fmla="*/ 932 h 1768"/>
                <a:gd name="T40" fmla="*/ 1173 w 1745"/>
                <a:gd name="T41" fmla="*/ 755 h 1768"/>
                <a:gd name="T42" fmla="*/ 1008 w 1745"/>
                <a:gd name="T43" fmla="*/ 581 h 1768"/>
                <a:gd name="T44" fmla="*/ 827 w 1745"/>
                <a:gd name="T45" fmla="*/ 431 h 1768"/>
                <a:gd name="T46" fmla="*/ 642 w 1745"/>
                <a:gd name="T47" fmla="*/ 293 h 1768"/>
                <a:gd name="T48" fmla="*/ 437 w 1745"/>
                <a:gd name="T49" fmla="*/ 179 h 1768"/>
                <a:gd name="T50" fmla="*/ 222 w 1745"/>
                <a:gd name="T51" fmla="*/ 78 h 1768"/>
                <a:gd name="T52" fmla="*/ 0 w 1745"/>
                <a:gd name="T53" fmla="*/ 0 h 1768"/>
                <a:gd name="T54" fmla="*/ 0 w 1745"/>
                <a:gd name="T55" fmla="*/ 0 h 1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03" name="Oval 7">
              <a:extLst>
                <a:ext uri="{FF2B5EF4-FFF2-40B4-BE49-F238E27FC236}">
                  <a16:creationId xmlns:a16="http://schemas.microsoft.com/office/drawing/2014/main" id="{12A8099D-110F-ACFF-DAF5-4E8FECD34ACD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04" name="Oval 8">
              <a:extLst>
                <a:ext uri="{FF2B5EF4-FFF2-40B4-BE49-F238E27FC236}">
                  <a16:creationId xmlns:a16="http://schemas.microsoft.com/office/drawing/2014/main" id="{D0737ADF-4FCA-8C54-0F75-95692C8E8820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05" name="Oval 9">
              <a:extLst>
                <a:ext uri="{FF2B5EF4-FFF2-40B4-BE49-F238E27FC236}">
                  <a16:creationId xmlns:a16="http://schemas.microsoft.com/office/drawing/2014/main" id="{33C42281-590B-E757-61B8-DDBF1BAB1475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106" name="Rectangle 10">
            <a:extLst>
              <a:ext uri="{FF2B5EF4-FFF2-40B4-BE49-F238E27FC236}">
                <a16:creationId xmlns:a16="http://schemas.microsoft.com/office/drawing/2014/main" id="{4428EFEA-647A-E471-86A2-735853D706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GB" altLang="es-ES"/>
              <a:t>Click to edit Master title style</a:t>
            </a:r>
          </a:p>
        </p:txBody>
      </p:sp>
      <p:sp>
        <p:nvSpPr>
          <p:cNvPr id="4107" name="Rectangle 11">
            <a:extLst>
              <a:ext uri="{FF2B5EF4-FFF2-40B4-BE49-F238E27FC236}">
                <a16:creationId xmlns:a16="http://schemas.microsoft.com/office/drawing/2014/main" id="{853E281A-D611-2370-DEEA-C85D531EAF3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s-ES"/>
              <a:t>Click to edit Master text styles</a:t>
            </a:r>
          </a:p>
          <a:p>
            <a:pPr lvl="1"/>
            <a:r>
              <a:rPr lang="en-GB" altLang="es-ES"/>
              <a:t>Second level</a:t>
            </a:r>
          </a:p>
          <a:p>
            <a:pPr lvl="2"/>
            <a:r>
              <a:rPr lang="en-GB" altLang="es-ES"/>
              <a:t>Third level</a:t>
            </a:r>
          </a:p>
          <a:p>
            <a:pPr lvl="3"/>
            <a:r>
              <a:rPr lang="en-GB" altLang="es-ES"/>
              <a:t>Fourth level</a:t>
            </a:r>
          </a:p>
          <a:p>
            <a:pPr lvl="4"/>
            <a:r>
              <a:rPr lang="en-GB" altLang="es-ES"/>
              <a:t>Fifth level</a:t>
            </a:r>
          </a:p>
        </p:txBody>
      </p:sp>
      <p:sp>
        <p:nvSpPr>
          <p:cNvPr id="4108" name="Rectangle 12">
            <a:extLst>
              <a:ext uri="{FF2B5EF4-FFF2-40B4-BE49-F238E27FC236}">
                <a16:creationId xmlns:a16="http://schemas.microsoft.com/office/drawing/2014/main" id="{D308A9CD-B4AC-8971-1B3D-9B8FFFB0CA5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endParaRPr lang="en-GB" altLang="es-ES"/>
          </a:p>
        </p:txBody>
      </p:sp>
      <p:sp>
        <p:nvSpPr>
          <p:cNvPr id="4109" name="Rectangle 13">
            <a:extLst>
              <a:ext uri="{FF2B5EF4-FFF2-40B4-BE49-F238E27FC236}">
                <a16:creationId xmlns:a16="http://schemas.microsoft.com/office/drawing/2014/main" id="{B16EF089-55F9-E1AE-38F2-AF21994D6A0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endParaRPr lang="en-GB" altLang="es-ES"/>
          </a:p>
        </p:txBody>
      </p:sp>
      <p:sp>
        <p:nvSpPr>
          <p:cNvPr id="4110" name="Rectangle 14">
            <a:extLst>
              <a:ext uri="{FF2B5EF4-FFF2-40B4-BE49-F238E27FC236}">
                <a16:creationId xmlns:a16="http://schemas.microsoft.com/office/drawing/2014/main" id="{46CC50D9-F244-E143-2DAF-E3254963184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fld id="{DD6746A2-E1C5-40AA-B940-D2AAA0E84538}" type="slidenum">
              <a:rPr lang="en-GB" altLang="es-ES"/>
              <a:pPr/>
              <a:t>‹Nº›</a:t>
            </a:fld>
            <a:endParaRPr lang="en-GB" altLang="es-E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anose="05000000000000000000" pitchFamily="2" charset="2"/>
        <a:buChar char="l"/>
        <a:defRPr sz="3200" kern="12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l"/>
        <a:defRPr sz="2800" kern="12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l"/>
        <a:defRPr sz="2400" kern="12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5000"/>
        <a:buFont typeface="Wingdings" panose="05000000000000000000" pitchFamily="2" charset="2"/>
        <a:buChar char="l"/>
        <a:defRPr sz="2000" kern="12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anose="05000000000000000000" pitchFamily="2" charset="2"/>
        <a:buChar char="l"/>
        <a:defRPr sz="2000" kern="12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Picture 7">
            <a:extLst>
              <a:ext uri="{FF2B5EF4-FFF2-40B4-BE49-F238E27FC236}">
                <a16:creationId xmlns:a16="http://schemas.microsoft.com/office/drawing/2014/main" id="{5ECBA861-BA21-69FA-22BD-B287CECA9C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4FC7A684-28FB-04DC-8F4C-EE6D9843B856}"/>
              </a:ext>
            </a:extLst>
          </p:cNvPr>
          <p:cNvSpPr/>
          <p:nvPr/>
        </p:nvSpPr>
        <p:spPr>
          <a:xfrm>
            <a:off x="3707904" y="5013176"/>
            <a:ext cx="5436096" cy="1296144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2400" dirty="0"/>
              <a:t>EQUATORIAL CLIMATE</a:t>
            </a:r>
          </a:p>
          <a:p>
            <a:pPr algn="r"/>
            <a:endParaRPr lang="en-US" sz="2400" dirty="0"/>
          </a:p>
          <a:p>
            <a:pPr algn="r"/>
            <a:r>
              <a:rPr lang="en-US" sz="2400" dirty="0"/>
              <a:t>MARÍA SANZ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58" name="Rectangle 6157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46" name="Rectangle 2">
            <a:extLst>
              <a:ext uri="{FF2B5EF4-FFF2-40B4-BE49-F238E27FC236}">
                <a16:creationId xmlns:a16="http://schemas.microsoft.com/office/drawing/2014/main" id="{AB538621-2190-230E-E549-925FBF9137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80060" y="325369"/>
            <a:ext cx="3276451" cy="1956841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GB" altLang="es-ES" sz="3600"/>
              <a:t>EQUATORIAL CLIMATE FEATURES</a:t>
            </a:r>
          </a:p>
        </p:txBody>
      </p:sp>
      <p:sp>
        <p:nvSpPr>
          <p:cNvPr id="6160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060" y="2586994"/>
            <a:ext cx="2606040" cy="18288"/>
          </a:xfrm>
          <a:custGeom>
            <a:avLst/>
            <a:gdLst>
              <a:gd name="connsiteX0" fmla="*/ 0 w 2606040"/>
              <a:gd name="connsiteY0" fmla="*/ 0 h 18288"/>
              <a:gd name="connsiteX1" fmla="*/ 625450 w 2606040"/>
              <a:gd name="connsiteY1" fmla="*/ 0 h 18288"/>
              <a:gd name="connsiteX2" fmla="*/ 1224839 w 2606040"/>
              <a:gd name="connsiteY2" fmla="*/ 0 h 18288"/>
              <a:gd name="connsiteX3" fmla="*/ 1824228 w 2606040"/>
              <a:gd name="connsiteY3" fmla="*/ 0 h 18288"/>
              <a:gd name="connsiteX4" fmla="*/ 2606040 w 2606040"/>
              <a:gd name="connsiteY4" fmla="*/ 0 h 18288"/>
              <a:gd name="connsiteX5" fmla="*/ 2606040 w 2606040"/>
              <a:gd name="connsiteY5" fmla="*/ 18288 h 18288"/>
              <a:gd name="connsiteX6" fmla="*/ 1902409 w 2606040"/>
              <a:gd name="connsiteY6" fmla="*/ 18288 h 18288"/>
              <a:gd name="connsiteX7" fmla="*/ 1276960 w 2606040"/>
              <a:gd name="connsiteY7" fmla="*/ 18288 h 18288"/>
              <a:gd name="connsiteX8" fmla="*/ 677570 w 2606040"/>
              <a:gd name="connsiteY8" fmla="*/ 18288 h 18288"/>
              <a:gd name="connsiteX9" fmla="*/ 0 w 2606040"/>
              <a:gd name="connsiteY9" fmla="*/ 18288 h 18288"/>
              <a:gd name="connsiteX10" fmla="*/ 0 w 2606040"/>
              <a:gd name="connsiteY10" fmla="*/ 0 h 18288"/>
              <a:gd name="connsiteX0" fmla="*/ 0 w 2606040"/>
              <a:gd name="connsiteY0" fmla="*/ 0 h 18288"/>
              <a:gd name="connsiteX1" fmla="*/ 599389 w 2606040"/>
              <a:gd name="connsiteY1" fmla="*/ 0 h 18288"/>
              <a:gd name="connsiteX2" fmla="*/ 1303020 w 2606040"/>
              <a:gd name="connsiteY2" fmla="*/ 0 h 18288"/>
              <a:gd name="connsiteX3" fmla="*/ 1876349 w 2606040"/>
              <a:gd name="connsiteY3" fmla="*/ 0 h 18288"/>
              <a:gd name="connsiteX4" fmla="*/ 2606040 w 2606040"/>
              <a:gd name="connsiteY4" fmla="*/ 0 h 18288"/>
              <a:gd name="connsiteX5" fmla="*/ 2606040 w 2606040"/>
              <a:gd name="connsiteY5" fmla="*/ 18288 h 18288"/>
              <a:gd name="connsiteX6" fmla="*/ 1980590 w 2606040"/>
              <a:gd name="connsiteY6" fmla="*/ 18288 h 18288"/>
              <a:gd name="connsiteX7" fmla="*/ 1276960 w 2606040"/>
              <a:gd name="connsiteY7" fmla="*/ 18288 h 18288"/>
              <a:gd name="connsiteX8" fmla="*/ 651510 w 2606040"/>
              <a:gd name="connsiteY8" fmla="*/ 18288 h 18288"/>
              <a:gd name="connsiteX9" fmla="*/ 0 w 2606040"/>
              <a:gd name="connsiteY9" fmla="*/ 18288 h 18288"/>
              <a:gd name="connsiteX10" fmla="*/ 0 w 2606040"/>
              <a:gd name="connsiteY10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06040" h="18288" fill="none" extrusionOk="0">
                <a:moveTo>
                  <a:pt x="0" y="0"/>
                </a:moveTo>
                <a:cubicBezTo>
                  <a:pt x="211079" y="-22080"/>
                  <a:pt x="479378" y="-26537"/>
                  <a:pt x="625450" y="0"/>
                </a:cubicBezTo>
                <a:cubicBezTo>
                  <a:pt x="925937" y="-4758"/>
                  <a:pt x="973176" y="15739"/>
                  <a:pt x="1224839" y="0"/>
                </a:cubicBezTo>
                <a:cubicBezTo>
                  <a:pt x="1479663" y="-11328"/>
                  <a:pt x="1566636" y="18697"/>
                  <a:pt x="1824228" y="0"/>
                </a:cubicBezTo>
                <a:cubicBezTo>
                  <a:pt x="2086799" y="-72665"/>
                  <a:pt x="2306223" y="-891"/>
                  <a:pt x="2606040" y="0"/>
                </a:cubicBezTo>
                <a:cubicBezTo>
                  <a:pt x="2606645" y="4461"/>
                  <a:pt x="2607031" y="13181"/>
                  <a:pt x="2606040" y="18288"/>
                </a:cubicBezTo>
                <a:cubicBezTo>
                  <a:pt x="2260204" y="29342"/>
                  <a:pt x="2175708" y="5614"/>
                  <a:pt x="1902409" y="18288"/>
                </a:cubicBezTo>
                <a:cubicBezTo>
                  <a:pt x="1638502" y="41064"/>
                  <a:pt x="1460923" y="-16269"/>
                  <a:pt x="1276960" y="18288"/>
                </a:cubicBezTo>
                <a:cubicBezTo>
                  <a:pt x="1057717" y="14361"/>
                  <a:pt x="867956" y="2320"/>
                  <a:pt x="677570" y="18288"/>
                </a:cubicBezTo>
                <a:cubicBezTo>
                  <a:pt x="457951" y="33373"/>
                  <a:pt x="189752" y="55388"/>
                  <a:pt x="0" y="18288"/>
                </a:cubicBezTo>
                <a:cubicBezTo>
                  <a:pt x="1586" y="13022"/>
                  <a:pt x="-95" y="4569"/>
                  <a:pt x="0" y="0"/>
                </a:cubicBezTo>
                <a:close/>
              </a:path>
              <a:path w="2606040" h="18288" stroke="0" extrusionOk="0">
                <a:moveTo>
                  <a:pt x="0" y="0"/>
                </a:moveTo>
                <a:cubicBezTo>
                  <a:pt x="172759" y="3236"/>
                  <a:pt x="361166" y="-13413"/>
                  <a:pt x="599389" y="0"/>
                </a:cubicBezTo>
                <a:cubicBezTo>
                  <a:pt x="841226" y="37042"/>
                  <a:pt x="968991" y="14587"/>
                  <a:pt x="1303020" y="0"/>
                </a:cubicBezTo>
                <a:cubicBezTo>
                  <a:pt x="1643101" y="-7120"/>
                  <a:pt x="1717813" y="7213"/>
                  <a:pt x="1876349" y="0"/>
                </a:cubicBezTo>
                <a:cubicBezTo>
                  <a:pt x="2036762" y="-14138"/>
                  <a:pt x="2426397" y="-4451"/>
                  <a:pt x="2606040" y="0"/>
                </a:cubicBezTo>
                <a:cubicBezTo>
                  <a:pt x="2606314" y="8448"/>
                  <a:pt x="2606550" y="14527"/>
                  <a:pt x="2606040" y="18288"/>
                </a:cubicBezTo>
                <a:cubicBezTo>
                  <a:pt x="2344840" y="2643"/>
                  <a:pt x="2192043" y="7399"/>
                  <a:pt x="1980590" y="18288"/>
                </a:cubicBezTo>
                <a:cubicBezTo>
                  <a:pt x="1783984" y="-9745"/>
                  <a:pt x="1487673" y="45908"/>
                  <a:pt x="1276960" y="18288"/>
                </a:cubicBezTo>
                <a:cubicBezTo>
                  <a:pt x="1088134" y="-41257"/>
                  <a:pt x="877974" y="49968"/>
                  <a:pt x="651510" y="18288"/>
                </a:cubicBezTo>
                <a:cubicBezTo>
                  <a:pt x="430798" y="-27764"/>
                  <a:pt x="132889" y="-33467"/>
                  <a:pt x="0" y="18288"/>
                </a:cubicBezTo>
                <a:cubicBezTo>
                  <a:pt x="212" y="10845"/>
                  <a:pt x="-833" y="6193"/>
                  <a:pt x="0" y="0"/>
                </a:cubicBezTo>
                <a:close/>
              </a:path>
              <a:path w="2606040" h="18288" fill="none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27712" y="6878"/>
                  <a:pt x="971143" y="7084"/>
                  <a:pt x="1224839" y="0"/>
                </a:cubicBezTo>
                <a:cubicBezTo>
                  <a:pt x="1477775" y="-16815"/>
                  <a:pt x="1569904" y="19146"/>
                  <a:pt x="1824228" y="0"/>
                </a:cubicBezTo>
                <a:cubicBezTo>
                  <a:pt x="2055206" y="24867"/>
                  <a:pt x="2317192" y="-62872"/>
                  <a:pt x="2606040" y="0"/>
                </a:cubicBezTo>
                <a:cubicBezTo>
                  <a:pt x="2606166" y="3680"/>
                  <a:pt x="2606905" y="11461"/>
                  <a:pt x="2606040" y="18288"/>
                </a:cubicBezTo>
                <a:cubicBezTo>
                  <a:pt x="2234648" y="26976"/>
                  <a:pt x="2180202" y="-10361"/>
                  <a:pt x="1902409" y="18288"/>
                </a:cubicBezTo>
                <a:cubicBezTo>
                  <a:pt x="1635562" y="47194"/>
                  <a:pt x="1477339" y="4794"/>
                  <a:pt x="1276960" y="18288"/>
                </a:cubicBezTo>
                <a:cubicBezTo>
                  <a:pt x="1058094" y="66922"/>
                  <a:pt x="904206" y="-20636"/>
                  <a:pt x="677570" y="18288"/>
                </a:cubicBezTo>
                <a:cubicBezTo>
                  <a:pt x="485746" y="14713"/>
                  <a:pt x="195925" y="33005"/>
                  <a:pt x="0" y="18288"/>
                </a:cubicBezTo>
                <a:cubicBezTo>
                  <a:pt x="1168" y="12774"/>
                  <a:pt x="-229" y="374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custGeom>
                    <a:avLst/>
                    <a:gdLst>
                      <a:gd name="connsiteX0" fmla="*/ 0 w 2606040"/>
                      <a:gd name="connsiteY0" fmla="*/ 0 h 18288"/>
                      <a:gd name="connsiteX1" fmla="*/ 625450 w 2606040"/>
                      <a:gd name="connsiteY1" fmla="*/ 0 h 18288"/>
                      <a:gd name="connsiteX2" fmla="*/ 1224839 w 2606040"/>
                      <a:gd name="connsiteY2" fmla="*/ 0 h 18288"/>
                      <a:gd name="connsiteX3" fmla="*/ 1824228 w 2606040"/>
                      <a:gd name="connsiteY3" fmla="*/ 0 h 18288"/>
                      <a:gd name="connsiteX4" fmla="*/ 2606040 w 2606040"/>
                      <a:gd name="connsiteY4" fmla="*/ 0 h 18288"/>
                      <a:gd name="connsiteX5" fmla="*/ 2606040 w 2606040"/>
                      <a:gd name="connsiteY5" fmla="*/ 18288 h 18288"/>
                      <a:gd name="connsiteX6" fmla="*/ 1902409 w 2606040"/>
                      <a:gd name="connsiteY6" fmla="*/ 18288 h 18288"/>
                      <a:gd name="connsiteX7" fmla="*/ 1276960 w 2606040"/>
                      <a:gd name="connsiteY7" fmla="*/ 18288 h 18288"/>
                      <a:gd name="connsiteX8" fmla="*/ 677570 w 2606040"/>
                      <a:gd name="connsiteY8" fmla="*/ 18288 h 18288"/>
                      <a:gd name="connsiteX9" fmla="*/ 0 w 2606040"/>
                      <a:gd name="connsiteY9" fmla="*/ 18288 h 18288"/>
                      <a:gd name="connsiteX10" fmla="*/ 0 w 2606040"/>
                      <a:gd name="connsiteY10" fmla="*/ 0 h 18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606040" h="18288" fill="none" extrusionOk="0">
                        <a:moveTo>
                          <a:pt x="0" y="0"/>
                        </a:moveTo>
                        <a:cubicBezTo>
                          <a:pt x="266776" y="-600"/>
                          <a:pt x="322756" y="3201"/>
                          <a:pt x="625450" y="0"/>
                        </a:cubicBezTo>
                        <a:cubicBezTo>
                          <a:pt x="928144" y="-3201"/>
                          <a:pt x="968141" y="9269"/>
                          <a:pt x="1224839" y="0"/>
                        </a:cubicBezTo>
                        <a:cubicBezTo>
                          <a:pt x="1481537" y="-9269"/>
                          <a:pt x="1569059" y="21947"/>
                          <a:pt x="1824228" y="0"/>
                        </a:cubicBezTo>
                        <a:cubicBezTo>
                          <a:pt x="2079397" y="-21947"/>
                          <a:pt x="2326053" y="-10194"/>
                          <a:pt x="2606040" y="0"/>
                        </a:cubicBezTo>
                        <a:cubicBezTo>
                          <a:pt x="2605462" y="4771"/>
                          <a:pt x="2606793" y="12323"/>
                          <a:pt x="2606040" y="18288"/>
                        </a:cubicBezTo>
                        <a:cubicBezTo>
                          <a:pt x="2256758" y="31410"/>
                          <a:pt x="2173673" y="-12878"/>
                          <a:pt x="1902409" y="18288"/>
                        </a:cubicBezTo>
                        <a:cubicBezTo>
                          <a:pt x="1631145" y="49454"/>
                          <a:pt x="1461378" y="5466"/>
                          <a:pt x="1276960" y="18288"/>
                        </a:cubicBezTo>
                        <a:cubicBezTo>
                          <a:pt x="1092542" y="31110"/>
                          <a:pt x="890442" y="13213"/>
                          <a:pt x="677570" y="18288"/>
                        </a:cubicBezTo>
                        <a:cubicBezTo>
                          <a:pt x="464698" y="23364"/>
                          <a:pt x="187648" y="35837"/>
                          <a:pt x="0" y="18288"/>
                        </a:cubicBezTo>
                        <a:cubicBezTo>
                          <a:pt x="841" y="12879"/>
                          <a:pt x="-726" y="3977"/>
                          <a:pt x="0" y="0"/>
                        </a:cubicBezTo>
                        <a:close/>
                      </a:path>
                      <a:path w="2606040" h="18288" stroke="0" extrusionOk="0">
                        <a:moveTo>
                          <a:pt x="0" y="0"/>
                        </a:moveTo>
                        <a:cubicBezTo>
                          <a:pt x="197231" y="3803"/>
                          <a:pt x="358914" y="-9291"/>
                          <a:pt x="599389" y="0"/>
                        </a:cubicBezTo>
                        <a:cubicBezTo>
                          <a:pt x="839864" y="9291"/>
                          <a:pt x="979371" y="8509"/>
                          <a:pt x="1303020" y="0"/>
                        </a:cubicBezTo>
                        <a:cubicBezTo>
                          <a:pt x="1626669" y="-8509"/>
                          <a:pt x="1726300" y="7440"/>
                          <a:pt x="1876349" y="0"/>
                        </a:cubicBezTo>
                        <a:cubicBezTo>
                          <a:pt x="2026398" y="-7440"/>
                          <a:pt x="2430712" y="17957"/>
                          <a:pt x="2606040" y="0"/>
                        </a:cubicBezTo>
                        <a:cubicBezTo>
                          <a:pt x="2605426" y="8857"/>
                          <a:pt x="2606544" y="13619"/>
                          <a:pt x="2606040" y="18288"/>
                        </a:cubicBezTo>
                        <a:cubicBezTo>
                          <a:pt x="2393024" y="2241"/>
                          <a:pt x="2191161" y="39259"/>
                          <a:pt x="1980590" y="18288"/>
                        </a:cubicBezTo>
                        <a:cubicBezTo>
                          <a:pt x="1770019" y="-2683"/>
                          <a:pt x="1476440" y="36114"/>
                          <a:pt x="1276960" y="18288"/>
                        </a:cubicBezTo>
                        <a:cubicBezTo>
                          <a:pt x="1077480" y="463"/>
                          <a:pt x="880988" y="42125"/>
                          <a:pt x="651510" y="18288"/>
                        </a:cubicBezTo>
                        <a:cubicBezTo>
                          <a:pt x="422032" y="-5549"/>
                          <a:pt x="130744" y="-1947"/>
                          <a:pt x="0" y="18288"/>
                        </a:cubicBezTo>
                        <a:cubicBezTo>
                          <a:pt x="-487" y="10816"/>
                          <a:pt x="-839" y="6058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5" descr="waterfall in equatorial rainforest">
            <a:extLst>
              <a:ext uri="{FF2B5EF4-FFF2-40B4-BE49-F238E27FC236}">
                <a16:creationId xmlns:a16="http://schemas.microsoft.com/office/drawing/2014/main" id="{BD99296A-A675-4E02-35E9-337E0BC804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350" b="-1"/>
          <a:stretch/>
        </p:blipFill>
        <p:spPr bwMode="auto">
          <a:xfrm>
            <a:off x="3983776" y="10"/>
            <a:ext cx="5159081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149" name="Rectangle 3">
            <a:extLst>
              <a:ext uri="{FF2B5EF4-FFF2-40B4-BE49-F238E27FC236}">
                <a16:creationId xmlns:a16="http://schemas.microsoft.com/office/drawing/2014/main" id="{F3889B21-B37A-2BBD-8506-5E835FD6E87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19936143"/>
              </p:ext>
            </p:extLst>
          </p:nvPr>
        </p:nvGraphicFramePr>
        <p:xfrm>
          <a:off x="480060" y="2872899"/>
          <a:ext cx="3182691" cy="33206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6DC99DE4-1574-3DEA-FAC0-04FEA4526C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765175"/>
          </a:xfrm>
        </p:spPr>
        <p:txBody>
          <a:bodyPr/>
          <a:lstStyle/>
          <a:p>
            <a:r>
              <a:rPr lang="en-GB" altLang="es-ES"/>
              <a:t>Climate Graph</a:t>
            </a:r>
          </a:p>
        </p:txBody>
      </p:sp>
      <p:pic>
        <p:nvPicPr>
          <p:cNvPr id="7173" name="Picture 5" descr="Equatorial climate graph">
            <a:extLst>
              <a:ext uri="{FF2B5EF4-FFF2-40B4-BE49-F238E27FC236}">
                <a16:creationId xmlns:a16="http://schemas.microsoft.com/office/drawing/2014/main" id="{69306B23-3292-F1C7-7B83-06FEB6546A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0713"/>
            <a:ext cx="9144000" cy="6237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CD9FAD86-3834-E7CE-99B7-67105D0F61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08050"/>
          </a:xfrm>
        </p:spPr>
        <p:txBody>
          <a:bodyPr/>
          <a:lstStyle/>
          <a:p>
            <a:r>
              <a:rPr lang="en-GB" altLang="es-ES"/>
              <a:t>Location of Equatorial Climate</a:t>
            </a:r>
          </a:p>
        </p:txBody>
      </p:sp>
      <p:pic>
        <p:nvPicPr>
          <p:cNvPr id="9222" name="Picture 6">
            <a:extLst>
              <a:ext uri="{FF2B5EF4-FFF2-40B4-BE49-F238E27FC236}">
                <a16:creationId xmlns:a16="http://schemas.microsoft.com/office/drawing/2014/main" id="{52BAD1ED-AFFC-0590-138A-CA81CB523FAE}"/>
              </a:ext>
            </a:extLst>
          </p:cNvPr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844550"/>
            <a:ext cx="9144000" cy="6042025"/>
          </a:xfrm>
          <a:noFill/>
          <a:ln/>
        </p:spPr>
      </p:pic>
      <p:sp>
        <p:nvSpPr>
          <p:cNvPr id="9223" name="Line 7">
            <a:extLst>
              <a:ext uri="{FF2B5EF4-FFF2-40B4-BE49-F238E27FC236}">
                <a16:creationId xmlns:a16="http://schemas.microsoft.com/office/drawing/2014/main" id="{697D6AAC-7D05-4BDA-5FA2-7A5F50483521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3500438"/>
            <a:ext cx="91440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4" name="Line 8">
            <a:extLst>
              <a:ext uri="{FF2B5EF4-FFF2-40B4-BE49-F238E27FC236}">
                <a16:creationId xmlns:a16="http://schemas.microsoft.com/office/drawing/2014/main" id="{EB5B17D8-C318-26C0-603E-3663BCFEAF10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4005263"/>
            <a:ext cx="91440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5" name="Text Box 9">
            <a:extLst>
              <a:ext uri="{FF2B5EF4-FFF2-40B4-BE49-F238E27FC236}">
                <a16:creationId xmlns:a16="http://schemas.microsoft.com/office/drawing/2014/main" id="{23E09E1D-5694-61FD-101B-8392B33924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2997200"/>
            <a:ext cx="9366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s-ES" b="1">
                <a:solidFill>
                  <a:schemeClr val="bg1"/>
                </a:solidFill>
              </a:rPr>
              <a:t>5 N</a:t>
            </a:r>
          </a:p>
        </p:txBody>
      </p:sp>
      <p:sp>
        <p:nvSpPr>
          <p:cNvPr id="9226" name="Text Box 10">
            <a:extLst>
              <a:ext uri="{FF2B5EF4-FFF2-40B4-BE49-F238E27FC236}">
                <a16:creationId xmlns:a16="http://schemas.microsoft.com/office/drawing/2014/main" id="{3A5F564F-D872-7B7F-4F16-0B42BE3A6E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4076700"/>
            <a:ext cx="9366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s-ES" b="1">
                <a:solidFill>
                  <a:schemeClr val="bg1"/>
                </a:solidFill>
              </a:rPr>
              <a:t>5 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>
            <a:extLst>
              <a:ext uri="{FF2B5EF4-FFF2-40B4-BE49-F238E27FC236}">
                <a16:creationId xmlns:a16="http://schemas.microsoft.com/office/drawing/2014/main" id="{18235E46-7E5B-47D3-A8FE-DDE02EF3BFE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2600" y="1016548"/>
            <a:ext cx="8178799" cy="4824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37889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38FA61FA-3282-9D0B-6C1C-F78D11DDFF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s-ES"/>
              <a:t>Location of Equatorial Climate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D5FDCFD5-9B38-E7E4-E2C4-52178EA9BE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Arial" panose="020B0604020202020204" pitchFamily="34" charset="0"/>
              </a:rPr>
              <a:t>The </a:t>
            </a:r>
            <a:r>
              <a:rPr lang="en-US" sz="2000" b="1" i="0" dirty="0">
                <a:effectLst/>
                <a:latin typeface="Arial" panose="020B0604020202020204" pitchFamily="34" charset="0"/>
              </a:rPr>
              <a:t>Amazon Rainforest</a:t>
            </a:r>
            <a:r>
              <a:rPr lang="en-US" sz="2000" b="0" i="0" dirty="0">
                <a:effectLst/>
                <a:latin typeface="Arial" panose="020B0604020202020204" pitchFamily="34" charset="0"/>
              </a:rPr>
              <a:t> </a:t>
            </a:r>
            <a:r>
              <a:rPr lang="en-US" sz="2000" dirty="0">
                <a:effectLst/>
                <a:latin typeface="Arial" panose="020B0604020202020204" pitchFamily="34" charset="0"/>
              </a:rPr>
              <a:t>extends over </a:t>
            </a:r>
            <a:r>
              <a:rPr lang="en-US" sz="2000" b="0" i="0" dirty="0">
                <a:effectLst/>
                <a:latin typeface="Arial" panose="020B0604020202020204" pitchFamily="34" charset="0"/>
              </a:rPr>
              <a:t>Brazil, Peru, Columbia, Venezuela, </a:t>
            </a:r>
            <a:r>
              <a:rPr lang="en-US" sz="2000" b="0" i="0" dirty="0" err="1">
                <a:effectLst/>
                <a:latin typeface="Arial" panose="020B0604020202020204" pitchFamily="34" charset="0"/>
              </a:rPr>
              <a:t>Equador</a:t>
            </a:r>
            <a:r>
              <a:rPr lang="en-US" sz="2000" b="0" i="0" dirty="0">
                <a:effectLst/>
                <a:latin typeface="Arial" panose="020B0604020202020204" pitchFamily="34" charset="0"/>
              </a:rPr>
              <a:t>, Bolivia, Guyana, Suriname and French Guiana.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Arial" panose="020B0604020202020204" pitchFamily="34" charset="0"/>
              </a:rPr>
              <a:t>The </a:t>
            </a:r>
            <a:r>
              <a:rPr lang="en-US" sz="2000" b="1" i="0" dirty="0">
                <a:effectLst/>
                <a:latin typeface="Arial" panose="020B0604020202020204" pitchFamily="34" charset="0"/>
              </a:rPr>
              <a:t>Atlantic Forest</a:t>
            </a:r>
            <a:r>
              <a:rPr lang="en-US" sz="2000" b="0" i="0" dirty="0">
                <a:effectLst/>
                <a:latin typeface="Arial" panose="020B0604020202020204" pitchFamily="34" charset="0"/>
              </a:rPr>
              <a:t> covers an area in Brazil, Paraguay and Argentina.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Arial" panose="020B0604020202020204" pitchFamily="34" charset="0"/>
              </a:rPr>
              <a:t>The</a:t>
            </a:r>
            <a:r>
              <a:rPr lang="en-US" sz="2000" b="1" i="0" dirty="0">
                <a:effectLst/>
                <a:latin typeface="Arial" panose="020B0604020202020204" pitchFamily="34" charset="0"/>
              </a:rPr>
              <a:t> Madagascar lowland forests</a:t>
            </a:r>
            <a:r>
              <a:rPr lang="en-US" sz="2000" b="0" i="0" dirty="0">
                <a:effectLst/>
                <a:latin typeface="Arial" panose="020B0604020202020204" pitchFamily="34" charset="0"/>
              </a:rPr>
              <a:t> is located on the island of Madagascar.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Arial" panose="020B0604020202020204" pitchFamily="34" charset="0"/>
              </a:rPr>
              <a:t>The</a:t>
            </a:r>
            <a:r>
              <a:rPr lang="en-US" sz="2000" b="1" i="0" dirty="0">
                <a:effectLst/>
                <a:latin typeface="Arial" panose="020B0604020202020204" pitchFamily="34" charset="0"/>
              </a:rPr>
              <a:t> </a:t>
            </a:r>
            <a:r>
              <a:rPr lang="en-US" sz="2000" b="1" i="0" dirty="0" err="1">
                <a:effectLst/>
                <a:latin typeface="Arial" panose="020B0604020202020204" pitchFamily="34" charset="0"/>
              </a:rPr>
              <a:t>Ituri</a:t>
            </a:r>
            <a:r>
              <a:rPr lang="en-US" sz="2000" b="1" i="0" dirty="0">
                <a:effectLst/>
                <a:latin typeface="Arial" panose="020B0604020202020204" pitchFamily="34" charset="0"/>
              </a:rPr>
              <a:t> Rainforest  is located </a:t>
            </a:r>
            <a:r>
              <a:rPr lang="en-US" sz="2000" b="0" i="0" dirty="0">
                <a:effectLst/>
                <a:latin typeface="Arial" panose="020B0604020202020204" pitchFamily="34" charset="0"/>
              </a:rPr>
              <a:t>in the Democratic Republic of Congo.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Arial" panose="020B0604020202020204" pitchFamily="34" charset="0"/>
              </a:rPr>
              <a:t>The </a:t>
            </a:r>
            <a:r>
              <a:rPr lang="en-US" sz="2000" b="1" i="0" dirty="0">
                <a:effectLst/>
                <a:latin typeface="Arial" panose="020B0604020202020204" pitchFamily="34" charset="0"/>
              </a:rPr>
              <a:t>Hawaiian tropical rainforests</a:t>
            </a:r>
            <a:r>
              <a:rPr lang="en-US" sz="2000" b="0" i="0" dirty="0">
                <a:effectLst/>
                <a:latin typeface="Arial" panose="020B0604020202020204" pitchFamily="34" charset="0"/>
              </a:rPr>
              <a:t> is located in the Hawaiian Islands.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Arial" panose="020B0604020202020204" pitchFamily="34" charset="0"/>
              </a:rPr>
              <a:t>The </a:t>
            </a:r>
            <a:r>
              <a:rPr lang="en-US" sz="2000" b="1" i="0" dirty="0">
                <a:effectLst/>
                <a:latin typeface="Arial" panose="020B0604020202020204" pitchFamily="34" charset="0"/>
              </a:rPr>
              <a:t>Daintree Rainforest</a:t>
            </a:r>
            <a:r>
              <a:rPr lang="en-US" sz="2000" b="0" i="0" dirty="0">
                <a:effectLst/>
                <a:latin typeface="Arial" panose="020B0604020202020204" pitchFamily="34" charset="0"/>
              </a:rPr>
              <a:t> covers an area of 2,600km</a:t>
            </a:r>
            <a:r>
              <a:rPr lang="en-US" sz="2000" b="0" i="0" baseline="30000" dirty="0">
                <a:effectLst/>
                <a:latin typeface="Arial" panose="020B0604020202020204" pitchFamily="34" charset="0"/>
              </a:rPr>
              <a:t>2</a:t>
            </a:r>
            <a:r>
              <a:rPr lang="en-US" sz="2000" b="0" i="0" dirty="0">
                <a:effectLst/>
                <a:latin typeface="Arial" panose="020B0604020202020204" pitchFamily="34" charset="0"/>
              </a:rPr>
              <a:t> in Australia.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Arial" panose="020B0604020202020204" pitchFamily="34" charset="0"/>
              </a:rPr>
              <a:t>The </a:t>
            </a:r>
            <a:r>
              <a:rPr lang="en-US" sz="2000" b="1" i="0" dirty="0" err="1">
                <a:effectLst/>
                <a:latin typeface="Arial" panose="020B0604020202020204" pitchFamily="34" charset="0"/>
              </a:rPr>
              <a:t>Harpan</a:t>
            </a:r>
            <a:r>
              <a:rPr lang="en-US" sz="2000" b="1" i="0" dirty="0">
                <a:effectLst/>
                <a:latin typeface="Arial" panose="020B0604020202020204" pitchFamily="34" charset="0"/>
              </a:rPr>
              <a:t> Rainforest</a:t>
            </a:r>
            <a:r>
              <a:rPr lang="en-US" sz="2000" b="0" i="0" dirty="0">
                <a:effectLst/>
                <a:latin typeface="Arial" panose="020B0604020202020204" pitchFamily="34" charset="0"/>
              </a:rPr>
              <a:t> covers an area of 985km</a:t>
            </a:r>
            <a:r>
              <a:rPr lang="en-US" sz="2000" b="0" i="0" baseline="30000" dirty="0">
                <a:effectLst/>
                <a:latin typeface="Arial" panose="020B0604020202020204" pitchFamily="34" charset="0"/>
              </a:rPr>
              <a:t>2</a:t>
            </a:r>
            <a:r>
              <a:rPr lang="en-US" sz="2000" b="0" i="0" dirty="0">
                <a:effectLst/>
                <a:latin typeface="Arial" panose="020B0604020202020204" pitchFamily="34" charset="0"/>
              </a:rPr>
              <a:t> in Sumatra.</a:t>
            </a:r>
          </a:p>
          <a:p>
            <a:endParaRPr lang="en-GB" altLang="es-E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>
            <a:extLst>
              <a:ext uri="{FF2B5EF4-FFF2-40B4-BE49-F238E27FC236}">
                <a16:creationId xmlns:a16="http://schemas.microsoft.com/office/drawing/2014/main" id="{6B6EADCA-5B17-7050-5ECA-8A6D511E70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5455" y="0"/>
            <a:ext cx="4658545" cy="6858000"/>
          </a:xfrm>
          <a:prstGeom prst="rect">
            <a:avLst/>
          </a:prstGeom>
        </p:spPr>
      </p:pic>
      <p:graphicFrame>
        <p:nvGraphicFramePr>
          <p:cNvPr id="12" name="Tabla 11">
            <a:extLst>
              <a:ext uri="{FF2B5EF4-FFF2-40B4-BE49-F238E27FC236}">
                <a16:creationId xmlns:a16="http://schemas.microsoft.com/office/drawing/2014/main" id="{388E18B2-C3DB-5FE6-A648-2143394FE6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489805"/>
              </p:ext>
            </p:extLst>
          </p:nvPr>
        </p:nvGraphicFramePr>
        <p:xfrm>
          <a:off x="0" y="0"/>
          <a:ext cx="4499992" cy="68580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249996">
                  <a:extLst>
                    <a:ext uri="{9D8B030D-6E8A-4147-A177-3AD203B41FA5}">
                      <a16:colId xmlns:a16="http://schemas.microsoft.com/office/drawing/2014/main" val="606096521"/>
                    </a:ext>
                  </a:extLst>
                </a:gridCol>
                <a:gridCol w="2249996">
                  <a:extLst>
                    <a:ext uri="{9D8B030D-6E8A-4147-A177-3AD203B41FA5}">
                      <a16:colId xmlns:a16="http://schemas.microsoft.com/office/drawing/2014/main" val="1846578084"/>
                    </a:ext>
                  </a:extLst>
                </a:gridCol>
              </a:tblGrid>
              <a:tr h="864532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2</a:t>
                      </a:r>
                      <a:r>
                        <a:rPr lang="en-GB" sz="20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. The structure of the rainforest </a:t>
                      </a:r>
                      <a:endParaRPr lang="en-GB" sz="28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7778472"/>
                  </a:ext>
                </a:extLst>
              </a:tr>
              <a:tr h="2689656">
                <a:tc>
                  <a:txBody>
                    <a:bodyPr/>
                    <a:lstStyle/>
                    <a:p>
                      <a:pPr algn="l"/>
                      <a:r>
                        <a:rPr lang="en-GB" sz="1800" b="1" baseline="0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Emergent</a:t>
                      </a:r>
                      <a:r>
                        <a:rPr lang="en-GB" sz="1800" b="0" baseline="0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: A small number of trees break through the general level of the forest, reaching heights of over 30 metres.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baseline="0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Canopy: </a:t>
                      </a:r>
                      <a:r>
                        <a:rPr lang="en-GB" sz="1800" b="0" baseline="0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Continuous, dense tree cover protects the ground from heavy rainfall and reduces the amount of light to areas below.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0059867"/>
                  </a:ext>
                </a:extLst>
              </a:tr>
              <a:tr h="330381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baseline="0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Under canopy  / understorey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baseline="0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Woody plants and shrubs grow in the humid, calm conditions with limited sunlight.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baseline="0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Ground layer: </a:t>
                      </a:r>
                      <a:r>
                        <a:rPr lang="en-GB" sz="1800" b="0" baseline="0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Largely made up of decomposed material broken down by the hot, humid conditions. This level consists of scattered plants and fungi, used by insects as a source of food.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98687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538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0">
            <a:extLst>
              <a:ext uri="{FF2B5EF4-FFF2-40B4-BE49-F238E27FC236}">
                <a16:creationId xmlns:a16="http://schemas.microsoft.com/office/drawing/2014/main" id="{B3F59054-3394-4D87-8BD0-A28DCD47F1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9F22DC8-C66C-486C-7E9F-1CF3A227C73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64" r="18230"/>
          <a:stretch/>
        </p:blipFill>
        <p:spPr>
          <a:xfrm>
            <a:off x="5536239" y="10"/>
            <a:ext cx="3607761" cy="6857990"/>
          </a:xfrm>
          <a:custGeom>
            <a:avLst/>
            <a:gdLst/>
            <a:ahLst/>
            <a:cxnLst/>
            <a:rect l="l" t="t" r="r" b="b"/>
            <a:pathLst>
              <a:path w="4817171" h="6858000">
                <a:moveTo>
                  <a:pt x="22751" y="0"/>
                </a:moveTo>
                <a:lnTo>
                  <a:pt x="4817171" y="0"/>
                </a:lnTo>
                <a:lnTo>
                  <a:pt x="4817171" y="6858000"/>
                </a:lnTo>
                <a:lnTo>
                  <a:pt x="0" y="6858000"/>
                </a:lnTo>
                <a:lnTo>
                  <a:pt x="6679" y="6845555"/>
                </a:lnTo>
                <a:cubicBezTo>
                  <a:pt x="496584" y="5886487"/>
                  <a:pt x="786702" y="4695963"/>
                  <a:pt x="786702" y="3406233"/>
                </a:cubicBezTo>
                <a:cubicBezTo>
                  <a:pt x="786702" y="2215714"/>
                  <a:pt x="539501" y="1109724"/>
                  <a:pt x="116147" y="192283"/>
                </a:cubicBezTo>
                <a:close/>
              </a:path>
            </a:pathLst>
          </a:custGeom>
        </p:spPr>
      </p:pic>
      <p:pic>
        <p:nvPicPr>
          <p:cNvPr id="6" name="Picture 13">
            <a:extLst>
              <a:ext uri="{FF2B5EF4-FFF2-40B4-BE49-F238E27FC236}">
                <a16:creationId xmlns:a16="http://schemas.microsoft.com/office/drawing/2014/main" id="{2EB682DD-193D-246C-C846-28897D3CDFB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92" r="16385" b="1"/>
          <a:stretch/>
        </p:blipFill>
        <p:spPr>
          <a:xfrm>
            <a:off x="2352291" y="10"/>
            <a:ext cx="3734478" cy="3401558"/>
          </a:xfrm>
          <a:custGeom>
            <a:avLst/>
            <a:gdLst/>
            <a:ahLst/>
            <a:cxnLst/>
            <a:rect l="l" t="t" r="r" b="b"/>
            <a:pathLst>
              <a:path w="4979304" h="3364992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5" name="Picture 12">
            <a:extLst>
              <a:ext uri="{FF2B5EF4-FFF2-40B4-BE49-F238E27FC236}">
                <a16:creationId xmlns:a16="http://schemas.microsoft.com/office/drawing/2014/main" id="{75FFFA14-9CFF-C99E-5474-45F76504B63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20" r="9228" b="2"/>
          <a:stretch/>
        </p:blipFill>
        <p:spPr>
          <a:xfrm>
            <a:off x="2392071" y="3456432"/>
            <a:ext cx="3694109" cy="3401568"/>
          </a:xfrm>
          <a:custGeom>
            <a:avLst/>
            <a:gdLst/>
            <a:ahLst/>
            <a:cxnLst/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</p:spPr>
      </p:pic>
      <p:sp useBgFill="1">
        <p:nvSpPr>
          <p:cNvPr id="21" name="Freeform: Shape 12">
            <a:extLst>
              <a:ext uri="{FF2B5EF4-FFF2-40B4-BE49-F238E27FC236}">
                <a16:creationId xmlns:a16="http://schemas.microsoft.com/office/drawing/2014/main" id="{2FE0ABA9-CAF1-4816-837D-5F28AAA08E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959361" cy="6858000"/>
          </a:xfrm>
          <a:custGeom>
            <a:avLst/>
            <a:gdLst>
              <a:gd name="connsiteX0" fmla="*/ 0 w 3945815"/>
              <a:gd name="connsiteY0" fmla="*/ 0 h 6858000"/>
              <a:gd name="connsiteX1" fmla="*/ 3138662 w 3945815"/>
              <a:gd name="connsiteY1" fmla="*/ 0 h 6858000"/>
              <a:gd name="connsiteX2" fmla="*/ 3275260 w 3945815"/>
              <a:gd name="connsiteY2" fmla="*/ 267438 h 6858000"/>
              <a:gd name="connsiteX3" fmla="*/ 3945815 w 3945815"/>
              <a:gd name="connsiteY3" fmla="*/ 3481388 h 6858000"/>
              <a:gd name="connsiteX4" fmla="*/ 3275260 w 3945815"/>
              <a:gd name="connsiteY4" fmla="*/ 6695338 h 6858000"/>
              <a:gd name="connsiteX5" fmla="*/ 3192177 w 3945815"/>
              <a:gd name="connsiteY5" fmla="*/ 6858000 h 6858000"/>
              <a:gd name="connsiteX6" fmla="*/ 0 w 394581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45815" h="6858000">
                <a:moveTo>
                  <a:pt x="0" y="0"/>
                </a:moveTo>
                <a:lnTo>
                  <a:pt x="3138662" y="0"/>
                </a:lnTo>
                <a:lnTo>
                  <a:pt x="3275260" y="267438"/>
                </a:lnTo>
                <a:cubicBezTo>
                  <a:pt x="3698614" y="1184879"/>
                  <a:pt x="3945815" y="2290869"/>
                  <a:pt x="3945815" y="3481388"/>
                </a:cubicBezTo>
                <a:cubicBezTo>
                  <a:pt x="3945815" y="4671908"/>
                  <a:pt x="3698614" y="5777898"/>
                  <a:pt x="3275260" y="6695338"/>
                </a:cubicBezTo>
                <a:lnTo>
                  <a:pt x="319217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2" name="Freeform: Shape 14">
            <a:extLst>
              <a:ext uri="{FF2B5EF4-FFF2-40B4-BE49-F238E27FC236}">
                <a16:creationId xmlns:a16="http://schemas.microsoft.com/office/drawing/2014/main" id="{BC8B9C14-70F0-4F42-85FF-0DD3D5A585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952502" cy="6858000"/>
          </a:xfrm>
          <a:custGeom>
            <a:avLst/>
            <a:gdLst>
              <a:gd name="connsiteX0" fmla="*/ 0 w 3936670"/>
              <a:gd name="connsiteY0" fmla="*/ 0 h 6858000"/>
              <a:gd name="connsiteX1" fmla="*/ 3129517 w 3936670"/>
              <a:gd name="connsiteY1" fmla="*/ 0 h 6858000"/>
              <a:gd name="connsiteX2" fmla="*/ 3266115 w 3936670"/>
              <a:gd name="connsiteY2" fmla="*/ 267438 h 6858000"/>
              <a:gd name="connsiteX3" fmla="*/ 3936670 w 3936670"/>
              <a:gd name="connsiteY3" fmla="*/ 3481388 h 6858000"/>
              <a:gd name="connsiteX4" fmla="*/ 3266115 w 3936670"/>
              <a:gd name="connsiteY4" fmla="*/ 6695338 h 6858000"/>
              <a:gd name="connsiteX5" fmla="*/ 3183032 w 3936670"/>
              <a:gd name="connsiteY5" fmla="*/ 6858000 h 6858000"/>
              <a:gd name="connsiteX6" fmla="*/ 0 w 393667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36670" h="6858000">
                <a:moveTo>
                  <a:pt x="0" y="0"/>
                </a:moveTo>
                <a:lnTo>
                  <a:pt x="3129517" y="0"/>
                </a:lnTo>
                <a:lnTo>
                  <a:pt x="3266115" y="267438"/>
                </a:lnTo>
                <a:cubicBezTo>
                  <a:pt x="3689469" y="1184879"/>
                  <a:pt x="3936670" y="2290869"/>
                  <a:pt x="3936670" y="3481388"/>
                </a:cubicBezTo>
                <a:cubicBezTo>
                  <a:pt x="3936670" y="4671908"/>
                  <a:pt x="3689469" y="5777898"/>
                  <a:pt x="3266115" y="6695338"/>
                </a:cubicBezTo>
                <a:lnTo>
                  <a:pt x="3183032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16">
            <a:extLst>
              <a:ext uri="{FF2B5EF4-FFF2-40B4-BE49-F238E27FC236}">
                <a16:creationId xmlns:a16="http://schemas.microsoft.com/office/drawing/2014/main" id="{98DE6C44-43F8-4DE4-AB81-66853FFEA0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06856"/>
            <a:ext cx="96012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409529B-9B56-4F10-BE4D-F934DB89E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9184" y="2089941"/>
            <a:ext cx="212598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EC8C6FE-078F-341B-4FD5-DE479D2C6F4F}"/>
              </a:ext>
            </a:extLst>
          </p:cNvPr>
          <p:cNvSpPr txBox="1"/>
          <p:nvPr/>
        </p:nvSpPr>
        <p:spPr>
          <a:xfrm>
            <a:off x="336042" y="2258568"/>
            <a:ext cx="2105406" cy="39227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>
                <a:latin typeface="+mn-lt"/>
              </a:rPr>
              <a:t>EMERGENT LAYER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500">
              <a:latin typeface="+mn-lt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>
                <a:latin typeface="+mn-lt"/>
              </a:rPr>
              <a:t>The trees are so high they almost touch the sky.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500">
              <a:latin typeface="+mn-lt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>
                <a:latin typeface="+mn-lt"/>
              </a:rPr>
              <a:t>Lots of birds, butterflies and monkeys live here</a:t>
            </a:r>
          </a:p>
        </p:txBody>
      </p:sp>
    </p:spTree>
    <p:extLst>
      <p:ext uri="{BB962C8B-B14F-4D97-AF65-F5344CB8AC3E}">
        <p14:creationId xmlns:p14="http://schemas.microsoft.com/office/powerpoint/2010/main" val="27327928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5CB593EA-2F98-479F-B4C4-F366571FA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Picture 3">
            <a:extLst>
              <a:ext uri="{FF2B5EF4-FFF2-40B4-BE49-F238E27FC236}">
                <a16:creationId xmlns:a16="http://schemas.microsoft.com/office/drawing/2014/main" id="{7A8FB7F3-8B85-0782-4111-CB1A0129B59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702" r="13535" b="-2"/>
          <a:stretch/>
        </p:blipFill>
        <p:spPr>
          <a:xfrm>
            <a:off x="20" y="10"/>
            <a:ext cx="2227828" cy="3383269"/>
          </a:xfrm>
          <a:prstGeom prst="rect">
            <a:avLst/>
          </a:prstGeom>
        </p:spPr>
      </p:pic>
      <p:pic>
        <p:nvPicPr>
          <p:cNvPr id="4" name="Picture 9">
            <a:extLst>
              <a:ext uri="{FF2B5EF4-FFF2-40B4-BE49-F238E27FC236}">
                <a16:creationId xmlns:a16="http://schemas.microsoft.com/office/drawing/2014/main" id="{9E746BDE-8EE4-B5BC-F6C9-D62175BA53B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37" r="27683" b="-2"/>
          <a:stretch/>
        </p:blipFill>
        <p:spPr>
          <a:xfrm>
            <a:off x="2304717" y="10"/>
            <a:ext cx="2227848" cy="3383268"/>
          </a:xfrm>
          <a:prstGeom prst="rect">
            <a:avLst/>
          </a:prstGeom>
        </p:spPr>
      </p:pic>
      <p:pic>
        <p:nvPicPr>
          <p:cNvPr id="9" name="Picture 11">
            <a:extLst>
              <a:ext uri="{FF2B5EF4-FFF2-40B4-BE49-F238E27FC236}">
                <a16:creationId xmlns:a16="http://schemas.microsoft.com/office/drawing/2014/main" id="{70A5847D-D5F0-13E4-1237-797AED455BB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61" r="5900" b="1"/>
          <a:stretch/>
        </p:blipFill>
        <p:spPr>
          <a:xfrm>
            <a:off x="4609431" y="10"/>
            <a:ext cx="2228850" cy="3383268"/>
          </a:xfrm>
          <a:prstGeom prst="rect">
            <a:avLst/>
          </a:prstGeom>
        </p:spPr>
      </p:pic>
      <p:pic>
        <p:nvPicPr>
          <p:cNvPr id="8" name="Picture 10">
            <a:extLst>
              <a:ext uri="{FF2B5EF4-FFF2-40B4-BE49-F238E27FC236}">
                <a16:creationId xmlns:a16="http://schemas.microsoft.com/office/drawing/2014/main" id="{55CABB70-B2C7-AB29-9477-989D727458B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20" r="27130"/>
          <a:stretch/>
        </p:blipFill>
        <p:spPr>
          <a:xfrm>
            <a:off x="6915150" y="10"/>
            <a:ext cx="2228850" cy="3383268"/>
          </a:xfrm>
          <a:prstGeom prst="rect">
            <a:avLst/>
          </a:prstGeom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C8E9460C-D70F-A8AD-622A-AA42454C6CD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873"/>
          <a:stretch/>
        </p:blipFill>
        <p:spPr>
          <a:xfrm>
            <a:off x="-763" y="3474720"/>
            <a:ext cx="4533328" cy="338328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39BEB6D0-9E4E-4221-93D1-74ABECEE9E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09432" y="3474720"/>
            <a:ext cx="4534568" cy="3383281"/>
          </a:xfrm>
          <a:prstGeom prst="rect">
            <a:avLst/>
          </a:prstGeom>
          <a:solidFill>
            <a:srgbClr val="513C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0C2F751-5250-735B-B9C0-8C1EA64A94FE}"/>
              </a:ext>
            </a:extLst>
          </p:cNvPr>
          <p:cNvSpPr txBox="1"/>
          <p:nvPr/>
        </p:nvSpPr>
        <p:spPr>
          <a:xfrm>
            <a:off x="4859736" y="3789040"/>
            <a:ext cx="4024957" cy="29523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400" dirty="0">
                <a:solidFill>
                  <a:srgbClr val="FFFFFF"/>
                </a:solidFill>
                <a:latin typeface="+mn-lt"/>
              </a:rPr>
              <a:t>CANOPY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FFFFFF"/>
              </a:solidFill>
              <a:latin typeface="+mn-lt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FFFFFF"/>
                </a:solidFill>
                <a:latin typeface="+mn-lt"/>
              </a:rPr>
              <a:t>This layer is like a big umbrella.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FFFFFF"/>
              </a:solidFill>
              <a:latin typeface="+mn-lt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FFFFFF"/>
                </a:solidFill>
                <a:latin typeface="+mn-lt"/>
              </a:rPr>
              <a:t>Lots of animals live here as there is plenty of food.</a:t>
            </a:r>
          </a:p>
        </p:txBody>
      </p:sp>
    </p:spTree>
    <p:extLst>
      <p:ext uri="{BB962C8B-B14F-4D97-AF65-F5344CB8AC3E}">
        <p14:creationId xmlns:p14="http://schemas.microsoft.com/office/powerpoint/2010/main" val="27693248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1E9986A5-A7D1-4022-BAC0-885FB7A141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9">
            <a:extLst>
              <a:ext uri="{FF2B5EF4-FFF2-40B4-BE49-F238E27FC236}">
                <a16:creationId xmlns:a16="http://schemas.microsoft.com/office/drawing/2014/main" id="{43FF640F-04A3-9FFC-7E5C-13CC279AE89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22" r="12206" b="-1"/>
          <a:stretch/>
        </p:blipFill>
        <p:spPr>
          <a:xfrm>
            <a:off x="20" y="-1"/>
            <a:ext cx="2981578" cy="4306593"/>
          </a:xfrm>
          <a:custGeom>
            <a:avLst/>
            <a:gdLst/>
            <a:ahLst/>
            <a:cxnLst/>
            <a:rect l="l" t="t" r="r" b="b"/>
            <a:pathLst>
              <a:path w="3975464" h="4365555">
                <a:moveTo>
                  <a:pt x="0" y="0"/>
                </a:moveTo>
                <a:lnTo>
                  <a:pt x="3954724" y="0"/>
                </a:lnTo>
                <a:lnTo>
                  <a:pt x="3944328" y="441228"/>
                </a:lnTo>
                <a:cubicBezTo>
                  <a:pt x="3942781" y="508796"/>
                  <a:pt x="3939430" y="576877"/>
                  <a:pt x="3951159" y="643804"/>
                </a:cubicBezTo>
                <a:cubicBezTo>
                  <a:pt x="3980543" y="810736"/>
                  <a:pt x="3979900" y="978310"/>
                  <a:pt x="3967011" y="1146396"/>
                </a:cubicBezTo>
                <a:cubicBezTo>
                  <a:pt x="3954123" y="1321150"/>
                  <a:pt x="3931569" y="1495262"/>
                  <a:pt x="3940203" y="1671170"/>
                </a:cubicBezTo>
                <a:cubicBezTo>
                  <a:pt x="3945230" y="1770534"/>
                  <a:pt x="3953091" y="1869643"/>
                  <a:pt x="3953091" y="1969263"/>
                </a:cubicBezTo>
                <a:cubicBezTo>
                  <a:pt x="3955799" y="2447623"/>
                  <a:pt x="3948581" y="2926496"/>
                  <a:pt x="3959665" y="3405241"/>
                </a:cubicBezTo>
                <a:cubicBezTo>
                  <a:pt x="3962629" y="3529479"/>
                  <a:pt x="3949097" y="3653076"/>
                  <a:pt x="3946777" y="3777057"/>
                </a:cubicBezTo>
                <a:cubicBezTo>
                  <a:pt x="3944973" y="3878089"/>
                  <a:pt x="3947873" y="3979056"/>
                  <a:pt x="3950499" y="4080023"/>
                </a:cubicBezTo>
                <a:lnTo>
                  <a:pt x="3952324" y="4346210"/>
                </a:lnTo>
                <a:lnTo>
                  <a:pt x="3923793" y="4344582"/>
                </a:lnTo>
                <a:cubicBezTo>
                  <a:pt x="3869166" y="4337251"/>
                  <a:pt x="3813841" y="4336693"/>
                  <a:pt x="3759075" y="4342933"/>
                </a:cubicBezTo>
                <a:cubicBezTo>
                  <a:pt x="3703277" y="4347626"/>
                  <a:pt x="3647607" y="4354981"/>
                  <a:pt x="3591682" y="4357645"/>
                </a:cubicBezTo>
                <a:cubicBezTo>
                  <a:pt x="3349688" y="4370998"/>
                  <a:pt x="3107046" y="4367447"/>
                  <a:pt x="2865549" y="4346991"/>
                </a:cubicBezTo>
                <a:cubicBezTo>
                  <a:pt x="2661378" y="4329084"/>
                  <a:pt x="2456048" y="4328501"/>
                  <a:pt x="2251775" y="4345215"/>
                </a:cubicBezTo>
                <a:cubicBezTo>
                  <a:pt x="2200819" y="4349148"/>
                  <a:pt x="2149862" y="4359293"/>
                  <a:pt x="2098906" y="4351937"/>
                </a:cubicBezTo>
                <a:cubicBezTo>
                  <a:pt x="2025044" y="4342895"/>
                  <a:pt x="1950494" y="4340688"/>
                  <a:pt x="1876224" y="4345343"/>
                </a:cubicBezTo>
                <a:cubicBezTo>
                  <a:pt x="1700042" y="4352318"/>
                  <a:pt x="1523986" y="4361576"/>
                  <a:pt x="1347676" y="4359039"/>
                </a:cubicBezTo>
                <a:cubicBezTo>
                  <a:pt x="1064484" y="4355108"/>
                  <a:pt x="781420" y="4341031"/>
                  <a:pt x="498101" y="4351430"/>
                </a:cubicBezTo>
                <a:cubicBezTo>
                  <a:pt x="364340" y="4356376"/>
                  <a:pt x="230578" y="4360752"/>
                  <a:pt x="96817" y="4355568"/>
                </a:cubicBezTo>
                <a:lnTo>
                  <a:pt x="0" y="4349268"/>
                </a:lnTo>
                <a:close/>
              </a:path>
            </a:pathLst>
          </a:custGeom>
        </p:spPr>
      </p:pic>
      <p:pic>
        <p:nvPicPr>
          <p:cNvPr id="4" name="Picture 12">
            <a:extLst>
              <a:ext uri="{FF2B5EF4-FFF2-40B4-BE49-F238E27FC236}">
                <a16:creationId xmlns:a16="http://schemas.microsoft.com/office/drawing/2014/main" id="{62117A41-5E74-72E7-5E82-730F9316D7A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767" r="19716"/>
          <a:stretch/>
        </p:blipFill>
        <p:spPr>
          <a:xfrm>
            <a:off x="3111660" y="-1"/>
            <a:ext cx="2904492" cy="4306594"/>
          </a:xfrm>
          <a:custGeom>
            <a:avLst/>
            <a:gdLst/>
            <a:ahLst/>
            <a:cxnLst/>
            <a:rect l="l" t="t" r="r" b="b"/>
            <a:pathLst>
              <a:path w="3872656" h="4370715">
                <a:moveTo>
                  <a:pt x="9308" y="0"/>
                </a:moveTo>
                <a:lnTo>
                  <a:pt x="3851998" y="0"/>
                </a:lnTo>
                <a:lnTo>
                  <a:pt x="3841520" y="444702"/>
                </a:lnTo>
                <a:cubicBezTo>
                  <a:pt x="3839973" y="512270"/>
                  <a:pt x="3836622" y="580351"/>
                  <a:pt x="3848351" y="647278"/>
                </a:cubicBezTo>
                <a:cubicBezTo>
                  <a:pt x="3877736" y="814210"/>
                  <a:pt x="3877092" y="981784"/>
                  <a:pt x="3864203" y="1149870"/>
                </a:cubicBezTo>
                <a:cubicBezTo>
                  <a:pt x="3851315" y="1324624"/>
                  <a:pt x="3828761" y="1498736"/>
                  <a:pt x="3837395" y="1674644"/>
                </a:cubicBezTo>
                <a:cubicBezTo>
                  <a:pt x="3842422" y="1774008"/>
                  <a:pt x="3850284" y="1873117"/>
                  <a:pt x="3850284" y="1972737"/>
                </a:cubicBezTo>
                <a:cubicBezTo>
                  <a:pt x="3852991" y="2451097"/>
                  <a:pt x="3845773" y="2929970"/>
                  <a:pt x="3856857" y="3408715"/>
                </a:cubicBezTo>
                <a:cubicBezTo>
                  <a:pt x="3859821" y="3532953"/>
                  <a:pt x="3846289" y="3656550"/>
                  <a:pt x="3843969" y="3780531"/>
                </a:cubicBezTo>
                <a:cubicBezTo>
                  <a:pt x="3842165" y="3881563"/>
                  <a:pt x="3845065" y="3982530"/>
                  <a:pt x="3847691" y="4083497"/>
                </a:cubicBezTo>
                <a:lnTo>
                  <a:pt x="3849494" y="4346466"/>
                </a:lnTo>
                <a:lnTo>
                  <a:pt x="3739963" y="4345485"/>
                </a:lnTo>
                <a:cubicBezTo>
                  <a:pt x="3702780" y="4346420"/>
                  <a:pt x="3665581" y="4348259"/>
                  <a:pt x="3628383" y="4349908"/>
                </a:cubicBezTo>
                <a:cubicBezTo>
                  <a:pt x="3508316" y="4356655"/>
                  <a:pt x="3387918" y="4354828"/>
                  <a:pt x="3268119" y="4344454"/>
                </a:cubicBezTo>
                <a:cubicBezTo>
                  <a:pt x="3196206" y="4335589"/>
                  <a:pt x="3123466" y="4335589"/>
                  <a:pt x="3051553" y="4344454"/>
                </a:cubicBezTo>
                <a:cubicBezTo>
                  <a:pt x="2869715" y="4368829"/>
                  <a:pt x="2685977" y="4376260"/>
                  <a:pt x="2502751" y="4366648"/>
                </a:cubicBezTo>
                <a:cubicBezTo>
                  <a:pt x="2288987" y="4357263"/>
                  <a:pt x="2075733" y="4337859"/>
                  <a:pt x="1861843" y="4332533"/>
                </a:cubicBezTo>
                <a:cubicBezTo>
                  <a:pt x="1726297" y="4329109"/>
                  <a:pt x="1589733" y="4319851"/>
                  <a:pt x="1455972" y="4342552"/>
                </a:cubicBezTo>
                <a:cubicBezTo>
                  <a:pt x="1319536" y="4365887"/>
                  <a:pt x="1184374" y="4354980"/>
                  <a:pt x="1048318" y="4348258"/>
                </a:cubicBezTo>
                <a:cubicBezTo>
                  <a:pt x="946532" y="4340953"/>
                  <a:pt x="844365" y="4340953"/>
                  <a:pt x="742578" y="4348258"/>
                </a:cubicBezTo>
                <a:cubicBezTo>
                  <a:pt x="618869" y="4360661"/>
                  <a:pt x="494432" y="4364263"/>
                  <a:pt x="370214" y="4359038"/>
                </a:cubicBezTo>
                <a:cubicBezTo>
                  <a:pt x="296007" y="4355170"/>
                  <a:pt x="221738" y="4351270"/>
                  <a:pt x="147421" y="4348702"/>
                </a:cubicBezTo>
                <a:lnTo>
                  <a:pt x="13040" y="4347289"/>
                </a:lnTo>
                <a:lnTo>
                  <a:pt x="371" y="4103870"/>
                </a:lnTo>
                <a:cubicBezTo>
                  <a:pt x="-757" y="4012134"/>
                  <a:pt x="886" y="3920334"/>
                  <a:pt x="2690" y="3828598"/>
                </a:cubicBezTo>
                <a:cubicBezTo>
                  <a:pt x="5913" y="3670768"/>
                  <a:pt x="16095" y="3513067"/>
                  <a:pt x="20090" y="3355238"/>
                </a:cubicBezTo>
                <a:cubicBezTo>
                  <a:pt x="25761" y="3127790"/>
                  <a:pt x="3336" y="2900469"/>
                  <a:pt x="10940" y="2573142"/>
                </a:cubicBezTo>
                <a:cubicBezTo>
                  <a:pt x="20218" y="2391979"/>
                  <a:pt x="14032" y="2111578"/>
                  <a:pt x="14677" y="1830024"/>
                </a:cubicBezTo>
                <a:cubicBezTo>
                  <a:pt x="15451" y="1640269"/>
                  <a:pt x="5268" y="1450771"/>
                  <a:pt x="6171" y="1261145"/>
                </a:cubicBezTo>
                <a:cubicBezTo>
                  <a:pt x="6815" y="1121522"/>
                  <a:pt x="19961" y="982540"/>
                  <a:pt x="25374" y="843301"/>
                </a:cubicBezTo>
                <a:cubicBezTo>
                  <a:pt x="30078" y="673215"/>
                  <a:pt x="25426" y="502988"/>
                  <a:pt x="11455" y="333401"/>
                </a:cubicBezTo>
                <a:cubicBezTo>
                  <a:pt x="4817" y="239678"/>
                  <a:pt x="5623" y="145890"/>
                  <a:pt x="8088" y="52087"/>
                </a:cubicBezTo>
                <a:close/>
              </a:path>
            </a:pathLst>
          </a:custGeom>
        </p:spPr>
      </p:pic>
      <p:pic>
        <p:nvPicPr>
          <p:cNvPr id="6" name="Picture 11">
            <a:extLst>
              <a:ext uri="{FF2B5EF4-FFF2-40B4-BE49-F238E27FC236}">
                <a16:creationId xmlns:a16="http://schemas.microsoft.com/office/drawing/2014/main" id="{E477ECAA-7D80-9A3A-6281-83280A03462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003" r="40015" b="-2"/>
          <a:stretch/>
        </p:blipFill>
        <p:spPr>
          <a:xfrm>
            <a:off x="6146214" y="-1"/>
            <a:ext cx="2997786" cy="4306593"/>
          </a:xfrm>
          <a:custGeom>
            <a:avLst/>
            <a:gdLst/>
            <a:ahLst/>
            <a:cxnLst/>
            <a:rect l="l" t="t" r="r" b="b"/>
            <a:pathLst>
              <a:path w="3997047" h="4358703">
                <a:moveTo>
                  <a:pt x="9389" y="0"/>
                </a:moveTo>
                <a:lnTo>
                  <a:pt x="3997047" y="0"/>
                </a:lnTo>
                <a:lnTo>
                  <a:pt x="3997047" y="4347477"/>
                </a:lnTo>
                <a:lnTo>
                  <a:pt x="3922844" y="4341211"/>
                </a:lnTo>
                <a:cubicBezTo>
                  <a:pt x="3821334" y="4336140"/>
                  <a:pt x="3719771" y="4340396"/>
                  <a:pt x="3618208" y="4343440"/>
                </a:cubicBezTo>
                <a:cubicBezTo>
                  <a:pt x="3488013" y="4347245"/>
                  <a:pt x="3357819" y="4358659"/>
                  <a:pt x="3227370" y="4344455"/>
                </a:cubicBezTo>
                <a:cubicBezTo>
                  <a:pt x="3152388" y="4335717"/>
                  <a:pt x="3076577" y="4336833"/>
                  <a:pt x="3001887" y="4347752"/>
                </a:cubicBezTo>
                <a:cubicBezTo>
                  <a:pt x="2932216" y="4357340"/>
                  <a:pt x="2861768" y="4360092"/>
                  <a:pt x="2791563" y="4355995"/>
                </a:cubicBezTo>
                <a:cubicBezTo>
                  <a:pt x="2658694" y="4350416"/>
                  <a:pt x="2524678" y="4346991"/>
                  <a:pt x="2391171" y="4351303"/>
                </a:cubicBezTo>
                <a:cubicBezTo>
                  <a:pt x="2185433" y="4357898"/>
                  <a:pt x="1979696" y="4363985"/>
                  <a:pt x="1773830" y="4351303"/>
                </a:cubicBezTo>
                <a:cubicBezTo>
                  <a:pt x="1620961" y="4342172"/>
                  <a:pt x="1468090" y="4341031"/>
                  <a:pt x="1315220" y="4345723"/>
                </a:cubicBezTo>
                <a:cubicBezTo>
                  <a:pt x="1162350" y="4350416"/>
                  <a:pt x="1009480" y="4359927"/>
                  <a:pt x="856610" y="4351303"/>
                </a:cubicBezTo>
                <a:cubicBezTo>
                  <a:pt x="678261" y="4341158"/>
                  <a:pt x="499913" y="4342933"/>
                  <a:pt x="321565" y="4344708"/>
                </a:cubicBezTo>
                <a:cubicBezTo>
                  <a:pt x="235449" y="4345596"/>
                  <a:pt x="149428" y="4348323"/>
                  <a:pt x="63422" y="4349686"/>
                </a:cubicBezTo>
                <a:lnTo>
                  <a:pt x="12951" y="4349060"/>
                </a:lnTo>
                <a:lnTo>
                  <a:pt x="371" y="4107346"/>
                </a:lnTo>
                <a:cubicBezTo>
                  <a:pt x="-757" y="4015610"/>
                  <a:pt x="887" y="3923810"/>
                  <a:pt x="2691" y="3832074"/>
                </a:cubicBezTo>
                <a:cubicBezTo>
                  <a:pt x="5913" y="3674244"/>
                  <a:pt x="16095" y="3516543"/>
                  <a:pt x="20090" y="3358714"/>
                </a:cubicBezTo>
                <a:cubicBezTo>
                  <a:pt x="25761" y="3131266"/>
                  <a:pt x="3336" y="2903945"/>
                  <a:pt x="10940" y="2576618"/>
                </a:cubicBezTo>
                <a:cubicBezTo>
                  <a:pt x="20219" y="2395455"/>
                  <a:pt x="14032" y="2115054"/>
                  <a:pt x="14677" y="1833500"/>
                </a:cubicBezTo>
                <a:cubicBezTo>
                  <a:pt x="15451" y="1643745"/>
                  <a:pt x="5269" y="1454247"/>
                  <a:pt x="6171" y="1264621"/>
                </a:cubicBezTo>
                <a:cubicBezTo>
                  <a:pt x="6815" y="1124998"/>
                  <a:pt x="19961" y="986016"/>
                  <a:pt x="25375" y="846777"/>
                </a:cubicBezTo>
                <a:cubicBezTo>
                  <a:pt x="30078" y="676691"/>
                  <a:pt x="25426" y="506464"/>
                  <a:pt x="11455" y="336877"/>
                </a:cubicBezTo>
                <a:cubicBezTo>
                  <a:pt x="4818" y="243154"/>
                  <a:pt x="5623" y="149366"/>
                  <a:pt x="8088" y="55563"/>
                </a:cubicBezTo>
                <a:close/>
              </a:path>
            </a:pathLst>
          </a:custGeom>
        </p:spPr>
      </p:pic>
      <p:sp>
        <p:nvSpPr>
          <p:cNvPr id="13" name="sketch line">
            <a:extLst>
              <a:ext uri="{FF2B5EF4-FFF2-40B4-BE49-F238E27FC236}">
                <a16:creationId xmlns:a16="http://schemas.microsoft.com/office/drawing/2014/main" id="{D2758DA7-6A89-49A1-B9F5-546D993242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372868" y="5416053"/>
            <a:ext cx="1554480" cy="13716"/>
          </a:xfrm>
          <a:custGeom>
            <a:avLst/>
            <a:gdLst>
              <a:gd name="connsiteX0" fmla="*/ 0 w 1554480"/>
              <a:gd name="connsiteY0" fmla="*/ 0 h 13716"/>
              <a:gd name="connsiteX1" fmla="*/ 549250 w 1554480"/>
              <a:gd name="connsiteY1" fmla="*/ 0 h 13716"/>
              <a:gd name="connsiteX2" fmla="*/ 1082954 w 1554480"/>
              <a:gd name="connsiteY2" fmla="*/ 0 h 13716"/>
              <a:gd name="connsiteX3" fmla="*/ 1554480 w 1554480"/>
              <a:gd name="connsiteY3" fmla="*/ 0 h 13716"/>
              <a:gd name="connsiteX4" fmla="*/ 1554480 w 1554480"/>
              <a:gd name="connsiteY4" fmla="*/ 13716 h 13716"/>
              <a:gd name="connsiteX5" fmla="*/ 1067410 w 1554480"/>
              <a:gd name="connsiteY5" fmla="*/ 13716 h 13716"/>
              <a:gd name="connsiteX6" fmla="*/ 549250 w 1554480"/>
              <a:gd name="connsiteY6" fmla="*/ 13716 h 13716"/>
              <a:gd name="connsiteX7" fmla="*/ 0 w 1554480"/>
              <a:gd name="connsiteY7" fmla="*/ 13716 h 13716"/>
              <a:gd name="connsiteX8" fmla="*/ 0 w 1554480"/>
              <a:gd name="connsiteY8" fmla="*/ 0 h 13716"/>
              <a:gd name="connsiteX0" fmla="*/ 0 w 1554480"/>
              <a:gd name="connsiteY0" fmla="*/ 0 h 13716"/>
              <a:gd name="connsiteX1" fmla="*/ 502615 w 1554480"/>
              <a:gd name="connsiteY1" fmla="*/ 0 h 13716"/>
              <a:gd name="connsiteX2" fmla="*/ 974141 w 1554480"/>
              <a:gd name="connsiteY2" fmla="*/ 0 h 13716"/>
              <a:gd name="connsiteX3" fmla="*/ 1554480 w 1554480"/>
              <a:gd name="connsiteY3" fmla="*/ 0 h 13716"/>
              <a:gd name="connsiteX4" fmla="*/ 1554480 w 1554480"/>
              <a:gd name="connsiteY4" fmla="*/ 13716 h 13716"/>
              <a:gd name="connsiteX5" fmla="*/ 1067410 w 1554480"/>
              <a:gd name="connsiteY5" fmla="*/ 13716 h 13716"/>
              <a:gd name="connsiteX6" fmla="*/ 518160 w 1554480"/>
              <a:gd name="connsiteY6" fmla="*/ 13716 h 13716"/>
              <a:gd name="connsiteX7" fmla="*/ 0 w 1554480"/>
              <a:gd name="connsiteY7" fmla="*/ 13716 h 13716"/>
              <a:gd name="connsiteX8" fmla="*/ 0 w 1554480"/>
              <a:gd name="connsiteY8" fmla="*/ 0 h 13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54480" h="13716" fill="none" extrusionOk="0">
                <a:moveTo>
                  <a:pt x="0" y="0"/>
                </a:moveTo>
                <a:cubicBezTo>
                  <a:pt x="69558" y="-27075"/>
                  <a:pt x="365297" y="14897"/>
                  <a:pt x="549250" y="0"/>
                </a:cubicBezTo>
                <a:cubicBezTo>
                  <a:pt x="762323" y="14872"/>
                  <a:pt x="864871" y="21041"/>
                  <a:pt x="1082954" y="0"/>
                </a:cubicBezTo>
                <a:cubicBezTo>
                  <a:pt x="1306037" y="9403"/>
                  <a:pt x="1371926" y="14821"/>
                  <a:pt x="1554480" y="0"/>
                </a:cubicBezTo>
                <a:cubicBezTo>
                  <a:pt x="1554010" y="4793"/>
                  <a:pt x="1554680" y="10394"/>
                  <a:pt x="1554480" y="13716"/>
                </a:cubicBezTo>
                <a:cubicBezTo>
                  <a:pt x="1328957" y="3179"/>
                  <a:pt x="1207025" y="27731"/>
                  <a:pt x="1067410" y="13716"/>
                </a:cubicBezTo>
                <a:cubicBezTo>
                  <a:pt x="897316" y="-7440"/>
                  <a:pt x="788951" y="-24962"/>
                  <a:pt x="549250" y="13716"/>
                </a:cubicBezTo>
                <a:cubicBezTo>
                  <a:pt x="300394" y="-2982"/>
                  <a:pt x="129576" y="35301"/>
                  <a:pt x="0" y="13716"/>
                </a:cubicBezTo>
                <a:cubicBezTo>
                  <a:pt x="354" y="8869"/>
                  <a:pt x="649" y="6738"/>
                  <a:pt x="0" y="0"/>
                </a:cubicBezTo>
                <a:close/>
              </a:path>
              <a:path w="1554480" h="13716" stroke="0" extrusionOk="0">
                <a:moveTo>
                  <a:pt x="0" y="0"/>
                </a:moveTo>
                <a:cubicBezTo>
                  <a:pt x="249513" y="10124"/>
                  <a:pt x="389298" y="10419"/>
                  <a:pt x="502615" y="0"/>
                </a:cubicBezTo>
                <a:cubicBezTo>
                  <a:pt x="616735" y="10147"/>
                  <a:pt x="791037" y="-19212"/>
                  <a:pt x="974141" y="0"/>
                </a:cubicBezTo>
                <a:cubicBezTo>
                  <a:pt x="1141919" y="34853"/>
                  <a:pt x="1248514" y="16971"/>
                  <a:pt x="1554480" y="0"/>
                </a:cubicBezTo>
                <a:cubicBezTo>
                  <a:pt x="1554288" y="3835"/>
                  <a:pt x="1554171" y="7531"/>
                  <a:pt x="1554480" y="13716"/>
                </a:cubicBezTo>
                <a:cubicBezTo>
                  <a:pt x="1337806" y="9080"/>
                  <a:pt x="1308467" y="19887"/>
                  <a:pt x="1067410" y="13716"/>
                </a:cubicBezTo>
                <a:cubicBezTo>
                  <a:pt x="824349" y="13143"/>
                  <a:pt x="783437" y="24151"/>
                  <a:pt x="518160" y="13716"/>
                </a:cubicBezTo>
                <a:cubicBezTo>
                  <a:pt x="271530" y="4598"/>
                  <a:pt x="132568" y="-7659"/>
                  <a:pt x="0" y="13716"/>
                </a:cubicBezTo>
                <a:cubicBezTo>
                  <a:pt x="768" y="9617"/>
                  <a:pt x="-274" y="4847"/>
                  <a:pt x="0" y="0"/>
                </a:cubicBezTo>
                <a:close/>
              </a:path>
              <a:path w="1554480" h="13716" fill="none" stroke="0" extrusionOk="0">
                <a:moveTo>
                  <a:pt x="0" y="0"/>
                </a:moveTo>
                <a:cubicBezTo>
                  <a:pt x="95687" y="-31247"/>
                  <a:pt x="331569" y="3404"/>
                  <a:pt x="549250" y="0"/>
                </a:cubicBezTo>
                <a:cubicBezTo>
                  <a:pt x="776590" y="6530"/>
                  <a:pt x="844530" y="-5109"/>
                  <a:pt x="1082954" y="0"/>
                </a:cubicBezTo>
                <a:cubicBezTo>
                  <a:pt x="1293569" y="15486"/>
                  <a:pt x="1361850" y="13824"/>
                  <a:pt x="1554480" y="0"/>
                </a:cubicBezTo>
                <a:cubicBezTo>
                  <a:pt x="1553504" y="4786"/>
                  <a:pt x="1554832" y="10912"/>
                  <a:pt x="1554480" y="13716"/>
                </a:cubicBezTo>
                <a:cubicBezTo>
                  <a:pt x="1366718" y="4861"/>
                  <a:pt x="1218290" y="26644"/>
                  <a:pt x="1067410" y="13716"/>
                </a:cubicBezTo>
                <a:cubicBezTo>
                  <a:pt x="900327" y="-8822"/>
                  <a:pt x="792178" y="6310"/>
                  <a:pt x="549250" y="13716"/>
                </a:cubicBezTo>
                <a:cubicBezTo>
                  <a:pt x="295300" y="2843"/>
                  <a:pt x="142619" y="40779"/>
                  <a:pt x="0" y="13716"/>
                </a:cubicBezTo>
                <a:cubicBezTo>
                  <a:pt x="813" y="8812"/>
                  <a:pt x="948" y="672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554480"/>
                      <a:gd name="connsiteY0" fmla="*/ 0 h 13716"/>
                      <a:gd name="connsiteX1" fmla="*/ 549250 w 1554480"/>
                      <a:gd name="connsiteY1" fmla="*/ 0 h 13716"/>
                      <a:gd name="connsiteX2" fmla="*/ 1082954 w 1554480"/>
                      <a:gd name="connsiteY2" fmla="*/ 0 h 13716"/>
                      <a:gd name="connsiteX3" fmla="*/ 1554480 w 1554480"/>
                      <a:gd name="connsiteY3" fmla="*/ 0 h 13716"/>
                      <a:gd name="connsiteX4" fmla="*/ 1554480 w 1554480"/>
                      <a:gd name="connsiteY4" fmla="*/ 13716 h 13716"/>
                      <a:gd name="connsiteX5" fmla="*/ 1067410 w 1554480"/>
                      <a:gd name="connsiteY5" fmla="*/ 13716 h 13716"/>
                      <a:gd name="connsiteX6" fmla="*/ 549250 w 1554480"/>
                      <a:gd name="connsiteY6" fmla="*/ 13716 h 13716"/>
                      <a:gd name="connsiteX7" fmla="*/ 0 w 1554480"/>
                      <a:gd name="connsiteY7" fmla="*/ 13716 h 13716"/>
                      <a:gd name="connsiteX8" fmla="*/ 0 w 1554480"/>
                      <a:gd name="connsiteY8" fmla="*/ 0 h 137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554480" h="13716" fill="none" extrusionOk="0">
                        <a:moveTo>
                          <a:pt x="0" y="0"/>
                        </a:moveTo>
                        <a:cubicBezTo>
                          <a:pt x="114141" y="-19864"/>
                          <a:pt x="345055" y="-1657"/>
                          <a:pt x="549250" y="0"/>
                        </a:cubicBezTo>
                        <a:cubicBezTo>
                          <a:pt x="753445" y="1657"/>
                          <a:pt x="862292" y="-5674"/>
                          <a:pt x="1082954" y="0"/>
                        </a:cubicBezTo>
                        <a:cubicBezTo>
                          <a:pt x="1303616" y="5674"/>
                          <a:pt x="1363530" y="4537"/>
                          <a:pt x="1554480" y="0"/>
                        </a:cubicBezTo>
                        <a:cubicBezTo>
                          <a:pt x="1553820" y="4959"/>
                          <a:pt x="1554594" y="10798"/>
                          <a:pt x="1554480" y="13716"/>
                        </a:cubicBezTo>
                        <a:cubicBezTo>
                          <a:pt x="1338847" y="1555"/>
                          <a:pt x="1215066" y="33279"/>
                          <a:pt x="1067410" y="13716"/>
                        </a:cubicBezTo>
                        <a:cubicBezTo>
                          <a:pt x="919754" y="-5847"/>
                          <a:pt x="800465" y="-1492"/>
                          <a:pt x="549250" y="13716"/>
                        </a:cubicBezTo>
                        <a:cubicBezTo>
                          <a:pt x="298035" y="28924"/>
                          <a:pt x="158868" y="18197"/>
                          <a:pt x="0" y="13716"/>
                        </a:cubicBezTo>
                        <a:cubicBezTo>
                          <a:pt x="488" y="8630"/>
                          <a:pt x="480" y="6612"/>
                          <a:pt x="0" y="0"/>
                        </a:cubicBezTo>
                        <a:close/>
                      </a:path>
                      <a:path w="1554480" h="13716" stroke="0" extrusionOk="0">
                        <a:moveTo>
                          <a:pt x="0" y="0"/>
                        </a:moveTo>
                        <a:cubicBezTo>
                          <a:pt x="249941" y="-58"/>
                          <a:pt x="367334" y="23448"/>
                          <a:pt x="502615" y="0"/>
                        </a:cubicBezTo>
                        <a:cubicBezTo>
                          <a:pt x="637897" y="-23448"/>
                          <a:pt x="813653" y="-20418"/>
                          <a:pt x="974141" y="0"/>
                        </a:cubicBezTo>
                        <a:cubicBezTo>
                          <a:pt x="1134629" y="20418"/>
                          <a:pt x="1268772" y="6288"/>
                          <a:pt x="1554480" y="0"/>
                        </a:cubicBezTo>
                        <a:cubicBezTo>
                          <a:pt x="1554232" y="4157"/>
                          <a:pt x="1554673" y="7559"/>
                          <a:pt x="1554480" y="13716"/>
                        </a:cubicBezTo>
                        <a:cubicBezTo>
                          <a:pt x="1336087" y="7600"/>
                          <a:pt x="1310024" y="15187"/>
                          <a:pt x="1067410" y="13716"/>
                        </a:cubicBezTo>
                        <a:cubicBezTo>
                          <a:pt x="824796" y="12246"/>
                          <a:pt x="787902" y="30075"/>
                          <a:pt x="518160" y="13716"/>
                        </a:cubicBezTo>
                        <a:cubicBezTo>
                          <a:pt x="248418" y="-2643"/>
                          <a:pt x="133160" y="4633"/>
                          <a:pt x="0" y="13716"/>
                        </a:cubicBezTo>
                        <a:cubicBezTo>
                          <a:pt x="43" y="9160"/>
                          <a:pt x="-111" y="4811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6794ADB-9C28-BA89-BDF6-7F2EFA7B42A0}"/>
              </a:ext>
            </a:extLst>
          </p:cNvPr>
          <p:cNvSpPr txBox="1"/>
          <p:nvPr/>
        </p:nvSpPr>
        <p:spPr>
          <a:xfrm>
            <a:off x="3310186" y="4544570"/>
            <a:ext cx="5360611" cy="17038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1900" dirty="0">
                <a:latin typeface="+mn-lt"/>
              </a:rPr>
              <a:t>UNDERSTORY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900" dirty="0">
              <a:latin typeface="+mn-lt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dirty="0">
                <a:latin typeface="+mn-lt"/>
              </a:rPr>
              <a:t>This layer is darker and cooler.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900" dirty="0">
              <a:latin typeface="+mn-lt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dirty="0">
                <a:latin typeface="+mn-lt"/>
              </a:rPr>
              <a:t>The plants have much bigger leaves.</a:t>
            </a:r>
          </a:p>
        </p:txBody>
      </p:sp>
    </p:spTree>
    <p:extLst>
      <p:ext uri="{BB962C8B-B14F-4D97-AF65-F5344CB8AC3E}">
        <p14:creationId xmlns:p14="http://schemas.microsoft.com/office/powerpoint/2010/main" val="25254713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11">
            <a:extLst>
              <a:ext uri="{FF2B5EF4-FFF2-40B4-BE49-F238E27FC236}">
                <a16:creationId xmlns:a16="http://schemas.microsoft.com/office/drawing/2014/main" id="{94BFCCA4-109C-4B21-816E-144FE75C38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sketch line">
            <a:extLst>
              <a:ext uri="{FF2B5EF4-FFF2-40B4-BE49-F238E27FC236}">
                <a16:creationId xmlns:a16="http://schemas.microsoft.com/office/drawing/2014/main" id="{0059B5C0-FEC8-4370-AF45-02E3AEF6FA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060" y="2659144"/>
            <a:ext cx="2674620" cy="18288"/>
          </a:xfrm>
          <a:custGeom>
            <a:avLst/>
            <a:gdLst>
              <a:gd name="connsiteX0" fmla="*/ 0 w 2674620"/>
              <a:gd name="connsiteY0" fmla="*/ 0 h 18288"/>
              <a:gd name="connsiteX1" fmla="*/ 641909 w 2674620"/>
              <a:gd name="connsiteY1" fmla="*/ 0 h 18288"/>
              <a:gd name="connsiteX2" fmla="*/ 1337310 w 2674620"/>
              <a:gd name="connsiteY2" fmla="*/ 0 h 18288"/>
              <a:gd name="connsiteX3" fmla="*/ 1979219 w 2674620"/>
              <a:gd name="connsiteY3" fmla="*/ 0 h 18288"/>
              <a:gd name="connsiteX4" fmla="*/ 2674620 w 2674620"/>
              <a:gd name="connsiteY4" fmla="*/ 0 h 18288"/>
              <a:gd name="connsiteX5" fmla="*/ 2674620 w 2674620"/>
              <a:gd name="connsiteY5" fmla="*/ 18288 h 18288"/>
              <a:gd name="connsiteX6" fmla="*/ 1952473 w 2674620"/>
              <a:gd name="connsiteY6" fmla="*/ 18288 h 18288"/>
              <a:gd name="connsiteX7" fmla="*/ 1257071 w 2674620"/>
              <a:gd name="connsiteY7" fmla="*/ 18288 h 18288"/>
              <a:gd name="connsiteX8" fmla="*/ 615163 w 2674620"/>
              <a:gd name="connsiteY8" fmla="*/ 18288 h 18288"/>
              <a:gd name="connsiteX9" fmla="*/ 0 w 2674620"/>
              <a:gd name="connsiteY9" fmla="*/ 18288 h 18288"/>
              <a:gd name="connsiteX10" fmla="*/ 0 w 2674620"/>
              <a:gd name="connsiteY10" fmla="*/ 0 h 18288"/>
              <a:gd name="connsiteX0" fmla="*/ 0 w 2674620"/>
              <a:gd name="connsiteY0" fmla="*/ 0 h 18288"/>
              <a:gd name="connsiteX1" fmla="*/ 668655 w 2674620"/>
              <a:gd name="connsiteY1" fmla="*/ 0 h 18288"/>
              <a:gd name="connsiteX2" fmla="*/ 1364056 w 2674620"/>
              <a:gd name="connsiteY2" fmla="*/ 0 h 18288"/>
              <a:gd name="connsiteX3" fmla="*/ 2005965 w 2674620"/>
              <a:gd name="connsiteY3" fmla="*/ 0 h 18288"/>
              <a:gd name="connsiteX4" fmla="*/ 2674620 w 2674620"/>
              <a:gd name="connsiteY4" fmla="*/ 0 h 18288"/>
              <a:gd name="connsiteX5" fmla="*/ 2674620 w 2674620"/>
              <a:gd name="connsiteY5" fmla="*/ 18288 h 18288"/>
              <a:gd name="connsiteX6" fmla="*/ 1979219 w 2674620"/>
              <a:gd name="connsiteY6" fmla="*/ 18288 h 18288"/>
              <a:gd name="connsiteX7" fmla="*/ 1364056 w 2674620"/>
              <a:gd name="connsiteY7" fmla="*/ 18288 h 18288"/>
              <a:gd name="connsiteX8" fmla="*/ 748894 w 2674620"/>
              <a:gd name="connsiteY8" fmla="*/ 18288 h 18288"/>
              <a:gd name="connsiteX9" fmla="*/ 0 w 2674620"/>
              <a:gd name="connsiteY9" fmla="*/ 18288 h 18288"/>
              <a:gd name="connsiteX10" fmla="*/ 0 w 2674620"/>
              <a:gd name="connsiteY10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74620" h="18288" fill="none" extrusionOk="0">
                <a:moveTo>
                  <a:pt x="0" y="0"/>
                </a:moveTo>
                <a:cubicBezTo>
                  <a:pt x="244784" y="-59462"/>
                  <a:pt x="371059" y="-9567"/>
                  <a:pt x="641909" y="0"/>
                </a:cubicBezTo>
                <a:cubicBezTo>
                  <a:pt x="852702" y="-34394"/>
                  <a:pt x="1150197" y="-13026"/>
                  <a:pt x="1337310" y="0"/>
                </a:cubicBezTo>
                <a:cubicBezTo>
                  <a:pt x="1545002" y="462"/>
                  <a:pt x="1824883" y="-27411"/>
                  <a:pt x="1979219" y="0"/>
                </a:cubicBezTo>
                <a:cubicBezTo>
                  <a:pt x="2152005" y="-16441"/>
                  <a:pt x="2392100" y="-18994"/>
                  <a:pt x="2674620" y="0"/>
                </a:cubicBezTo>
                <a:cubicBezTo>
                  <a:pt x="2674339" y="6049"/>
                  <a:pt x="2675054" y="9680"/>
                  <a:pt x="2674620" y="18288"/>
                </a:cubicBezTo>
                <a:cubicBezTo>
                  <a:pt x="2423389" y="24148"/>
                  <a:pt x="2141968" y="-7936"/>
                  <a:pt x="1952473" y="18288"/>
                </a:cubicBezTo>
                <a:cubicBezTo>
                  <a:pt x="1780305" y="17626"/>
                  <a:pt x="1496173" y="19594"/>
                  <a:pt x="1257071" y="18288"/>
                </a:cubicBezTo>
                <a:cubicBezTo>
                  <a:pt x="1056953" y="-3384"/>
                  <a:pt x="901133" y="52866"/>
                  <a:pt x="615163" y="18288"/>
                </a:cubicBezTo>
                <a:cubicBezTo>
                  <a:pt x="349800" y="-20258"/>
                  <a:pt x="273215" y="4261"/>
                  <a:pt x="0" y="18288"/>
                </a:cubicBezTo>
                <a:cubicBezTo>
                  <a:pt x="114" y="10799"/>
                  <a:pt x="22" y="7235"/>
                  <a:pt x="0" y="0"/>
                </a:cubicBezTo>
                <a:close/>
              </a:path>
              <a:path w="2674620" h="18288" stroke="0" extrusionOk="0">
                <a:moveTo>
                  <a:pt x="0" y="0"/>
                </a:moveTo>
                <a:cubicBezTo>
                  <a:pt x="204439" y="-5824"/>
                  <a:pt x="392275" y="-30066"/>
                  <a:pt x="668655" y="0"/>
                </a:cubicBezTo>
                <a:cubicBezTo>
                  <a:pt x="957286" y="-376"/>
                  <a:pt x="1203158" y="45046"/>
                  <a:pt x="1364056" y="0"/>
                </a:cubicBezTo>
                <a:cubicBezTo>
                  <a:pt x="1550728" y="-8702"/>
                  <a:pt x="1671920" y="-3421"/>
                  <a:pt x="2005965" y="0"/>
                </a:cubicBezTo>
                <a:cubicBezTo>
                  <a:pt x="2322666" y="-135"/>
                  <a:pt x="2467652" y="-30677"/>
                  <a:pt x="2674620" y="0"/>
                </a:cubicBezTo>
                <a:cubicBezTo>
                  <a:pt x="2674455" y="7408"/>
                  <a:pt x="2674515" y="10716"/>
                  <a:pt x="2674620" y="18288"/>
                </a:cubicBezTo>
                <a:cubicBezTo>
                  <a:pt x="2371053" y="15470"/>
                  <a:pt x="2240924" y="26204"/>
                  <a:pt x="1979219" y="18288"/>
                </a:cubicBezTo>
                <a:cubicBezTo>
                  <a:pt x="1712405" y="9551"/>
                  <a:pt x="1538156" y="12622"/>
                  <a:pt x="1364056" y="18288"/>
                </a:cubicBezTo>
                <a:cubicBezTo>
                  <a:pt x="1249783" y="39943"/>
                  <a:pt x="985576" y="-5190"/>
                  <a:pt x="748894" y="18288"/>
                </a:cubicBezTo>
                <a:cubicBezTo>
                  <a:pt x="476497" y="7820"/>
                  <a:pt x="170842" y="20123"/>
                  <a:pt x="0" y="18288"/>
                </a:cubicBezTo>
                <a:cubicBezTo>
                  <a:pt x="-1620" y="12908"/>
                  <a:pt x="1024" y="6832"/>
                  <a:pt x="0" y="0"/>
                </a:cubicBezTo>
                <a:close/>
              </a:path>
              <a:path w="2674620" h="18288" fill="none" stroke="0" extrusionOk="0">
                <a:moveTo>
                  <a:pt x="0" y="0"/>
                </a:moveTo>
                <a:cubicBezTo>
                  <a:pt x="232099" y="-30512"/>
                  <a:pt x="411137" y="-34014"/>
                  <a:pt x="641909" y="0"/>
                </a:cubicBezTo>
                <a:cubicBezTo>
                  <a:pt x="859586" y="38119"/>
                  <a:pt x="1134207" y="4042"/>
                  <a:pt x="1337310" y="0"/>
                </a:cubicBezTo>
                <a:cubicBezTo>
                  <a:pt x="1567199" y="2223"/>
                  <a:pt x="1786850" y="8560"/>
                  <a:pt x="1979219" y="0"/>
                </a:cubicBezTo>
                <a:cubicBezTo>
                  <a:pt x="2153019" y="-5186"/>
                  <a:pt x="2360582" y="-4792"/>
                  <a:pt x="2674620" y="0"/>
                </a:cubicBezTo>
                <a:cubicBezTo>
                  <a:pt x="2674701" y="6251"/>
                  <a:pt x="2673798" y="9735"/>
                  <a:pt x="2674620" y="18288"/>
                </a:cubicBezTo>
                <a:cubicBezTo>
                  <a:pt x="2399111" y="61308"/>
                  <a:pt x="2147818" y="-25906"/>
                  <a:pt x="1952473" y="18288"/>
                </a:cubicBezTo>
                <a:cubicBezTo>
                  <a:pt x="1782364" y="48296"/>
                  <a:pt x="1427541" y="40602"/>
                  <a:pt x="1257071" y="18288"/>
                </a:cubicBezTo>
                <a:cubicBezTo>
                  <a:pt x="1035614" y="24244"/>
                  <a:pt x="862673" y="27626"/>
                  <a:pt x="615163" y="18288"/>
                </a:cubicBezTo>
                <a:cubicBezTo>
                  <a:pt x="345340" y="-22046"/>
                  <a:pt x="289158" y="22972"/>
                  <a:pt x="0" y="18288"/>
                </a:cubicBezTo>
                <a:cubicBezTo>
                  <a:pt x="1013" y="10844"/>
                  <a:pt x="-1097" y="783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448976505">
                  <a:custGeom>
                    <a:avLst/>
                    <a:gdLst>
                      <a:gd name="connsiteX0" fmla="*/ 0 w 2674620"/>
                      <a:gd name="connsiteY0" fmla="*/ 0 h 18288"/>
                      <a:gd name="connsiteX1" fmla="*/ 641909 w 2674620"/>
                      <a:gd name="connsiteY1" fmla="*/ 0 h 18288"/>
                      <a:gd name="connsiteX2" fmla="*/ 1337310 w 2674620"/>
                      <a:gd name="connsiteY2" fmla="*/ 0 h 18288"/>
                      <a:gd name="connsiteX3" fmla="*/ 1979219 w 2674620"/>
                      <a:gd name="connsiteY3" fmla="*/ 0 h 18288"/>
                      <a:gd name="connsiteX4" fmla="*/ 2674620 w 2674620"/>
                      <a:gd name="connsiteY4" fmla="*/ 0 h 18288"/>
                      <a:gd name="connsiteX5" fmla="*/ 2674620 w 2674620"/>
                      <a:gd name="connsiteY5" fmla="*/ 18288 h 18288"/>
                      <a:gd name="connsiteX6" fmla="*/ 1952473 w 2674620"/>
                      <a:gd name="connsiteY6" fmla="*/ 18288 h 18288"/>
                      <a:gd name="connsiteX7" fmla="*/ 1257071 w 2674620"/>
                      <a:gd name="connsiteY7" fmla="*/ 18288 h 18288"/>
                      <a:gd name="connsiteX8" fmla="*/ 615163 w 2674620"/>
                      <a:gd name="connsiteY8" fmla="*/ 18288 h 18288"/>
                      <a:gd name="connsiteX9" fmla="*/ 0 w 2674620"/>
                      <a:gd name="connsiteY9" fmla="*/ 18288 h 18288"/>
                      <a:gd name="connsiteX10" fmla="*/ 0 w 2674620"/>
                      <a:gd name="connsiteY10" fmla="*/ 0 h 18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674620" h="18288" fill="none" extrusionOk="0">
                        <a:moveTo>
                          <a:pt x="0" y="0"/>
                        </a:moveTo>
                        <a:cubicBezTo>
                          <a:pt x="223686" y="-27283"/>
                          <a:pt x="416037" y="8041"/>
                          <a:pt x="641909" y="0"/>
                        </a:cubicBezTo>
                        <a:cubicBezTo>
                          <a:pt x="867781" y="-8041"/>
                          <a:pt x="1125885" y="15252"/>
                          <a:pt x="1337310" y="0"/>
                        </a:cubicBezTo>
                        <a:cubicBezTo>
                          <a:pt x="1548735" y="-15252"/>
                          <a:pt x="1809020" y="-2338"/>
                          <a:pt x="1979219" y="0"/>
                        </a:cubicBezTo>
                        <a:cubicBezTo>
                          <a:pt x="2149418" y="2338"/>
                          <a:pt x="2403746" y="-23101"/>
                          <a:pt x="2674620" y="0"/>
                        </a:cubicBezTo>
                        <a:cubicBezTo>
                          <a:pt x="2674874" y="6173"/>
                          <a:pt x="2674321" y="9417"/>
                          <a:pt x="2674620" y="18288"/>
                        </a:cubicBezTo>
                        <a:cubicBezTo>
                          <a:pt x="2384204" y="39407"/>
                          <a:pt x="2124794" y="9377"/>
                          <a:pt x="1952473" y="18288"/>
                        </a:cubicBezTo>
                        <a:cubicBezTo>
                          <a:pt x="1780152" y="27199"/>
                          <a:pt x="1469502" y="9163"/>
                          <a:pt x="1257071" y="18288"/>
                        </a:cubicBezTo>
                        <a:cubicBezTo>
                          <a:pt x="1044640" y="27413"/>
                          <a:pt x="886842" y="49997"/>
                          <a:pt x="615163" y="18288"/>
                        </a:cubicBezTo>
                        <a:cubicBezTo>
                          <a:pt x="343484" y="-13421"/>
                          <a:pt x="280198" y="10146"/>
                          <a:pt x="0" y="18288"/>
                        </a:cubicBezTo>
                        <a:cubicBezTo>
                          <a:pt x="569" y="10806"/>
                          <a:pt x="-314" y="7671"/>
                          <a:pt x="0" y="0"/>
                        </a:cubicBezTo>
                        <a:close/>
                      </a:path>
                      <a:path w="2674620" h="18288" stroke="0" extrusionOk="0">
                        <a:moveTo>
                          <a:pt x="0" y="0"/>
                        </a:moveTo>
                        <a:cubicBezTo>
                          <a:pt x="231855" y="-1293"/>
                          <a:pt x="402066" y="-28662"/>
                          <a:pt x="668655" y="0"/>
                        </a:cubicBezTo>
                        <a:cubicBezTo>
                          <a:pt x="935244" y="28662"/>
                          <a:pt x="1178759" y="24409"/>
                          <a:pt x="1364056" y="0"/>
                        </a:cubicBezTo>
                        <a:cubicBezTo>
                          <a:pt x="1549353" y="-24409"/>
                          <a:pt x="1706883" y="-9273"/>
                          <a:pt x="2005965" y="0"/>
                        </a:cubicBezTo>
                        <a:cubicBezTo>
                          <a:pt x="2305047" y="9273"/>
                          <a:pt x="2446507" y="-22114"/>
                          <a:pt x="2674620" y="0"/>
                        </a:cubicBezTo>
                        <a:cubicBezTo>
                          <a:pt x="2674290" y="6753"/>
                          <a:pt x="2674363" y="10653"/>
                          <a:pt x="2674620" y="18288"/>
                        </a:cubicBezTo>
                        <a:cubicBezTo>
                          <a:pt x="2376619" y="8269"/>
                          <a:pt x="2249009" y="47455"/>
                          <a:pt x="1979219" y="18288"/>
                        </a:cubicBezTo>
                        <a:cubicBezTo>
                          <a:pt x="1709429" y="-10879"/>
                          <a:pt x="1513733" y="36040"/>
                          <a:pt x="1364056" y="18288"/>
                        </a:cubicBezTo>
                        <a:cubicBezTo>
                          <a:pt x="1214379" y="536"/>
                          <a:pt x="982991" y="18989"/>
                          <a:pt x="748894" y="18288"/>
                        </a:cubicBezTo>
                        <a:cubicBezTo>
                          <a:pt x="514797" y="17587"/>
                          <a:pt x="177151" y="-5811"/>
                          <a:pt x="0" y="18288"/>
                        </a:cubicBezTo>
                        <a:cubicBezTo>
                          <a:pt x="-751" y="13461"/>
                          <a:pt x="911" y="7485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D4A9145-C8F1-914F-2610-1A9DEB013E96}"/>
              </a:ext>
            </a:extLst>
          </p:cNvPr>
          <p:cNvSpPr txBox="1"/>
          <p:nvPr/>
        </p:nvSpPr>
        <p:spPr>
          <a:xfrm>
            <a:off x="473202" y="2807167"/>
            <a:ext cx="2921641" cy="3386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>
                <a:latin typeface="+mn-lt"/>
              </a:rPr>
              <a:t>FOREST FLOOR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900">
              <a:latin typeface="+mn-lt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>
                <a:latin typeface="+mn-lt"/>
              </a:rPr>
              <a:t>This layer is dim, dark and wet.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900">
              <a:latin typeface="+mn-lt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>
                <a:latin typeface="+mn-lt"/>
              </a:rPr>
              <a:t>Large animals and large numbers of insects live here.</a:t>
            </a:r>
          </a:p>
        </p:txBody>
      </p:sp>
      <p:pic>
        <p:nvPicPr>
          <p:cNvPr id="7" name="Picture 10">
            <a:extLst>
              <a:ext uri="{FF2B5EF4-FFF2-40B4-BE49-F238E27FC236}">
                <a16:creationId xmlns:a16="http://schemas.microsoft.com/office/drawing/2014/main" id="{A1D63754-2280-1700-325E-19E58E22FE9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857"/>
          <a:stretch/>
        </p:blipFill>
        <p:spPr>
          <a:xfrm>
            <a:off x="3744468" y="1167511"/>
            <a:ext cx="2324862" cy="145059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DB3DF87-82A0-84EA-AA41-C5410895EC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5916" y="761880"/>
            <a:ext cx="2839212" cy="1447998"/>
          </a:xfrm>
          <a:prstGeom prst="rect">
            <a:avLst/>
          </a:prstGeom>
        </p:spPr>
      </p:pic>
      <p:pic>
        <p:nvPicPr>
          <p:cNvPr id="6" name="Picture 8">
            <a:extLst>
              <a:ext uri="{FF2B5EF4-FFF2-40B4-BE49-F238E27FC236}">
                <a16:creationId xmlns:a16="http://schemas.microsoft.com/office/drawing/2014/main" id="{C8D9BD73-3F72-CCBC-D309-A47D2A4E78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44468" y="4220999"/>
            <a:ext cx="2324862" cy="1547089"/>
          </a:xfrm>
          <a:prstGeom prst="rect">
            <a:avLst/>
          </a:prstGeom>
        </p:spPr>
      </p:pic>
      <p:pic>
        <p:nvPicPr>
          <p:cNvPr id="5" name="Picture 9">
            <a:extLst>
              <a:ext uri="{FF2B5EF4-FFF2-40B4-BE49-F238E27FC236}">
                <a16:creationId xmlns:a16="http://schemas.microsoft.com/office/drawing/2014/main" id="{39664972-02A2-D8D0-7C71-23489015CA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85916" y="3637979"/>
            <a:ext cx="2839212" cy="1889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4796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3A43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7D7AEE0-7B28-F503-E354-8A21E09F2E2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738" t="10781" r="24801" b="7980"/>
          <a:stretch/>
        </p:blipFill>
        <p:spPr>
          <a:xfrm>
            <a:off x="357759" y="480060"/>
            <a:ext cx="8428482" cy="5897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046756"/>
      </p:ext>
    </p:extLst>
  </p:cSld>
  <p:clrMapOvr>
    <a:masterClrMapping/>
  </p:clrMapOvr>
</p:sld>
</file>

<file path=ppt/theme/theme1.xml><?xml version="1.0" encoding="utf-8"?>
<a:theme xmlns:a="http://schemas.openxmlformats.org/drawingml/2006/main" name="Orbit">
  <a:themeElements>
    <a:clrScheme name="Orbit 1">
      <a:dk1>
        <a:srgbClr val="010199"/>
      </a:dk1>
      <a:lt1>
        <a:srgbClr val="FFFFFF"/>
      </a:lt1>
      <a:dk2>
        <a:srgbClr val="000000"/>
      </a:dk2>
      <a:lt2>
        <a:srgbClr val="B2B2B2"/>
      </a:lt2>
      <a:accent1>
        <a:srgbClr val="3399FF"/>
      </a:accent1>
      <a:accent2>
        <a:srgbClr val="666699"/>
      </a:accent2>
      <a:accent3>
        <a:srgbClr val="AAAAAA"/>
      </a:accent3>
      <a:accent4>
        <a:srgbClr val="DADADA"/>
      </a:accent4>
      <a:accent5>
        <a:srgbClr val="ADCAFF"/>
      </a:accent5>
      <a:accent6>
        <a:srgbClr val="5C5C8A"/>
      </a:accent6>
      <a:hlink>
        <a:srgbClr val="FFFFCC"/>
      </a:hlink>
      <a:folHlink>
        <a:srgbClr val="FFCC66"/>
      </a:folHlink>
    </a:clrScheme>
    <a:fontScheme name="Orbi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Orbit 1">
        <a:dk1>
          <a:srgbClr val="010199"/>
        </a:dk1>
        <a:lt1>
          <a:srgbClr val="FFFFFF"/>
        </a:lt1>
        <a:dk2>
          <a:srgbClr val="000000"/>
        </a:dk2>
        <a:lt2>
          <a:srgbClr val="B2B2B2"/>
        </a:lt2>
        <a:accent1>
          <a:srgbClr val="3399FF"/>
        </a:accent1>
        <a:accent2>
          <a:srgbClr val="666699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5C5C8A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2">
        <a:dk1>
          <a:srgbClr val="008000"/>
        </a:dk1>
        <a:lt1>
          <a:srgbClr val="FFFFFF"/>
        </a:lt1>
        <a:dk2>
          <a:srgbClr val="003300"/>
        </a:dk2>
        <a:lt2>
          <a:srgbClr val="C0C0C0"/>
        </a:lt2>
        <a:accent1>
          <a:srgbClr val="99CC00"/>
        </a:accent1>
        <a:accent2>
          <a:srgbClr val="527C3A"/>
        </a:accent2>
        <a:accent3>
          <a:srgbClr val="AAADAA"/>
        </a:accent3>
        <a:accent4>
          <a:srgbClr val="DADADA"/>
        </a:accent4>
        <a:accent5>
          <a:srgbClr val="CAE2AA"/>
        </a:accent5>
        <a:accent6>
          <a:srgbClr val="497034"/>
        </a:accent6>
        <a:hlink>
          <a:srgbClr val="33CC33"/>
        </a:hlink>
        <a:folHlink>
          <a:srgbClr val="C1FF8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3">
        <a:dk1>
          <a:srgbClr val="000066"/>
        </a:dk1>
        <a:lt1>
          <a:srgbClr val="FFFFFF"/>
        </a:lt1>
        <a:dk2>
          <a:srgbClr val="000099"/>
        </a:dk2>
        <a:lt2>
          <a:srgbClr val="9FBFFF"/>
        </a:lt2>
        <a:accent1>
          <a:srgbClr val="0099CC"/>
        </a:accent1>
        <a:accent2>
          <a:srgbClr val="00CC66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00B95C"/>
        </a:accent6>
        <a:hlink>
          <a:srgbClr val="00FFFF"/>
        </a:hlink>
        <a:folHlink>
          <a:srgbClr val="CDE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4">
        <a:dk1>
          <a:srgbClr val="00ACA8"/>
        </a:dk1>
        <a:lt1>
          <a:srgbClr val="FFFFFF"/>
        </a:lt1>
        <a:dk2>
          <a:srgbClr val="006666"/>
        </a:dk2>
        <a:lt2>
          <a:srgbClr val="FFFF99"/>
        </a:lt2>
        <a:accent1>
          <a:srgbClr val="0099CC"/>
        </a:accent1>
        <a:accent2>
          <a:srgbClr val="6D6FC7"/>
        </a:accent2>
        <a:accent3>
          <a:srgbClr val="AAB8B8"/>
        </a:accent3>
        <a:accent4>
          <a:srgbClr val="DADADA"/>
        </a:accent4>
        <a:accent5>
          <a:srgbClr val="AACAE2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5">
        <a:dk1>
          <a:srgbClr val="BA0023"/>
        </a:dk1>
        <a:lt1>
          <a:srgbClr val="FFFFFF"/>
        </a:lt1>
        <a:dk2>
          <a:srgbClr val="800000"/>
        </a:dk2>
        <a:lt2>
          <a:srgbClr val="FFFF99"/>
        </a:lt2>
        <a:accent1>
          <a:srgbClr val="FF6600"/>
        </a:accent1>
        <a:accent2>
          <a:srgbClr val="C5543D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B24B36"/>
        </a:accent6>
        <a:hlink>
          <a:srgbClr val="FFFF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6">
        <a:dk1>
          <a:srgbClr val="6D776E"/>
        </a:dk1>
        <a:lt1>
          <a:srgbClr val="FFFFFF"/>
        </a:lt1>
        <a:dk2>
          <a:srgbClr val="575863"/>
        </a:dk2>
        <a:lt2>
          <a:srgbClr val="DDDDDD"/>
        </a:lt2>
        <a:accent1>
          <a:srgbClr val="0099CC"/>
        </a:accent1>
        <a:accent2>
          <a:srgbClr val="939EA9"/>
        </a:accent2>
        <a:accent3>
          <a:srgbClr val="B4B4B7"/>
        </a:accent3>
        <a:accent4>
          <a:srgbClr val="DADADA"/>
        </a:accent4>
        <a:accent5>
          <a:srgbClr val="AACAE2"/>
        </a:accent5>
        <a:accent6>
          <a:srgbClr val="858F99"/>
        </a:accent6>
        <a:hlink>
          <a:srgbClr val="FFCC00"/>
        </a:hlink>
        <a:folHlink>
          <a:srgbClr val="BD894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7">
        <a:dk1>
          <a:srgbClr val="A28A84"/>
        </a:dk1>
        <a:lt1>
          <a:srgbClr val="FFFFFF"/>
        </a:lt1>
        <a:dk2>
          <a:srgbClr val="765E58"/>
        </a:dk2>
        <a:lt2>
          <a:srgbClr val="DDDDDD"/>
        </a:lt2>
        <a:accent1>
          <a:srgbClr val="CC6600"/>
        </a:accent1>
        <a:accent2>
          <a:srgbClr val="CC9900"/>
        </a:accent2>
        <a:accent3>
          <a:srgbClr val="BDB6B4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FFCC00"/>
        </a:hlink>
        <a:folHlink>
          <a:srgbClr val="FFFFB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8">
        <a:dk1>
          <a:srgbClr val="000000"/>
        </a:dk1>
        <a:lt1>
          <a:srgbClr val="C5D9ED"/>
        </a:lt1>
        <a:dk2>
          <a:srgbClr val="000000"/>
        </a:dk2>
        <a:lt2>
          <a:srgbClr val="FFFFFF"/>
        </a:lt2>
        <a:accent1>
          <a:srgbClr val="F3F6FF"/>
        </a:accent1>
        <a:accent2>
          <a:srgbClr val="33CCCC"/>
        </a:accent2>
        <a:accent3>
          <a:srgbClr val="DFE9F4"/>
        </a:accent3>
        <a:accent4>
          <a:srgbClr val="000000"/>
        </a:accent4>
        <a:accent5>
          <a:srgbClr val="F8FAFF"/>
        </a:accent5>
        <a:accent6>
          <a:srgbClr val="2DB9B9"/>
        </a:accent6>
        <a:hlink>
          <a:srgbClr val="0000FF"/>
        </a:hlink>
        <a:folHlink>
          <a:srgbClr val="00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bit 9">
        <a:dk1>
          <a:srgbClr val="FFFFFF"/>
        </a:dk1>
        <a:lt1>
          <a:srgbClr val="FFFFFF"/>
        </a:lt1>
        <a:dk2>
          <a:srgbClr val="AAAAC6"/>
        </a:dk2>
        <a:lt2>
          <a:srgbClr val="FFFFCC"/>
        </a:lt2>
        <a:accent1>
          <a:srgbClr val="66667E"/>
        </a:accent1>
        <a:accent2>
          <a:srgbClr val="629157"/>
        </a:accent2>
        <a:accent3>
          <a:srgbClr val="D2D2DF"/>
        </a:accent3>
        <a:accent4>
          <a:srgbClr val="DADADA"/>
        </a:accent4>
        <a:accent5>
          <a:srgbClr val="B8B8C0"/>
        </a:accent5>
        <a:accent6>
          <a:srgbClr val="58834E"/>
        </a:accent6>
        <a:hlink>
          <a:srgbClr val="6600CC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Orbit</Template>
  <TotalTime>98</TotalTime>
  <Words>335</Words>
  <Application>Microsoft Office PowerPoint</Application>
  <PresentationFormat>Presentación en pantalla (4:3)</PresentationFormat>
  <Paragraphs>47</Paragraphs>
  <Slides>12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6" baseType="lpstr">
      <vt:lpstr>Arial</vt:lpstr>
      <vt:lpstr>Times New Roman</vt:lpstr>
      <vt:lpstr>Wingdings</vt:lpstr>
      <vt:lpstr>Orbit</vt:lpstr>
      <vt:lpstr>Presentación de PowerPoint</vt:lpstr>
      <vt:lpstr>EQUATORIAL CLIMATE FEATURES</vt:lpstr>
      <vt:lpstr>Climate Graph</vt:lpstr>
      <vt:lpstr>Location of Equatorial Climate</vt:lpstr>
      <vt:lpstr>Presentación de PowerPoint</vt:lpstr>
      <vt:lpstr>Location of Equatorial Climate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Government of Malta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Equatorial Climate</dc:title>
  <dc:creator>home user</dc:creator>
  <cp:lastModifiedBy>Maria Sanz</cp:lastModifiedBy>
  <cp:revision>8</cp:revision>
  <dcterms:created xsi:type="dcterms:W3CDTF">2011-10-24T06:44:22Z</dcterms:created>
  <dcterms:modified xsi:type="dcterms:W3CDTF">2022-07-01T10:39:29Z</dcterms:modified>
</cp:coreProperties>
</file>