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05"/>
    <p:restoredTop sz="94715"/>
  </p:normalViewPr>
  <p:slideViewPr>
    <p:cSldViewPr snapToGrid="0" snapToObjects="1">
      <p:cViewPr>
        <p:scale>
          <a:sx n="75" d="100"/>
          <a:sy n="75" d="100"/>
        </p:scale>
        <p:origin x="1200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00939-1E90-4DF3-ADE5-A440343B719B}" type="datetimeFigureOut">
              <a:rPr lang="es-ES" smtClean="0"/>
              <a:t>13/07/2022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101E8-9257-466A-B85E-EB828CF63C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7546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D101E8-9257-466A-B85E-EB828CF63C34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3634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man Gladiators: Origins and History of the Ancient Fighter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" t="9091" r="6582"/>
          <a:stretch/>
        </p:blipFill>
        <p:spPr bwMode="auto">
          <a:xfrm>
            <a:off x="0" y="10"/>
            <a:ext cx="12192000" cy="685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1704883-D088-4683-A1FD-AEE53B336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249541"/>
            <a:ext cx="8968085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4402667"/>
            <a:ext cx="8133478" cy="574447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dirty="0"/>
              <a:t>Roma </a:t>
            </a:r>
            <a:r>
              <a:rPr lang="en-GB" sz="4000" b="1" dirty="0" err="1"/>
              <a:t>en</a:t>
            </a:r>
            <a:r>
              <a:rPr lang="en-GB" sz="4000" b="1" dirty="0"/>
              <a:t> la </a:t>
            </a:r>
            <a:r>
              <a:rPr lang="en-GB" sz="4000" b="1" dirty="0" err="1"/>
              <a:t>Antigüedad</a:t>
            </a:r>
            <a:endParaRPr lang="en-GB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977114"/>
            <a:ext cx="8133478" cy="771754"/>
          </a:xfrm>
        </p:spPr>
        <p:txBody>
          <a:bodyPr>
            <a:normAutofit/>
          </a:bodyPr>
          <a:lstStyle/>
          <a:p>
            <a:pPr algn="ctr"/>
            <a:r>
              <a:rPr lang="en-GB" sz="4200" dirty="0" err="1"/>
              <a:t>Gladiadores</a:t>
            </a:r>
            <a:r>
              <a:rPr lang="en-GB" sz="4200" dirty="0"/>
              <a:t> y </a:t>
            </a:r>
            <a:r>
              <a:rPr lang="en-GB" sz="4200" dirty="0" err="1"/>
              <a:t>legionarios</a:t>
            </a:r>
            <a:endParaRPr lang="en-GB" sz="4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C04EC1-26B9-40BD-84A6-B2C0A913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4249541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AB74E2-5A82-47FD-BBB4-BFD47779F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02314"/>
            <a:ext cx="8968085" cy="27594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4FFB60-A034-4994-8F55-E38D4F31C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5902314"/>
            <a:ext cx="3080285" cy="2759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52FD619-71FA-6579-CE8E-FA1EE59EA37E}"/>
              </a:ext>
            </a:extLst>
          </p:cNvPr>
          <p:cNvSpPr/>
          <p:nvPr/>
        </p:nvSpPr>
        <p:spPr>
          <a:xfrm>
            <a:off x="9111715" y="4689890"/>
            <a:ext cx="307710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dirty="0"/>
              <a:t>IES SAN JUAN BAUTISTA</a:t>
            </a:r>
          </a:p>
          <a:p>
            <a:pPr algn="r"/>
            <a:r>
              <a:rPr lang="es-ES" dirty="0"/>
              <a:t>MARÍA SANZ</a:t>
            </a:r>
          </a:p>
        </p:txBody>
      </p:sp>
    </p:spTree>
    <p:extLst>
      <p:ext uri="{BB962C8B-B14F-4D97-AF65-F5344CB8AC3E}">
        <p14:creationId xmlns:p14="http://schemas.microsoft.com/office/powerpoint/2010/main" val="54114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/>
              <a:t>GLADIADORES ROMANOS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86" y="2000542"/>
            <a:ext cx="8158879" cy="3599316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sng" dirty="0"/>
              <a:t>¿</a:t>
            </a:r>
            <a:r>
              <a:rPr lang="en-GB" b="1" u="sng" dirty="0" err="1"/>
              <a:t>Quiénes</a:t>
            </a:r>
            <a:r>
              <a:rPr lang="en-GB" b="1" u="sng" dirty="0"/>
              <a:t> </a:t>
            </a:r>
            <a:r>
              <a:rPr lang="en-GB" b="1" u="sng" dirty="0" err="1"/>
              <a:t>eran</a:t>
            </a:r>
            <a:r>
              <a:rPr lang="en-GB" b="1" u="sng" dirty="0"/>
              <a:t> </a:t>
            </a:r>
            <a:r>
              <a:rPr lang="en-GB" b="1" u="sng" dirty="0" err="1"/>
              <a:t>los</a:t>
            </a:r>
            <a:r>
              <a:rPr lang="en-GB" b="1" u="sng" dirty="0"/>
              <a:t> </a:t>
            </a:r>
            <a:r>
              <a:rPr lang="en-GB" b="1" u="sng" dirty="0" err="1"/>
              <a:t>gladiadores</a:t>
            </a:r>
            <a:r>
              <a:rPr lang="en-GB" b="1" u="sng" dirty="0"/>
              <a:t>?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s-ES" b="0" i="0" dirty="0">
                <a:effectLst/>
                <a:latin typeface="arial" panose="020B0604020202020204" pitchFamily="34" charset="0"/>
              </a:rPr>
              <a:t>Un gladiador ​​ era un combatiente armado que entretenía al público durante la República y el Imperio romano </a:t>
            </a:r>
            <a:endParaRPr lang="en-GB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 err="1"/>
              <a:t>Algunos</a:t>
            </a:r>
            <a:r>
              <a:rPr lang="en-GB" dirty="0"/>
              <a:t> </a:t>
            </a:r>
            <a:r>
              <a:rPr lang="en-GB" dirty="0" err="1"/>
              <a:t>gladiadores</a:t>
            </a:r>
            <a:r>
              <a:rPr lang="en-GB" dirty="0"/>
              <a:t> </a:t>
            </a:r>
            <a:r>
              <a:rPr lang="en-GB" dirty="0" err="1"/>
              <a:t>eran</a:t>
            </a:r>
            <a:r>
              <a:rPr lang="en-GB" dirty="0"/>
              <a:t> </a:t>
            </a:r>
            <a:r>
              <a:rPr lang="en-GB" dirty="0" err="1"/>
              <a:t>profesionales</a:t>
            </a:r>
            <a:r>
              <a:rPr lang="en-GB" dirty="0"/>
              <a:t> </a:t>
            </a:r>
            <a:r>
              <a:rPr lang="en-GB" dirty="0" err="1"/>
              <a:t>pero</a:t>
            </a:r>
            <a:r>
              <a:rPr lang="en-GB" dirty="0"/>
              <a:t> la </a:t>
            </a:r>
            <a:r>
              <a:rPr lang="en-GB" dirty="0" err="1"/>
              <a:t>mayoría</a:t>
            </a:r>
            <a:r>
              <a:rPr lang="en-GB" dirty="0"/>
              <a:t> </a:t>
            </a:r>
            <a:r>
              <a:rPr lang="en-GB" dirty="0" err="1"/>
              <a:t>eran</a:t>
            </a:r>
            <a:r>
              <a:rPr lang="en-GB" dirty="0"/>
              <a:t> </a:t>
            </a:r>
            <a:r>
              <a:rPr lang="en-GB" dirty="0" err="1"/>
              <a:t>esclavos</a:t>
            </a:r>
            <a:r>
              <a:rPr lang="en-GB" dirty="0"/>
              <a:t>, </a:t>
            </a:r>
            <a:r>
              <a:rPr lang="en-GB" dirty="0" err="1"/>
              <a:t>delicuentes</a:t>
            </a:r>
            <a:r>
              <a:rPr lang="en-GB" dirty="0"/>
              <a:t> o </a:t>
            </a:r>
            <a:r>
              <a:rPr lang="en-GB" dirty="0" err="1"/>
              <a:t>prisioneros</a:t>
            </a:r>
            <a:r>
              <a:rPr lang="en-GB" dirty="0"/>
              <a:t> de Guerra.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b="1" u="sng" dirty="0"/>
              <a:t>¿Por </a:t>
            </a:r>
            <a:r>
              <a:rPr lang="en-GB" b="1" u="sng" dirty="0" err="1"/>
              <a:t>qué</a:t>
            </a:r>
            <a:r>
              <a:rPr lang="en-GB" b="1" u="sng" dirty="0"/>
              <a:t> </a:t>
            </a:r>
            <a:r>
              <a:rPr lang="en-GB" b="1" u="sng" dirty="0" err="1"/>
              <a:t>luchaban</a:t>
            </a:r>
            <a:r>
              <a:rPr lang="en-GB" b="1" u="sng" dirty="0"/>
              <a:t>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Las </a:t>
            </a:r>
            <a:r>
              <a:rPr lang="en-GB" dirty="0" err="1"/>
              <a:t>luchas</a:t>
            </a:r>
            <a:r>
              <a:rPr lang="en-GB" dirty="0"/>
              <a:t> de </a:t>
            </a:r>
            <a:r>
              <a:rPr lang="en-GB" dirty="0" err="1"/>
              <a:t>gladiadores</a:t>
            </a:r>
            <a:r>
              <a:rPr lang="en-GB" dirty="0"/>
              <a:t> </a:t>
            </a:r>
            <a:r>
              <a:rPr lang="en-GB" dirty="0" err="1"/>
              <a:t>eran</a:t>
            </a:r>
            <a:r>
              <a:rPr lang="en-GB" dirty="0"/>
              <a:t> </a:t>
            </a:r>
            <a:r>
              <a:rPr lang="en-GB" dirty="0" err="1"/>
              <a:t>una</a:t>
            </a:r>
            <a:r>
              <a:rPr lang="en-GB" dirty="0"/>
              <a:t> forma de </a:t>
            </a:r>
            <a:r>
              <a:rPr lang="en-GB" dirty="0" err="1"/>
              <a:t>entretenimiento</a:t>
            </a:r>
            <a:r>
              <a:rPr lang="en-GB" dirty="0"/>
              <a:t>, un </a:t>
            </a:r>
            <a:r>
              <a:rPr lang="en-GB" dirty="0" err="1"/>
              <a:t>espectáculo</a:t>
            </a:r>
            <a:r>
              <a:rPr lang="en-GB" dirty="0"/>
              <a:t> </a:t>
            </a:r>
            <a:r>
              <a:rPr lang="en-GB" dirty="0" err="1"/>
              <a:t>como</a:t>
            </a:r>
            <a:r>
              <a:rPr lang="en-GB" dirty="0"/>
              <a:t> hoy lo son </a:t>
            </a:r>
            <a:r>
              <a:rPr lang="en-GB" dirty="0" err="1"/>
              <a:t>los</a:t>
            </a:r>
            <a:r>
              <a:rPr lang="en-GB" dirty="0"/>
              <a:t> </a:t>
            </a:r>
            <a:r>
              <a:rPr lang="en-GB" dirty="0" err="1"/>
              <a:t>deportes</a:t>
            </a:r>
            <a:r>
              <a:rPr lang="en-GB" dirty="0"/>
              <a:t>.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sng" dirty="0"/>
              <a:t>¿Contra </a:t>
            </a:r>
            <a:r>
              <a:rPr lang="en-GB" b="1" u="sng" dirty="0" err="1"/>
              <a:t>quien</a:t>
            </a:r>
            <a:r>
              <a:rPr lang="en-GB" b="1" u="sng" dirty="0"/>
              <a:t> </a:t>
            </a:r>
            <a:r>
              <a:rPr lang="en-GB" b="1" u="sng" dirty="0" err="1"/>
              <a:t>luchaban</a:t>
            </a:r>
            <a:r>
              <a:rPr lang="en-GB" b="1" u="sng" dirty="0"/>
              <a:t>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 err="1"/>
              <a:t>Normalmente</a:t>
            </a:r>
            <a:r>
              <a:rPr lang="en-GB" dirty="0"/>
              <a:t> </a:t>
            </a:r>
            <a:r>
              <a:rPr lang="en-GB" dirty="0" err="1"/>
              <a:t>combatían</a:t>
            </a:r>
            <a:r>
              <a:rPr lang="en-GB" dirty="0"/>
              <a:t> </a:t>
            </a:r>
            <a:r>
              <a:rPr lang="en-GB" dirty="0" err="1"/>
              <a:t>unos</a:t>
            </a:r>
            <a:r>
              <a:rPr lang="en-GB" dirty="0"/>
              <a:t> contra </a:t>
            </a:r>
            <a:r>
              <a:rPr lang="en-GB" dirty="0" err="1"/>
              <a:t>otros</a:t>
            </a:r>
            <a:r>
              <a:rPr lang="en-GB" dirty="0"/>
              <a:t> </a:t>
            </a:r>
            <a:r>
              <a:rPr lang="en-GB" dirty="0" err="1"/>
              <a:t>pero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algunas</a:t>
            </a:r>
            <a:r>
              <a:rPr lang="en-GB" dirty="0"/>
              <a:t> </a:t>
            </a:r>
            <a:r>
              <a:rPr lang="en-GB" dirty="0" err="1"/>
              <a:t>ocasiones</a:t>
            </a:r>
            <a:r>
              <a:rPr lang="en-GB" dirty="0"/>
              <a:t> </a:t>
            </a:r>
            <a:r>
              <a:rPr lang="en-GB" dirty="0" err="1"/>
              <a:t>luchaban</a:t>
            </a:r>
            <a:r>
              <a:rPr lang="en-GB" dirty="0"/>
              <a:t> contra animals </a:t>
            </a:r>
            <a:r>
              <a:rPr lang="en-GB" dirty="0" err="1"/>
              <a:t>salvajes</a:t>
            </a:r>
            <a:r>
              <a:rPr lang="en-GB" dirty="0"/>
              <a:t>.</a:t>
            </a:r>
          </a:p>
        </p:txBody>
      </p:sp>
      <p:pic>
        <p:nvPicPr>
          <p:cNvPr id="1026" name="Picture 2" descr=" Fascinating Facts About the Gladiators of Ancient R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698" y="2354308"/>
            <a:ext cx="3774178" cy="373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690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/>
              <a:t>GLADIADORES ROMANOS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209" y="2238704"/>
            <a:ext cx="11508826" cy="4319752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u="sng" dirty="0"/>
              <a:t>¿</a:t>
            </a:r>
            <a:r>
              <a:rPr lang="en-GB" sz="4000" b="1" u="sng" dirty="0" err="1"/>
              <a:t>Qué</a:t>
            </a:r>
            <a:r>
              <a:rPr lang="en-GB" sz="4000" b="1" u="sng" dirty="0"/>
              <a:t> </a:t>
            </a:r>
            <a:r>
              <a:rPr lang="en-GB" sz="4000" b="1" u="sng" dirty="0" err="1"/>
              <a:t>ocurría</a:t>
            </a:r>
            <a:r>
              <a:rPr lang="en-GB" sz="4000" b="1" u="sng" dirty="0"/>
              <a:t> </a:t>
            </a:r>
            <a:r>
              <a:rPr lang="en-GB" sz="4000" b="1" u="sng" dirty="0" err="1"/>
              <a:t>si</a:t>
            </a:r>
            <a:r>
              <a:rPr lang="en-GB" sz="4000" b="1" u="sng" dirty="0"/>
              <a:t> un </a:t>
            </a:r>
            <a:r>
              <a:rPr lang="en-GB" sz="4000" b="1" u="sng" dirty="0" err="1"/>
              <a:t>gladiador</a:t>
            </a:r>
            <a:r>
              <a:rPr lang="en-GB" sz="4000" b="1" u="sng" dirty="0"/>
              <a:t> </a:t>
            </a:r>
            <a:r>
              <a:rPr lang="en-GB" sz="4000" b="1" u="sng" dirty="0" err="1"/>
              <a:t>ganaba</a:t>
            </a:r>
            <a:r>
              <a:rPr lang="en-GB" sz="4000" b="1" u="sng" dirty="0"/>
              <a:t> </a:t>
            </a:r>
            <a:r>
              <a:rPr lang="en-GB" sz="4000" b="1" u="sng" dirty="0" err="1"/>
              <a:t>su</a:t>
            </a:r>
            <a:r>
              <a:rPr lang="en-GB" sz="4000" b="1" u="sng" dirty="0"/>
              <a:t> </a:t>
            </a:r>
            <a:r>
              <a:rPr lang="en-GB" sz="4000" b="1" u="sng" dirty="0" err="1"/>
              <a:t>combate</a:t>
            </a:r>
            <a:r>
              <a:rPr lang="en-GB" sz="4000" b="1" u="sng" dirty="0"/>
              <a:t>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3600" dirty="0" err="1"/>
              <a:t>Muchos</a:t>
            </a:r>
            <a:r>
              <a:rPr lang="en-GB" sz="3600" dirty="0"/>
              <a:t> </a:t>
            </a:r>
            <a:r>
              <a:rPr lang="en-GB" sz="3600" dirty="0" err="1"/>
              <a:t>gladiadores</a:t>
            </a:r>
            <a:r>
              <a:rPr lang="en-GB" sz="3600" dirty="0"/>
              <a:t> </a:t>
            </a:r>
            <a:r>
              <a:rPr lang="en-GB" sz="3600" dirty="0" err="1"/>
              <a:t>obtenían</a:t>
            </a:r>
            <a:r>
              <a:rPr lang="en-GB" sz="3600" dirty="0"/>
              <a:t> </a:t>
            </a:r>
            <a:r>
              <a:rPr lang="en-GB" sz="3600" dirty="0" err="1"/>
              <a:t>su</a:t>
            </a:r>
            <a:r>
              <a:rPr lang="en-GB" sz="3600" dirty="0"/>
              <a:t> Libertad al </a:t>
            </a:r>
            <a:r>
              <a:rPr lang="en-GB" sz="3600" dirty="0" err="1"/>
              <a:t>ganar</a:t>
            </a:r>
            <a:r>
              <a:rPr lang="en-GB" sz="3600" dirty="0"/>
              <a:t> </a:t>
            </a:r>
            <a:r>
              <a:rPr lang="en-GB" sz="3600" dirty="0" err="1"/>
              <a:t>combates</a:t>
            </a:r>
            <a:r>
              <a:rPr lang="en-GB" sz="3600" dirty="0"/>
              <a:t>.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3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u="sng" dirty="0"/>
              <a:t>¿</a:t>
            </a:r>
            <a:r>
              <a:rPr lang="en-GB" sz="4000" b="1" u="sng" dirty="0" err="1"/>
              <a:t>Qué</a:t>
            </a:r>
            <a:r>
              <a:rPr lang="en-GB" sz="4000" b="1" u="sng" dirty="0"/>
              <a:t> </a:t>
            </a:r>
            <a:r>
              <a:rPr lang="en-GB" sz="4000" b="1" u="sng" dirty="0" err="1"/>
              <a:t>ocurría</a:t>
            </a:r>
            <a:r>
              <a:rPr lang="en-GB" sz="4000" b="1" u="sng" dirty="0"/>
              <a:t> </a:t>
            </a:r>
            <a:r>
              <a:rPr lang="en-GB" sz="4000" b="1" u="sng" dirty="0" err="1"/>
              <a:t>si</a:t>
            </a:r>
            <a:r>
              <a:rPr lang="en-GB" sz="4000" b="1" u="sng" dirty="0"/>
              <a:t> un </a:t>
            </a:r>
            <a:r>
              <a:rPr lang="en-GB" sz="4000" b="1" u="sng" dirty="0" err="1"/>
              <a:t>gladiador</a:t>
            </a:r>
            <a:r>
              <a:rPr lang="en-GB" sz="4000" b="1" u="sng" dirty="0"/>
              <a:t> </a:t>
            </a:r>
            <a:r>
              <a:rPr lang="en-GB" sz="4000" b="1" u="sng" dirty="0" err="1"/>
              <a:t>perdía</a:t>
            </a:r>
            <a:r>
              <a:rPr lang="en-GB" sz="4000" b="1" u="sng" dirty="0"/>
              <a:t> </a:t>
            </a:r>
            <a:r>
              <a:rPr lang="en-GB" sz="4000" b="1" u="sng" dirty="0" err="1"/>
              <a:t>su</a:t>
            </a:r>
            <a:r>
              <a:rPr lang="en-GB" sz="4000" b="1" u="sng" dirty="0"/>
              <a:t> </a:t>
            </a:r>
            <a:r>
              <a:rPr lang="en-GB" sz="4000" b="1" u="sng" dirty="0" err="1"/>
              <a:t>combate</a:t>
            </a:r>
            <a:r>
              <a:rPr lang="en-GB" sz="4000" b="1" u="sng" dirty="0"/>
              <a:t>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3600" dirty="0" err="1"/>
              <a:t>Muchos</a:t>
            </a:r>
            <a:r>
              <a:rPr lang="en-GB" sz="3600" dirty="0"/>
              <a:t> </a:t>
            </a:r>
            <a:r>
              <a:rPr lang="en-GB" sz="3600" dirty="0" err="1"/>
              <a:t>combates</a:t>
            </a:r>
            <a:r>
              <a:rPr lang="en-GB" sz="3600" dirty="0"/>
              <a:t> </a:t>
            </a:r>
            <a:r>
              <a:rPr lang="en-GB" sz="3600" dirty="0" err="1"/>
              <a:t>eran</a:t>
            </a:r>
            <a:r>
              <a:rPr lang="en-GB" sz="3600" dirty="0"/>
              <a:t> a </a:t>
            </a:r>
            <a:r>
              <a:rPr lang="en-GB" sz="3600" dirty="0" err="1"/>
              <a:t>vida</a:t>
            </a:r>
            <a:r>
              <a:rPr lang="en-GB" sz="3600" dirty="0"/>
              <a:t> o </a:t>
            </a:r>
            <a:r>
              <a:rPr lang="en-GB" sz="3600" dirty="0" err="1"/>
              <a:t>muerte</a:t>
            </a:r>
            <a:r>
              <a:rPr lang="en-GB" sz="3600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3600" dirty="0"/>
              <a:t>Si un </a:t>
            </a:r>
            <a:r>
              <a:rPr lang="en-GB" sz="3600" dirty="0" err="1"/>
              <a:t>gladiador</a:t>
            </a:r>
            <a:r>
              <a:rPr lang="en-GB" sz="3600" dirty="0"/>
              <a:t> </a:t>
            </a:r>
            <a:r>
              <a:rPr lang="en-GB" sz="3600" dirty="0" err="1"/>
              <a:t>resultaba</a:t>
            </a:r>
            <a:r>
              <a:rPr lang="en-GB" sz="3600" dirty="0"/>
              <a:t> </a:t>
            </a:r>
            <a:r>
              <a:rPr lang="en-GB" sz="3600" dirty="0" err="1"/>
              <a:t>herido</a:t>
            </a:r>
            <a:r>
              <a:rPr lang="en-GB" sz="3600" dirty="0"/>
              <a:t> </a:t>
            </a:r>
            <a:r>
              <a:rPr lang="en-GB" sz="3600" dirty="0" err="1"/>
              <a:t>gravemente</a:t>
            </a:r>
            <a:r>
              <a:rPr lang="en-GB" sz="3600" dirty="0"/>
              <a:t> o </a:t>
            </a:r>
            <a:r>
              <a:rPr lang="en-GB" sz="3600" dirty="0" err="1"/>
              <a:t>tiraba</a:t>
            </a:r>
            <a:r>
              <a:rPr lang="en-GB" sz="3600" dirty="0"/>
              <a:t> </a:t>
            </a:r>
            <a:r>
              <a:rPr lang="en-GB" sz="3600" dirty="0" err="1"/>
              <a:t>su</a:t>
            </a:r>
            <a:r>
              <a:rPr lang="en-GB" sz="3600" dirty="0"/>
              <a:t> </a:t>
            </a:r>
            <a:r>
              <a:rPr lang="en-GB" sz="3600" dirty="0" err="1"/>
              <a:t>arma</a:t>
            </a:r>
            <a:r>
              <a:rPr lang="en-GB" sz="3600" dirty="0"/>
              <a:t> </a:t>
            </a:r>
            <a:r>
              <a:rPr lang="en-GB" sz="3600" dirty="0" err="1"/>
              <a:t>en</a:t>
            </a:r>
            <a:r>
              <a:rPr lang="en-GB" sz="3600" dirty="0"/>
              <a:t> </a:t>
            </a:r>
            <a:r>
              <a:rPr lang="en-GB" sz="3600" dirty="0" err="1"/>
              <a:t>señal</a:t>
            </a:r>
            <a:r>
              <a:rPr lang="en-GB" sz="3600" dirty="0"/>
              <a:t> de </a:t>
            </a:r>
            <a:r>
              <a:rPr lang="en-GB" sz="3600" dirty="0" err="1"/>
              <a:t>rendición</a:t>
            </a:r>
            <a:r>
              <a:rPr lang="en-GB" sz="3600" dirty="0"/>
              <a:t>, </a:t>
            </a:r>
            <a:r>
              <a:rPr lang="en-GB" sz="3600" dirty="0" err="1"/>
              <a:t>su</a:t>
            </a:r>
            <a:r>
              <a:rPr lang="en-GB" sz="3600" dirty="0"/>
              <a:t> </a:t>
            </a:r>
            <a:r>
              <a:rPr lang="en-GB" sz="3600" dirty="0" err="1"/>
              <a:t>destino</a:t>
            </a:r>
            <a:r>
              <a:rPr lang="en-GB" sz="3600" dirty="0"/>
              <a:t> era </a:t>
            </a:r>
            <a:r>
              <a:rPr lang="en-GB" sz="3600" dirty="0" err="1"/>
              <a:t>decidido</a:t>
            </a:r>
            <a:r>
              <a:rPr lang="en-GB" sz="3600" dirty="0"/>
              <a:t> </a:t>
            </a:r>
            <a:r>
              <a:rPr lang="en-GB" sz="3600" dirty="0" err="1"/>
              <a:t>por</a:t>
            </a:r>
            <a:r>
              <a:rPr lang="en-GB" sz="3600" dirty="0"/>
              <a:t> </a:t>
            </a:r>
            <a:r>
              <a:rPr lang="en-GB" sz="3600" dirty="0" err="1"/>
              <a:t>los</a:t>
            </a:r>
            <a:r>
              <a:rPr lang="en-GB" sz="3600" dirty="0"/>
              <a:t> </a:t>
            </a:r>
            <a:r>
              <a:rPr lang="en-GB" sz="3600" dirty="0" err="1"/>
              <a:t>espectadores</a:t>
            </a:r>
            <a:r>
              <a:rPr lang="en-GB" sz="3600" dirty="0"/>
              <a:t>.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3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u="sng" dirty="0"/>
              <a:t>¿Por </a:t>
            </a:r>
            <a:r>
              <a:rPr lang="en-GB" sz="4000" b="1" u="sng" dirty="0" err="1"/>
              <a:t>qué</a:t>
            </a:r>
            <a:r>
              <a:rPr lang="en-GB" sz="4000" b="1" u="sng" dirty="0"/>
              <a:t> </a:t>
            </a:r>
            <a:r>
              <a:rPr lang="en-GB" sz="4000" b="1" u="sng" dirty="0" err="1"/>
              <a:t>terminaron</a:t>
            </a:r>
            <a:r>
              <a:rPr lang="en-GB" sz="4000" b="1" u="sng" dirty="0"/>
              <a:t> las </a:t>
            </a:r>
            <a:r>
              <a:rPr lang="en-GB" sz="4000" b="1" u="sng" dirty="0" err="1"/>
              <a:t>luchas</a:t>
            </a:r>
            <a:r>
              <a:rPr lang="en-GB" sz="4000" b="1" u="sng" dirty="0"/>
              <a:t> de </a:t>
            </a:r>
            <a:r>
              <a:rPr lang="en-GB" sz="4000" b="1" u="sng" dirty="0" err="1"/>
              <a:t>gladiadores</a:t>
            </a:r>
            <a:r>
              <a:rPr lang="en-GB" sz="4000" b="1" u="sng" dirty="0"/>
              <a:t>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4000" dirty="0"/>
              <a:t>Los </a:t>
            </a:r>
            <a:r>
              <a:rPr lang="en-GB" sz="4000" dirty="0" err="1"/>
              <a:t>combates</a:t>
            </a:r>
            <a:r>
              <a:rPr lang="en-GB" sz="4000" dirty="0"/>
              <a:t> de </a:t>
            </a:r>
            <a:r>
              <a:rPr lang="en-GB" sz="4000" dirty="0" err="1"/>
              <a:t>gladiadores</a:t>
            </a:r>
            <a:r>
              <a:rPr lang="en-GB" sz="4000" dirty="0"/>
              <a:t> </a:t>
            </a:r>
            <a:r>
              <a:rPr lang="en-GB" sz="4000" dirty="0" err="1"/>
              <a:t>fueron</a:t>
            </a:r>
            <a:r>
              <a:rPr lang="en-GB" sz="4000" dirty="0"/>
              <a:t> </a:t>
            </a:r>
            <a:r>
              <a:rPr lang="en-GB" sz="4000" dirty="0" err="1"/>
              <a:t>prohibidos</a:t>
            </a:r>
            <a:r>
              <a:rPr lang="en-GB" sz="4000" dirty="0"/>
              <a:t> </a:t>
            </a:r>
            <a:r>
              <a:rPr lang="en-GB" sz="4000" dirty="0" err="1"/>
              <a:t>oficialmente</a:t>
            </a:r>
            <a:r>
              <a:rPr lang="en-GB" sz="4000" dirty="0"/>
              <a:t> </a:t>
            </a:r>
            <a:r>
              <a:rPr lang="en-GB" sz="4000" dirty="0" err="1"/>
              <a:t>por</a:t>
            </a:r>
            <a:r>
              <a:rPr lang="en-GB" sz="4000" dirty="0"/>
              <a:t> </a:t>
            </a:r>
            <a:r>
              <a:rPr lang="en-GB" sz="4000" dirty="0" err="1"/>
              <a:t>el</a:t>
            </a:r>
            <a:r>
              <a:rPr lang="en-GB" sz="4000" dirty="0"/>
              <a:t> </a:t>
            </a:r>
            <a:r>
              <a:rPr lang="en-GB" sz="4000" dirty="0" err="1"/>
              <a:t>emperador</a:t>
            </a:r>
            <a:r>
              <a:rPr lang="en-GB" sz="4000" dirty="0"/>
              <a:t> Constantino </a:t>
            </a:r>
            <a:r>
              <a:rPr lang="en-GB" sz="4000" dirty="0" err="1"/>
              <a:t>en</a:t>
            </a:r>
            <a:r>
              <a:rPr lang="en-GB" sz="4000" dirty="0"/>
              <a:t> </a:t>
            </a:r>
            <a:r>
              <a:rPr lang="en-GB" sz="4000" dirty="0" err="1"/>
              <a:t>el</a:t>
            </a:r>
            <a:r>
              <a:rPr lang="en-GB" sz="4000" dirty="0"/>
              <a:t> </a:t>
            </a:r>
            <a:r>
              <a:rPr lang="en-GB" sz="4000" dirty="0" err="1"/>
              <a:t>año</a:t>
            </a:r>
            <a:r>
              <a:rPr lang="en-GB" sz="4000" dirty="0"/>
              <a:t> 325 </a:t>
            </a:r>
            <a:r>
              <a:rPr lang="en-GB" sz="4000" dirty="0" err="1"/>
              <a:t>d.C.</a:t>
            </a:r>
            <a:r>
              <a:rPr lang="en-GB" sz="4000" dirty="0"/>
              <a:t> </a:t>
            </a:r>
            <a:r>
              <a:rPr lang="en-GB" sz="4000" dirty="0" err="1"/>
              <a:t>porque</a:t>
            </a:r>
            <a:r>
              <a:rPr lang="en-GB" sz="4000" dirty="0"/>
              <a:t> </a:t>
            </a:r>
            <a:r>
              <a:rPr lang="en-GB" sz="4000" dirty="0" err="1"/>
              <a:t>iban</a:t>
            </a:r>
            <a:r>
              <a:rPr lang="en-GB" sz="4000" dirty="0"/>
              <a:t> </a:t>
            </a:r>
            <a:r>
              <a:rPr lang="en-GB" sz="4000" dirty="0" err="1"/>
              <a:t>en</a:t>
            </a:r>
            <a:r>
              <a:rPr lang="en-GB" sz="4000" dirty="0"/>
              <a:t> contra del </a:t>
            </a:r>
            <a:r>
              <a:rPr lang="en-GB" sz="4000" dirty="0" err="1"/>
              <a:t>cristianismo</a:t>
            </a:r>
            <a:r>
              <a:rPr lang="en-GB" sz="4000" dirty="0"/>
              <a:t>. </a:t>
            </a:r>
            <a:endParaRPr lang="en-GB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4555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3" name="Group 4102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4104" name="Rectangle 4103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05" name="Picture 4104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5041628" cy="3599316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2800" b="1" u="sng" dirty="0"/>
              <a:t>¿</a:t>
            </a:r>
            <a:r>
              <a:rPr lang="en-GB" sz="2800" b="1" u="sng" dirty="0" err="1"/>
              <a:t>Qué</a:t>
            </a:r>
            <a:r>
              <a:rPr lang="en-GB" sz="2800" b="1" u="sng" dirty="0"/>
              <a:t> </a:t>
            </a:r>
            <a:r>
              <a:rPr lang="en-GB" sz="2800" b="1" u="sng" dirty="0" err="1"/>
              <a:t>eran</a:t>
            </a:r>
            <a:r>
              <a:rPr lang="en-GB" sz="2800" b="1" u="sng" dirty="0"/>
              <a:t> las legions?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800" dirty="0"/>
              <a:t>El </a:t>
            </a:r>
            <a:r>
              <a:rPr lang="en-GB" sz="2800" dirty="0" err="1"/>
              <a:t>ejército</a:t>
            </a:r>
            <a:r>
              <a:rPr lang="en-GB" sz="2800" dirty="0"/>
              <a:t> </a:t>
            </a:r>
            <a:r>
              <a:rPr lang="en-GB" sz="2800" dirty="0" err="1"/>
              <a:t>romano</a:t>
            </a:r>
            <a:r>
              <a:rPr lang="en-GB" sz="2800" dirty="0"/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800" dirty="0" err="1"/>
              <a:t>Originariamente</a:t>
            </a:r>
            <a:r>
              <a:rPr lang="en-GB" sz="2800" dirty="0"/>
              <a:t> era la </a:t>
            </a:r>
            <a:r>
              <a:rPr lang="en-GB" sz="2800" dirty="0" err="1"/>
              <a:t>organización</a:t>
            </a:r>
            <a:r>
              <a:rPr lang="en-GB" sz="2800" dirty="0"/>
              <a:t> </a:t>
            </a:r>
            <a:r>
              <a:rPr lang="en-GB" sz="2800" dirty="0" err="1"/>
              <a:t>permanente</a:t>
            </a:r>
            <a:r>
              <a:rPr lang="en-GB" sz="2800" dirty="0"/>
              <a:t> del </a:t>
            </a:r>
            <a:r>
              <a:rPr lang="en-GB" sz="2800" dirty="0" err="1"/>
              <a:t>ejército</a:t>
            </a:r>
            <a:r>
              <a:rPr lang="en-GB" sz="2800" dirty="0"/>
              <a:t> </a:t>
            </a:r>
            <a:r>
              <a:rPr lang="en-GB" sz="2800" dirty="0" err="1"/>
              <a:t>romano</a:t>
            </a:r>
            <a:r>
              <a:rPr lang="en-GB" sz="2800" dirty="0"/>
              <a:t>. 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800" dirty="0"/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2800" b="1" u="sng" dirty="0"/>
              <a:t>¿</a:t>
            </a:r>
            <a:r>
              <a:rPr lang="en-GB" sz="2800" b="1" u="sng" dirty="0" err="1"/>
              <a:t>Cuántas</a:t>
            </a:r>
            <a:r>
              <a:rPr lang="en-GB" sz="2800" b="1" u="sng" dirty="0"/>
              <a:t> legions </a:t>
            </a:r>
            <a:r>
              <a:rPr lang="en-GB" sz="2800" b="1" u="sng" dirty="0" err="1"/>
              <a:t>tuvo</a:t>
            </a:r>
            <a:r>
              <a:rPr lang="en-GB" sz="2800" b="1" u="sng" dirty="0"/>
              <a:t> Roma?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800" dirty="0" err="1"/>
              <a:t>Normalmente</a:t>
            </a:r>
            <a:r>
              <a:rPr lang="en-GB" sz="2800" dirty="0"/>
              <a:t> </a:t>
            </a:r>
            <a:r>
              <a:rPr lang="en-GB" sz="2800" dirty="0" err="1"/>
              <a:t>había</a:t>
            </a:r>
            <a:r>
              <a:rPr lang="en-GB" sz="2800" dirty="0"/>
              <a:t> 28 </a:t>
            </a:r>
            <a:r>
              <a:rPr lang="en-GB" sz="2800" dirty="0" err="1"/>
              <a:t>legiones</a:t>
            </a:r>
            <a:r>
              <a:rPr lang="en-GB" sz="2800" dirty="0"/>
              <a:t> (entre 5000 y 6000 hombres)</a:t>
            </a:r>
          </a:p>
        </p:txBody>
      </p:sp>
      <p:pic>
        <p:nvPicPr>
          <p:cNvPr id="4098" name="Picture 2" descr="egionary - Wikipedi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6" r="1" b="1"/>
          <a:stretch/>
        </p:blipFill>
        <p:spPr bwMode="auto">
          <a:xfrm>
            <a:off x="6096000" y="10"/>
            <a:ext cx="6092823" cy="685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7" name="Rectangle 4106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5041629" cy="1080938"/>
          </a:xfrm>
        </p:spPr>
        <p:txBody>
          <a:bodyPr>
            <a:normAutofit/>
          </a:bodyPr>
          <a:lstStyle/>
          <a:p>
            <a:r>
              <a:rPr lang="en-GB" b="1" dirty="0" err="1"/>
              <a:t>Legiones</a:t>
            </a:r>
            <a:r>
              <a:rPr lang="en-GB" b="1" dirty="0"/>
              <a:t> </a:t>
            </a:r>
            <a:r>
              <a:rPr lang="en-GB" b="1" dirty="0" err="1"/>
              <a:t>romanas</a:t>
            </a:r>
            <a:endParaRPr lang="en-GB" b="1" dirty="0"/>
          </a:p>
        </p:txBody>
      </p:sp>
      <p:pic>
        <p:nvPicPr>
          <p:cNvPr id="4109" name="Picture 4108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21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 err="1"/>
              <a:t>Legiones</a:t>
            </a:r>
            <a:r>
              <a:rPr lang="en-GB" sz="4800" b="1" dirty="0"/>
              <a:t> </a:t>
            </a:r>
            <a:r>
              <a:rPr lang="en-GB" sz="4800" b="1" dirty="0" err="1"/>
              <a:t>romanas</a:t>
            </a:r>
            <a:endParaRPr lang="en-GB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377" y="2087490"/>
            <a:ext cx="8645238" cy="4521127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2800" b="1" u="sng" dirty="0"/>
              <a:t>¿</a:t>
            </a:r>
            <a:r>
              <a:rPr lang="en-GB" sz="2800" b="1" u="sng" dirty="0" err="1"/>
              <a:t>Cómo</a:t>
            </a:r>
            <a:r>
              <a:rPr lang="en-GB" sz="2800" b="1" u="sng" dirty="0"/>
              <a:t> </a:t>
            </a:r>
            <a:r>
              <a:rPr lang="en-GB" sz="2800" b="1" u="sng" dirty="0" err="1"/>
              <a:t>funcionaban</a:t>
            </a:r>
            <a:r>
              <a:rPr lang="en-GB" sz="2800" b="1" u="sng" dirty="0"/>
              <a:t> las </a:t>
            </a:r>
            <a:r>
              <a:rPr lang="en-GB" sz="2800" b="1" u="sng" dirty="0" err="1"/>
              <a:t>legiones</a:t>
            </a:r>
            <a:r>
              <a:rPr lang="en-GB" sz="2800" b="1" u="sng" dirty="0"/>
              <a:t>?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GB" sz="2800" b="1" u="sng" dirty="0"/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es-ES" sz="2800" b="1" i="0" dirty="0">
                <a:effectLst/>
                <a:latin typeface="arial" panose="020B0604020202020204" pitchFamily="34" charset="0"/>
              </a:rPr>
              <a:t>Las legiones se dividían en diez cohortes.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es-ES" sz="2800" b="1" i="0" dirty="0">
                <a:effectLst/>
                <a:latin typeface="arial" panose="020B0604020202020204" pitchFamily="34" charset="0"/>
              </a:rPr>
              <a:t>Cada cohorte de las legiones romanas se dividían en tres manípulos.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es-ES" sz="2800" b="1" i="0" dirty="0">
                <a:effectLst/>
                <a:latin typeface="arial" panose="020B0604020202020204" pitchFamily="34" charset="0"/>
              </a:rPr>
              <a:t> Cada manípulo de las legiones romanas se dividía en dos centurias.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es-ES" sz="2800" b="1" i="0" dirty="0">
                <a:effectLst/>
                <a:latin typeface="arial" panose="020B0604020202020204" pitchFamily="34" charset="0"/>
              </a:rPr>
              <a:t>Cada centuria de las legiones romanas se dividían en diez decurias.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es-ES" sz="2800" b="1" dirty="0">
                <a:latin typeface="arial" panose="020B0604020202020204" pitchFamily="34" charset="0"/>
              </a:rPr>
              <a:t>La </a:t>
            </a:r>
            <a:r>
              <a:rPr lang="es-ES" sz="2800" b="1" dirty="0" err="1">
                <a:latin typeface="arial" panose="020B0604020202020204" pitchFamily="34" charset="0"/>
              </a:rPr>
              <a:t>organizaci</a:t>
            </a:r>
            <a:r>
              <a:rPr lang="en-GB" sz="2800" b="1" dirty="0" err="1">
                <a:latin typeface="arial" panose="020B0604020202020204" pitchFamily="34" charset="0"/>
              </a:rPr>
              <a:t>ón</a:t>
            </a:r>
            <a:r>
              <a:rPr lang="en-GB" sz="2800" b="1" dirty="0">
                <a:latin typeface="arial" panose="020B0604020202020204" pitchFamily="34" charset="0"/>
              </a:rPr>
              <a:t> </a:t>
            </a:r>
            <a:r>
              <a:rPr lang="en-GB" sz="2800" b="1" dirty="0" err="1">
                <a:latin typeface="arial" panose="020B0604020202020204" pitchFamily="34" charset="0"/>
              </a:rPr>
              <a:t>dependía</a:t>
            </a:r>
            <a:r>
              <a:rPr lang="en-GB" sz="2800" b="1" dirty="0">
                <a:latin typeface="arial" panose="020B0604020202020204" pitchFamily="34" charset="0"/>
              </a:rPr>
              <a:t> de la </a:t>
            </a:r>
            <a:r>
              <a:rPr lang="en-GB" sz="2800" b="1" dirty="0" err="1">
                <a:latin typeface="arial" panose="020B0604020202020204" pitchFamily="34" charset="0"/>
              </a:rPr>
              <a:t>función</a:t>
            </a:r>
            <a:r>
              <a:rPr lang="en-GB" sz="2800" b="1" dirty="0">
                <a:latin typeface="arial" panose="020B0604020202020204" pitchFamily="34" charset="0"/>
              </a:rPr>
              <a:t> de </a:t>
            </a:r>
            <a:r>
              <a:rPr lang="en-GB" sz="2800" b="1" dirty="0" err="1">
                <a:latin typeface="arial" panose="020B0604020202020204" pitchFamily="34" charset="0"/>
              </a:rPr>
              <a:t>cada</a:t>
            </a:r>
            <a:r>
              <a:rPr lang="en-GB" sz="2800" b="1" dirty="0">
                <a:latin typeface="arial" panose="020B0604020202020204" pitchFamily="34" charset="0"/>
              </a:rPr>
              <a:t> </a:t>
            </a:r>
            <a:r>
              <a:rPr lang="en-GB" sz="2800" b="1" dirty="0" err="1">
                <a:latin typeface="arial" panose="020B0604020202020204" pitchFamily="34" charset="0"/>
              </a:rPr>
              <a:t>una</a:t>
            </a:r>
            <a:r>
              <a:rPr lang="en-GB" sz="2800" b="1" dirty="0">
                <a:latin typeface="arial" panose="020B0604020202020204" pitchFamily="34" charset="0"/>
              </a:rPr>
              <a:t> de las legions.</a:t>
            </a:r>
            <a:endParaRPr lang="es-ES" sz="2800" b="1" dirty="0">
              <a:latin typeface="arial" panose="020B0604020202020204" pitchFamily="34" charset="0"/>
            </a:endParaRPr>
          </a:p>
        </p:txBody>
      </p:sp>
      <p:pic>
        <p:nvPicPr>
          <p:cNvPr id="5124" name="Picture 4" descr="D roman legions wallpapers | Peakp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550" y="238125"/>
            <a:ext cx="3219450" cy="661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142420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87</TotalTime>
  <Words>301</Words>
  <Application>Microsoft Office PowerPoint</Application>
  <PresentationFormat>Panorámica</PresentationFormat>
  <Paragraphs>38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Arial</vt:lpstr>
      <vt:lpstr>Calibri</vt:lpstr>
      <vt:lpstr>Trebuchet MS</vt:lpstr>
      <vt:lpstr>Berlin</vt:lpstr>
      <vt:lpstr>Roma en la Antigüedad</vt:lpstr>
      <vt:lpstr>GLADIADORES ROMANOS</vt:lpstr>
      <vt:lpstr>GLADIADORES ROMANOS </vt:lpstr>
      <vt:lpstr>Legiones romanas</vt:lpstr>
      <vt:lpstr>Legiones romanas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Rome</dc:title>
  <dc:creator>Gurung, Akanshya</dc:creator>
  <cp:lastModifiedBy>Maria Sanz</cp:lastModifiedBy>
  <cp:revision>10</cp:revision>
  <dcterms:created xsi:type="dcterms:W3CDTF">2022-02-02T17:09:23Z</dcterms:created>
  <dcterms:modified xsi:type="dcterms:W3CDTF">2022-07-13T21:14:24Z</dcterms:modified>
</cp:coreProperties>
</file>