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3" r:id="rId2"/>
    <p:sldId id="302" r:id="rId3"/>
    <p:sldId id="285" r:id="rId4"/>
    <p:sldId id="294" r:id="rId5"/>
    <p:sldId id="303" r:id="rId6"/>
    <p:sldId id="295" r:id="rId7"/>
    <p:sldId id="296" r:id="rId8"/>
    <p:sldId id="297" r:id="rId9"/>
    <p:sldId id="298" r:id="rId10"/>
    <p:sldId id="300" r:id="rId11"/>
    <p:sldId id="301" r:id="rId1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4660"/>
  </p:normalViewPr>
  <p:slideViewPr>
    <p:cSldViewPr snapToObjects="1">
      <p:cViewPr>
        <p:scale>
          <a:sx n="100" d="100"/>
          <a:sy n="100" d="100"/>
        </p:scale>
        <p:origin x="341" y="-4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6F75C7-BAAE-B545-A148-084C1D3FFB2C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4193DE-4763-C249-8805-E178EEC1B5D2}">
      <dgm:prSet phldrT="[Text]"/>
      <dgm:spPr/>
      <dgm:t>
        <a:bodyPr/>
        <a:lstStyle/>
        <a:p>
          <a:r>
            <a:rPr lang="en-US" dirty="0"/>
            <a:t>El relieve de los </a:t>
          </a:r>
          <a:r>
            <a:rPr lang="en-US" dirty="0" err="1"/>
            <a:t>continentes</a:t>
          </a:r>
          <a:endParaRPr lang="en-US" dirty="0"/>
        </a:p>
        <a:p>
          <a:endParaRPr lang="en-US" dirty="0"/>
        </a:p>
      </dgm:t>
    </dgm:pt>
    <dgm:pt modelId="{036538E3-E798-D74B-9AB9-B68D1BE8904C}" type="parTrans" cxnId="{5DDE28C0-5777-7E40-A476-02FBDA8B1734}">
      <dgm:prSet/>
      <dgm:spPr/>
      <dgm:t>
        <a:bodyPr/>
        <a:lstStyle/>
        <a:p>
          <a:endParaRPr lang="en-US"/>
        </a:p>
      </dgm:t>
    </dgm:pt>
    <dgm:pt modelId="{B8B86B14-04A6-6641-A9E3-99B3E6531A9B}" type="sibTrans" cxnId="{5DDE28C0-5777-7E40-A476-02FBDA8B1734}">
      <dgm:prSet/>
      <dgm:spPr/>
      <dgm:t>
        <a:bodyPr/>
        <a:lstStyle/>
        <a:p>
          <a:endParaRPr lang="en-US"/>
        </a:p>
      </dgm:t>
    </dgm:pt>
    <dgm:pt modelId="{124914E0-BAF1-DE48-92CB-F1518C7C369B}">
      <dgm:prSet phldrT="[Text]"/>
      <dgm:spPr/>
      <dgm:t>
        <a:bodyPr/>
        <a:lstStyle/>
        <a:p>
          <a:r>
            <a:rPr lang="en-US" dirty="0" err="1"/>
            <a:t>Montañas</a:t>
          </a:r>
          <a:endParaRPr lang="en-US" dirty="0"/>
        </a:p>
      </dgm:t>
    </dgm:pt>
    <dgm:pt modelId="{01582854-1133-7748-B1F0-633E81138D75}" type="parTrans" cxnId="{5B82DDF9-0493-CD4D-AE88-D6F108F47A4E}">
      <dgm:prSet/>
      <dgm:spPr/>
      <dgm:t>
        <a:bodyPr/>
        <a:lstStyle/>
        <a:p>
          <a:endParaRPr lang="en-US"/>
        </a:p>
      </dgm:t>
    </dgm:pt>
    <dgm:pt modelId="{103BB5DA-261D-7E40-A95E-CC0980AF54DF}" type="sibTrans" cxnId="{5B82DDF9-0493-CD4D-AE88-D6F108F47A4E}">
      <dgm:prSet/>
      <dgm:spPr/>
      <dgm:t>
        <a:bodyPr/>
        <a:lstStyle/>
        <a:p>
          <a:endParaRPr lang="en-US"/>
        </a:p>
      </dgm:t>
    </dgm:pt>
    <dgm:pt modelId="{47BAA986-CE11-5C43-842C-842F9DDE1E87}">
      <dgm:prSet phldrT="[Text]"/>
      <dgm:spPr/>
      <dgm:t>
        <a:bodyPr/>
        <a:lstStyle/>
        <a:p>
          <a:r>
            <a:rPr lang="en-US" dirty="0"/>
            <a:t>El relieve </a:t>
          </a:r>
          <a:r>
            <a:rPr lang="en-US" dirty="0" err="1"/>
            <a:t>costero</a:t>
          </a:r>
          <a:endParaRPr lang="en-US" dirty="0"/>
        </a:p>
      </dgm:t>
    </dgm:pt>
    <dgm:pt modelId="{6F503452-0310-A146-937E-052C7BFE24FA}" type="parTrans" cxnId="{433D403A-6890-EB46-B57B-3C8398B5CEEC}">
      <dgm:prSet/>
      <dgm:spPr/>
      <dgm:t>
        <a:bodyPr/>
        <a:lstStyle/>
        <a:p>
          <a:endParaRPr lang="en-US"/>
        </a:p>
      </dgm:t>
    </dgm:pt>
    <dgm:pt modelId="{F6309241-F260-C744-BE66-358989432764}" type="sibTrans" cxnId="{433D403A-6890-EB46-B57B-3C8398B5CEEC}">
      <dgm:prSet/>
      <dgm:spPr/>
      <dgm:t>
        <a:bodyPr/>
        <a:lstStyle/>
        <a:p>
          <a:endParaRPr lang="en-US"/>
        </a:p>
      </dgm:t>
    </dgm:pt>
    <dgm:pt modelId="{958FBC6A-5CCD-8949-889C-30115AC99E86}">
      <dgm:prSet phldrT="[Text]"/>
      <dgm:spPr/>
      <dgm:t>
        <a:bodyPr/>
        <a:lstStyle/>
        <a:p>
          <a:r>
            <a:rPr lang="en-US" dirty="0" err="1"/>
            <a:t>Península</a:t>
          </a:r>
          <a:r>
            <a:rPr lang="en-US" dirty="0"/>
            <a:t> </a:t>
          </a:r>
        </a:p>
      </dgm:t>
    </dgm:pt>
    <dgm:pt modelId="{F2E44F2C-6032-E04C-9DAD-41D7BFFD56CD}" type="parTrans" cxnId="{569D1819-FD1A-6646-A869-EA0346A9CB15}">
      <dgm:prSet/>
      <dgm:spPr/>
      <dgm:t>
        <a:bodyPr/>
        <a:lstStyle/>
        <a:p>
          <a:endParaRPr lang="en-US"/>
        </a:p>
      </dgm:t>
    </dgm:pt>
    <dgm:pt modelId="{2562E559-13CA-3845-BC7B-35B4460F0EDC}" type="sibTrans" cxnId="{569D1819-FD1A-6646-A869-EA0346A9CB15}">
      <dgm:prSet/>
      <dgm:spPr/>
      <dgm:t>
        <a:bodyPr/>
        <a:lstStyle/>
        <a:p>
          <a:endParaRPr lang="en-US"/>
        </a:p>
      </dgm:t>
    </dgm:pt>
    <dgm:pt modelId="{53AE16F6-5812-BD4E-AC68-E85CCA82B429}">
      <dgm:prSet phldrT="[Text]"/>
      <dgm:spPr/>
      <dgm:t>
        <a:bodyPr/>
        <a:lstStyle/>
        <a:p>
          <a:r>
            <a:rPr lang="en-US" dirty="0"/>
            <a:t>El relieve </a:t>
          </a:r>
          <a:r>
            <a:rPr lang="en-US" dirty="0" err="1"/>
            <a:t>submarino</a:t>
          </a:r>
          <a:endParaRPr lang="en-US" dirty="0"/>
        </a:p>
      </dgm:t>
    </dgm:pt>
    <dgm:pt modelId="{E58475BC-BA40-D74A-967E-4BDB924CD6FB}" type="parTrans" cxnId="{56630E78-2A04-1F41-B27D-AA7322EE48BF}">
      <dgm:prSet/>
      <dgm:spPr/>
      <dgm:t>
        <a:bodyPr/>
        <a:lstStyle/>
        <a:p>
          <a:endParaRPr lang="en-US"/>
        </a:p>
      </dgm:t>
    </dgm:pt>
    <dgm:pt modelId="{1518029B-796E-BF41-A4E1-690368A5BB52}" type="sibTrans" cxnId="{56630E78-2A04-1F41-B27D-AA7322EE48BF}">
      <dgm:prSet/>
      <dgm:spPr/>
      <dgm:t>
        <a:bodyPr/>
        <a:lstStyle/>
        <a:p>
          <a:endParaRPr lang="en-US"/>
        </a:p>
      </dgm:t>
    </dgm:pt>
    <dgm:pt modelId="{76F9464D-7170-A347-910C-B1F648391699}">
      <dgm:prSet phldrT="[Text]"/>
      <dgm:spPr/>
      <dgm:t>
        <a:bodyPr/>
        <a:lstStyle/>
        <a:p>
          <a:r>
            <a:rPr lang="en-US" dirty="0" err="1"/>
            <a:t>Plataformas</a:t>
          </a:r>
          <a:r>
            <a:rPr lang="en-US" dirty="0"/>
            <a:t> </a:t>
          </a:r>
          <a:r>
            <a:rPr lang="en-US" dirty="0" err="1"/>
            <a:t>continentales</a:t>
          </a:r>
          <a:endParaRPr lang="en-US" dirty="0"/>
        </a:p>
      </dgm:t>
    </dgm:pt>
    <dgm:pt modelId="{87002179-6B86-5741-8B09-C5EC4C2E5CBB}" type="parTrans" cxnId="{B5A83424-F1E3-474B-AB92-9B8254505A90}">
      <dgm:prSet/>
      <dgm:spPr/>
      <dgm:t>
        <a:bodyPr/>
        <a:lstStyle/>
        <a:p>
          <a:endParaRPr lang="en-US"/>
        </a:p>
      </dgm:t>
    </dgm:pt>
    <dgm:pt modelId="{21680ACE-06FB-2B41-8CEA-1592ED4F494C}" type="sibTrans" cxnId="{B5A83424-F1E3-474B-AB92-9B8254505A90}">
      <dgm:prSet/>
      <dgm:spPr/>
      <dgm:t>
        <a:bodyPr/>
        <a:lstStyle/>
        <a:p>
          <a:endParaRPr lang="en-US"/>
        </a:p>
      </dgm:t>
    </dgm:pt>
    <dgm:pt modelId="{DA5A32DB-727F-CB4A-BAE2-A8D2B797847C}">
      <dgm:prSet phldrT="[Text]"/>
      <dgm:spPr/>
      <dgm:t>
        <a:bodyPr/>
        <a:lstStyle/>
        <a:p>
          <a:r>
            <a:rPr lang="en-US" dirty="0" err="1"/>
            <a:t>Llanura</a:t>
          </a:r>
          <a:r>
            <a:rPr lang="en-US" dirty="0"/>
            <a:t> </a:t>
          </a:r>
          <a:r>
            <a:rPr lang="en-US" dirty="0" err="1"/>
            <a:t>abisal</a:t>
          </a:r>
          <a:endParaRPr lang="en-US" dirty="0"/>
        </a:p>
      </dgm:t>
    </dgm:pt>
    <dgm:pt modelId="{9222BAE6-510B-EF40-B412-40A34400B456}" type="parTrans" cxnId="{7790C1AB-61CE-094A-9848-F7FCF19A3C9D}">
      <dgm:prSet/>
      <dgm:spPr/>
      <dgm:t>
        <a:bodyPr/>
        <a:lstStyle/>
        <a:p>
          <a:endParaRPr lang="en-US"/>
        </a:p>
      </dgm:t>
    </dgm:pt>
    <dgm:pt modelId="{5862CFA9-AF04-7B4A-81F3-3691F7AE2B5D}" type="sibTrans" cxnId="{7790C1AB-61CE-094A-9848-F7FCF19A3C9D}">
      <dgm:prSet/>
      <dgm:spPr/>
      <dgm:t>
        <a:bodyPr/>
        <a:lstStyle/>
        <a:p>
          <a:endParaRPr lang="en-US"/>
        </a:p>
      </dgm:t>
    </dgm:pt>
    <dgm:pt modelId="{050C032F-A4F6-AD48-86CB-55A04297520B}">
      <dgm:prSet phldrT="[Text]"/>
      <dgm:spPr/>
      <dgm:t>
        <a:bodyPr/>
        <a:lstStyle/>
        <a:p>
          <a:r>
            <a:rPr lang="en-US" dirty="0" err="1"/>
            <a:t>Valles</a:t>
          </a:r>
          <a:endParaRPr lang="en-US" dirty="0"/>
        </a:p>
      </dgm:t>
    </dgm:pt>
    <dgm:pt modelId="{7C032939-DAD5-AE43-8E40-9C074CD6D433}" type="parTrans" cxnId="{42A09A19-4256-6F4E-A299-EB57BD9846CE}">
      <dgm:prSet/>
      <dgm:spPr/>
      <dgm:t>
        <a:bodyPr/>
        <a:lstStyle/>
        <a:p>
          <a:endParaRPr lang="en-US"/>
        </a:p>
      </dgm:t>
    </dgm:pt>
    <dgm:pt modelId="{65C978B3-FCFA-414B-B3B8-E725FE0C81E9}" type="sibTrans" cxnId="{42A09A19-4256-6F4E-A299-EB57BD9846CE}">
      <dgm:prSet/>
      <dgm:spPr/>
      <dgm:t>
        <a:bodyPr/>
        <a:lstStyle/>
        <a:p>
          <a:endParaRPr lang="en-US"/>
        </a:p>
      </dgm:t>
    </dgm:pt>
    <dgm:pt modelId="{DF893F37-798D-EA40-8822-88873F9C7FA2}">
      <dgm:prSet phldrT="[Text]"/>
      <dgm:spPr/>
      <dgm:t>
        <a:bodyPr/>
        <a:lstStyle/>
        <a:p>
          <a:r>
            <a:rPr lang="en-US" dirty="0" err="1"/>
            <a:t>Llanuras</a:t>
          </a:r>
          <a:endParaRPr lang="en-US" dirty="0"/>
        </a:p>
      </dgm:t>
    </dgm:pt>
    <dgm:pt modelId="{69D5C3E7-190C-C54D-9653-CCAE6B5D7B54}" type="parTrans" cxnId="{07BC5997-BDE7-C741-8B6B-6B5AB9465CC6}">
      <dgm:prSet/>
      <dgm:spPr/>
      <dgm:t>
        <a:bodyPr/>
        <a:lstStyle/>
        <a:p>
          <a:endParaRPr lang="en-US"/>
        </a:p>
      </dgm:t>
    </dgm:pt>
    <dgm:pt modelId="{57AE9327-429B-9A4B-95F9-A15A1A6F15E1}" type="sibTrans" cxnId="{07BC5997-BDE7-C741-8B6B-6B5AB9465CC6}">
      <dgm:prSet/>
      <dgm:spPr/>
      <dgm:t>
        <a:bodyPr/>
        <a:lstStyle/>
        <a:p>
          <a:endParaRPr lang="en-US"/>
        </a:p>
      </dgm:t>
    </dgm:pt>
    <dgm:pt modelId="{859C9D33-8F96-DE44-939F-D221025D46BB}">
      <dgm:prSet phldrT="[Text]"/>
      <dgm:spPr/>
      <dgm:t>
        <a:bodyPr/>
        <a:lstStyle/>
        <a:p>
          <a:r>
            <a:rPr lang="en-US" dirty="0" err="1"/>
            <a:t>Mesetas</a:t>
          </a:r>
          <a:r>
            <a:rPr lang="en-US" dirty="0"/>
            <a:t> </a:t>
          </a:r>
          <a:r>
            <a:rPr lang="en-US" dirty="0" err="1"/>
            <a:t>o</a:t>
          </a:r>
          <a:r>
            <a:rPr lang="en-US" dirty="0"/>
            <a:t> </a:t>
          </a:r>
          <a:r>
            <a:rPr lang="en-US" dirty="0" err="1"/>
            <a:t>altiplanos</a:t>
          </a:r>
          <a:endParaRPr lang="en-US" dirty="0"/>
        </a:p>
      </dgm:t>
    </dgm:pt>
    <dgm:pt modelId="{8A357AA6-1255-804E-8426-E4C5366C3773}" type="parTrans" cxnId="{03BE7C2E-10D6-CE4B-B062-AD49D52A2D58}">
      <dgm:prSet/>
      <dgm:spPr/>
      <dgm:t>
        <a:bodyPr/>
        <a:lstStyle/>
        <a:p>
          <a:endParaRPr lang="en-US"/>
        </a:p>
      </dgm:t>
    </dgm:pt>
    <dgm:pt modelId="{22925A5B-1DFA-D44B-B212-1D694BF02329}" type="sibTrans" cxnId="{03BE7C2E-10D6-CE4B-B062-AD49D52A2D58}">
      <dgm:prSet/>
      <dgm:spPr/>
      <dgm:t>
        <a:bodyPr/>
        <a:lstStyle/>
        <a:p>
          <a:endParaRPr lang="en-US"/>
        </a:p>
      </dgm:t>
    </dgm:pt>
    <dgm:pt modelId="{13593E80-6224-4149-8109-0F73764B0581}">
      <dgm:prSet phldrT="[Text]"/>
      <dgm:spPr/>
      <dgm:t>
        <a:bodyPr/>
        <a:lstStyle/>
        <a:p>
          <a:r>
            <a:rPr lang="en-US" dirty="0" err="1"/>
            <a:t>Cabo</a:t>
          </a:r>
          <a:r>
            <a:rPr lang="en-US" dirty="0"/>
            <a:t> </a:t>
          </a:r>
        </a:p>
      </dgm:t>
    </dgm:pt>
    <dgm:pt modelId="{432DB787-2D8F-854A-B52B-7B2DF8C614A0}" type="parTrans" cxnId="{D4A06FAF-DC7B-6349-B86C-3D4AF4ECA340}">
      <dgm:prSet/>
      <dgm:spPr/>
      <dgm:t>
        <a:bodyPr/>
        <a:lstStyle/>
        <a:p>
          <a:endParaRPr lang="en-US"/>
        </a:p>
      </dgm:t>
    </dgm:pt>
    <dgm:pt modelId="{ED8671C1-B5E4-1B49-938E-720C872DBEAF}" type="sibTrans" cxnId="{D4A06FAF-DC7B-6349-B86C-3D4AF4ECA340}">
      <dgm:prSet/>
      <dgm:spPr/>
      <dgm:t>
        <a:bodyPr/>
        <a:lstStyle/>
        <a:p>
          <a:endParaRPr lang="en-US"/>
        </a:p>
      </dgm:t>
    </dgm:pt>
    <dgm:pt modelId="{DD2D00AE-065F-BE43-A1F9-355DD3B8BA2F}">
      <dgm:prSet phldrT="[Text]"/>
      <dgm:spPr/>
      <dgm:t>
        <a:bodyPr/>
        <a:lstStyle/>
        <a:p>
          <a:r>
            <a:rPr lang="en-US" dirty="0" err="1"/>
            <a:t>Golfo</a:t>
          </a:r>
          <a:r>
            <a:rPr lang="en-US" dirty="0"/>
            <a:t> </a:t>
          </a:r>
        </a:p>
      </dgm:t>
    </dgm:pt>
    <dgm:pt modelId="{7721BF7F-B1A8-1841-B84F-1FC2269A446A}" type="parTrans" cxnId="{EFA6DF67-DC5C-BD4A-B5ED-4D277B07AFA1}">
      <dgm:prSet/>
      <dgm:spPr/>
      <dgm:t>
        <a:bodyPr/>
        <a:lstStyle/>
        <a:p>
          <a:endParaRPr lang="en-US"/>
        </a:p>
      </dgm:t>
    </dgm:pt>
    <dgm:pt modelId="{AF5769A9-A66D-2A47-A4D1-8B0542E59566}" type="sibTrans" cxnId="{EFA6DF67-DC5C-BD4A-B5ED-4D277B07AFA1}">
      <dgm:prSet/>
      <dgm:spPr/>
      <dgm:t>
        <a:bodyPr/>
        <a:lstStyle/>
        <a:p>
          <a:endParaRPr lang="en-US"/>
        </a:p>
      </dgm:t>
    </dgm:pt>
    <dgm:pt modelId="{FE395B71-2BA2-A242-87BE-B309AF2D9191}">
      <dgm:prSet phldrT="[Text]"/>
      <dgm:spPr/>
      <dgm:t>
        <a:bodyPr/>
        <a:lstStyle/>
        <a:p>
          <a:r>
            <a:rPr lang="en-US" dirty="0"/>
            <a:t>Isla </a:t>
          </a:r>
        </a:p>
      </dgm:t>
    </dgm:pt>
    <dgm:pt modelId="{BD958198-99C9-974A-B1E3-7765B469161D}" type="parTrans" cxnId="{C3794075-884C-8D49-B3A2-16119E439C8E}">
      <dgm:prSet/>
      <dgm:spPr/>
    </dgm:pt>
    <dgm:pt modelId="{FCC0C951-A822-314F-95E1-90B235D121C2}" type="sibTrans" cxnId="{C3794075-884C-8D49-B3A2-16119E439C8E}">
      <dgm:prSet/>
      <dgm:spPr/>
    </dgm:pt>
    <dgm:pt modelId="{9D47B55A-A508-5D47-8F93-A58B29F49990}">
      <dgm:prSet phldrT="[Text]"/>
      <dgm:spPr/>
      <dgm:t>
        <a:bodyPr/>
        <a:lstStyle/>
        <a:p>
          <a:r>
            <a:rPr lang="en-US" dirty="0" err="1"/>
            <a:t>Ría</a:t>
          </a:r>
          <a:endParaRPr lang="en-US" dirty="0"/>
        </a:p>
      </dgm:t>
    </dgm:pt>
    <dgm:pt modelId="{780E9EC3-B748-6840-8867-C32A87D3EC73}" type="parTrans" cxnId="{401213B1-F5F7-3C4D-8CD3-1F37607B2D1E}">
      <dgm:prSet/>
      <dgm:spPr/>
    </dgm:pt>
    <dgm:pt modelId="{E8413068-67B5-1A42-973D-48801053F4D4}" type="sibTrans" cxnId="{401213B1-F5F7-3C4D-8CD3-1F37607B2D1E}">
      <dgm:prSet/>
      <dgm:spPr/>
    </dgm:pt>
    <dgm:pt modelId="{E3549888-31D9-4340-B3FF-C44976D72379}">
      <dgm:prSet phldrT="[Text]"/>
      <dgm:spPr/>
      <dgm:t>
        <a:bodyPr/>
        <a:lstStyle/>
        <a:p>
          <a:r>
            <a:rPr lang="en-US" dirty="0"/>
            <a:t>Dorsal </a:t>
          </a:r>
          <a:r>
            <a:rPr lang="en-US" dirty="0" err="1"/>
            <a:t>oceánica</a:t>
          </a:r>
          <a:endParaRPr lang="en-US" dirty="0"/>
        </a:p>
      </dgm:t>
    </dgm:pt>
    <dgm:pt modelId="{1EE54A1A-8AAC-DF4D-BBF2-2D5100785503}" type="parTrans" cxnId="{06783AE1-E36E-0F4D-94CC-8A3E4CF64958}">
      <dgm:prSet/>
      <dgm:spPr/>
    </dgm:pt>
    <dgm:pt modelId="{92C4A120-80AF-6D48-94EF-02CA8609A3D3}" type="sibTrans" cxnId="{06783AE1-E36E-0F4D-94CC-8A3E4CF64958}">
      <dgm:prSet/>
      <dgm:spPr/>
    </dgm:pt>
    <dgm:pt modelId="{E188F63B-69A0-B44E-91F2-D3725A2650D8}">
      <dgm:prSet phldrT="[Text]"/>
      <dgm:spPr/>
      <dgm:t>
        <a:bodyPr/>
        <a:lstStyle/>
        <a:p>
          <a:r>
            <a:rPr lang="en-US" dirty="0" err="1"/>
            <a:t>Fosas</a:t>
          </a:r>
          <a:r>
            <a:rPr lang="en-US" dirty="0"/>
            <a:t> marinas</a:t>
          </a:r>
        </a:p>
      </dgm:t>
    </dgm:pt>
    <dgm:pt modelId="{081D67A6-8A8B-BC41-8E4B-5699DABB1D28}" type="parTrans" cxnId="{F3D68A25-027D-4645-82B0-5123C579BEC8}">
      <dgm:prSet/>
      <dgm:spPr/>
    </dgm:pt>
    <dgm:pt modelId="{0875128F-58D6-F646-BA28-B2C08A102728}" type="sibTrans" cxnId="{F3D68A25-027D-4645-82B0-5123C579BEC8}">
      <dgm:prSet/>
      <dgm:spPr/>
    </dgm:pt>
    <dgm:pt modelId="{093503BE-FB43-BB48-9487-8B01BF7AC18E}">
      <dgm:prSet phldrT="[Text]"/>
      <dgm:spPr/>
      <dgm:t>
        <a:bodyPr/>
        <a:lstStyle/>
        <a:p>
          <a:r>
            <a:rPr lang="en-US" dirty="0" err="1"/>
            <a:t>Talud</a:t>
          </a:r>
          <a:r>
            <a:rPr lang="en-US" dirty="0"/>
            <a:t> continental</a:t>
          </a:r>
        </a:p>
      </dgm:t>
    </dgm:pt>
    <dgm:pt modelId="{356AC124-BDB5-CF45-92FE-B57ADA4D389E}" type="parTrans" cxnId="{AE477ECF-4D08-5D45-934E-28146AB7934E}">
      <dgm:prSet/>
      <dgm:spPr/>
    </dgm:pt>
    <dgm:pt modelId="{A8F3F4D9-0476-5746-AE65-D21209A446BD}" type="sibTrans" cxnId="{AE477ECF-4D08-5D45-934E-28146AB7934E}">
      <dgm:prSet/>
      <dgm:spPr/>
    </dgm:pt>
    <dgm:pt modelId="{EDDD4FC2-A513-6147-AB39-977A5463F934}" type="pres">
      <dgm:prSet presAssocID="{F06F75C7-BAAE-B545-A148-084C1D3FFB2C}" presName="Name0" presStyleCnt="0">
        <dgm:presLayoutVars>
          <dgm:dir/>
          <dgm:animLvl val="lvl"/>
          <dgm:resizeHandles val="exact"/>
        </dgm:presLayoutVars>
      </dgm:prSet>
      <dgm:spPr/>
    </dgm:pt>
    <dgm:pt modelId="{457937AA-6554-1D41-9BE4-0A5CC0133852}" type="pres">
      <dgm:prSet presAssocID="{594193DE-4763-C249-8805-E178EEC1B5D2}" presName="linNode" presStyleCnt="0"/>
      <dgm:spPr/>
    </dgm:pt>
    <dgm:pt modelId="{DF6160EA-8BAC-9146-A9D3-A34C1A312C61}" type="pres">
      <dgm:prSet presAssocID="{594193DE-4763-C249-8805-E178EEC1B5D2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0A6BA90A-0B8A-104E-B02F-9A4793B99F84}" type="pres">
      <dgm:prSet presAssocID="{594193DE-4763-C249-8805-E178EEC1B5D2}" presName="descendantText" presStyleLbl="alignAccFollowNode1" presStyleIdx="0" presStyleCnt="3">
        <dgm:presLayoutVars>
          <dgm:bulletEnabled val="1"/>
        </dgm:presLayoutVars>
      </dgm:prSet>
      <dgm:spPr/>
    </dgm:pt>
    <dgm:pt modelId="{04A0055F-F620-214B-85FD-C6E8FBD5576D}" type="pres">
      <dgm:prSet presAssocID="{B8B86B14-04A6-6641-A9E3-99B3E6531A9B}" presName="sp" presStyleCnt="0"/>
      <dgm:spPr/>
    </dgm:pt>
    <dgm:pt modelId="{DC0833DD-CB86-C341-95A4-EED935428102}" type="pres">
      <dgm:prSet presAssocID="{47BAA986-CE11-5C43-842C-842F9DDE1E87}" presName="linNode" presStyleCnt="0"/>
      <dgm:spPr/>
    </dgm:pt>
    <dgm:pt modelId="{7050D423-0AAE-4740-AE42-2C103032B1A9}" type="pres">
      <dgm:prSet presAssocID="{47BAA986-CE11-5C43-842C-842F9DDE1E87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13CAEA55-79F4-6C4C-8A30-1E59441B6D59}" type="pres">
      <dgm:prSet presAssocID="{47BAA986-CE11-5C43-842C-842F9DDE1E87}" presName="descendantText" presStyleLbl="alignAccFollowNode1" presStyleIdx="1" presStyleCnt="3" custScaleY="136159">
        <dgm:presLayoutVars>
          <dgm:bulletEnabled val="1"/>
        </dgm:presLayoutVars>
      </dgm:prSet>
      <dgm:spPr/>
    </dgm:pt>
    <dgm:pt modelId="{72EEADB0-4DFC-404E-BC48-871A9DF61BF8}" type="pres">
      <dgm:prSet presAssocID="{F6309241-F260-C744-BE66-358989432764}" presName="sp" presStyleCnt="0"/>
      <dgm:spPr/>
    </dgm:pt>
    <dgm:pt modelId="{E4CD0AC6-1401-D748-B3F6-720A6E89F2D8}" type="pres">
      <dgm:prSet presAssocID="{53AE16F6-5812-BD4E-AC68-E85CCA82B429}" presName="linNode" presStyleCnt="0"/>
      <dgm:spPr/>
    </dgm:pt>
    <dgm:pt modelId="{1AE0607D-F760-2645-841F-B5EE1428EF5C}" type="pres">
      <dgm:prSet presAssocID="{53AE16F6-5812-BD4E-AC68-E85CCA82B429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993F324F-85C6-8947-BBDB-B98956322705}" type="pres">
      <dgm:prSet presAssocID="{53AE16F6-5812-BD4E-AC68-E85CCA82B429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06889602-D57A-DB4E-AFED-EF315DDE997A}" type="presOf" srcId="{F06F75C7-BAAE-B545-A148-084C1D3FFB2C}" destId="{EDDD4FC2-A513-6147-AB39-977A5463F934}" srcOrd="0" destOrd="0" presId="urn:microsoft.com/office/officeart/2005/8/layout/vList5"/>
    <dgm:cxn modelId="{067AA215-6DB2-064B-AFB1-527774840C56}" type="presOf" srcId="{53AE16F6-5812-BD4E-AC68-E85CCA82B429}" destId="{1AE0607D-F760-2645-841F-B5EE1428EF5C}" srcOrd="0" destOrd="0" presId="urn:microsoft.com/office/officeart/2005/8/layout/vList5"/>
    <dgm:cxn modelId="{3442DB16-579C-5B4C-BB51-AF0C1C24B9F8}" type="presOf" srcId="{9D47B55A-A508-5D47-8F93-A58B29F49990}" destId="{13CAEA55-79F4-6C4C-8A30-1E59441B6D59}" srcOrd="0" destOrd="4" presId="urn:microsoft.com/office/officeart/2005/8/layout/vList5"/>
    <dgm:cxn modelId="{569D1819-FD1A-6646-A869-EA0346A9CB15}" srcId="{47BAA986-CE11-5C43-842C-842F9DDE1E87}" destId="{958FBC6A-5CCD-8949-889C-30115AC99E86}" srcOrd="0" destOrd="0" parTransId="{F2E44F2C-6032-E04C-9DAD-41D7BFFD56CD}" sibTransId="{2562E559-13CA-3845-BC7B-35B4460F0EDC}"/>
    <dgm:cxn modelId="{42A09A19-4256-6F4E-A299-EB57BD9846CE}" srcId="{594193DE-4763-C249-8805-E178EEC1B5D2}" destId="{050C032F-A4F6-AD48-86CB-55A04297520B}" srcOrd="1" destOrd="0" parTransId="{7C032939-DAD5-AE43-8E40-9C074CD6D433}" sibTransId="{65C978B3-FCFA-414B-B3B8-E725FE0C81E9}"/>
    <dgm:cxn modelId="{B5A83424-F1E3-474B-AB92-9B8254505A90}" srcId="{53AE16F6-5812-BD4E-AC68-E85CCA82B429}" destId="{76F9464D-7170-A347-910C-B1F648391699}" srcOrd="0" destOrd="0" parTransId="{87002179-6B86-5741-8B09-C5EC4C2E5CBB}" sibTransId="{21680ACE-06FB-2B41-8CEA-1592ED4F494C}"/>
    <dgm:cxn modelId="{F3D68A25-027D-4645-82B0-5123C579BEC8}" srcId="{53AE16F6-5812-BD4E-AC68-E85CCA82B429}" destId="{E188F63B-69A0-B44E-91F2-D3725A2650D8}" srcOrd="4" destOrd="0" parTransId="{081D67A6-8A8B-BC41-8E4B-5699DABB1D28}" sibTransId="{0875128F-58D6-F646-BA28-B2C08A102728}"/>
    <dgm:cxn modelId="{03BE7C2E-10D6-CE4B-B062-AD49D52A2D58}" srcId="{594193DE-4763-C249-8805-E178EEC1B5D2}" destId="{859C9D33-8F96-DE44-939F-D221025D46BB}" srcOrd="3" destOrd="0" parTransId="{8A357AA6-1255-804E-8426-E4C5366C3773}" sibTransId="{22925A5B-1DFA-D44B-B212-1D694BF02329}"/>
    <dgm:cxn modelId="{D5164039-6A88-6A4D-9088-837D8A1180F3}" type="presOf" srcId="{E188F63B-69A0-B44E-91F2-D3725A2650D8}" destId="{993F324F-85C6-8947-BBDB-B98956322705}" srcOrd="0" destOrd="4" presId="urn:microsoft.com/office/officeart/2005/8/layout/vList5"/>
    <dgm:cxn modelId="{433D403A-6890-EB46-B57B-3C8398B5CEEC}" srcId="{F06F75C7-BAAE-B545-A148-084C1D3FFB2C}" destId="{47BAA986-CE11-5C43-842C-842F9DDE1E87}" srcOrd="1" destOrd="0" parTransId="{6F503452-0310-A146-937E-052C7BFE24FA}" sibTransId="{F6309241-F260-C744-BE66-358989432764}"/>
    <dgm:cxn modelId="{CAFAE65F-29EA-C94D-BCBD-ECC01B6EA901}" type="presOf" srcId="{DA5A32DB-727F-CB4A-BAE2-A8D2B797847C}" destId="{993F324F-85C6-8947-BBDB-B98956322705}" srcOrd="0" destOrd="2" presId="urn:microsoft.com/office/officeart/2005/8/layout/vList5"/>
    <dgm:cxn modelId="{EFA6DF67-DC5C-BD4A-B5ED-4D277B07AFA1}" srcId="{47BAA986-CE11-5C43-842C-842F9DDE1E87}" destId="{DD2D00AE-065F-BE43-A1F9-355DD3B8BA2F}" srcOrd="2" destOrd="0" parTransId="{7721BF7F-B1A8-1841-B84F-1FC2269A446A}" sibTransId="{AF5769A9-A66D-2A47-A4D1-8B0542E59566}"/>
    <dgm:cxn modelId="{D9E4AA6C-80EA-5442-9B9B-F50310B84023}" type="presOf" srcId="{958FBC6A-5CCD-8949-889C-30115AC99E86}" destId="{13CAEA55-79F4-6C4C-8A30-1E59441B6D59}" srcOrd="0" destOrd="0" presId="urn:microsoft.com/office/officeart/2005/8/layout/vList5"/>
    <dgm:cxn modelId="{1299BF74-8D54-BB48-A21F-27BA0D199AB0}" type="presOf" srcId="{13593E80-6224-4149-8109-0F73764B0581}" destId="{13CAEA55-79F4-6C4C-8A30-1E59441B6D59}" srcOrd="0" destOrd="1" presId="urn:microsoft.com/office/officeart/2005/8/layout/vList5"/>
    <dgm:cxn modelId="{C3794075-884C-8D49-B3A2-16119E439C8E}" srcId="{47BAA986-CE11-5C43-842C-842F9DDE1E87}" destId="{FE395B71-2BA2-A242-87BE-B309AF2D9191}" srcOrd="3" destOrd="0" parTransId="{BD958198-99C9-974A-B1E3-7765B469161D}" sibTransId="{FCC0C951-A822-314F-95E1-90B235D121C2}"/>
    <dgm:cxn modelId="{56630E78-2A04-1F41-B27D-AA7322EE48BF}" srcId="{F06F75C7-BAAE-B545-A148-084C1D3FFB2C}" destId="{53AE16F6-5812-BD4E-AC68-E85CCA82B429}" srcOrd="2" destOrd="0" parTransId="{E58475BC-BA40-D74A-967E-4BDB924CD6FB}" sibTransId="{1518029B-796E-BF41-A4E1-690368A5BB52}"/>
    <dgm:cxn modelId="{3325BB7C-8383-B445-A520-67C7C14C97DE}" type="presOf" srcId="{859C9D33-8F96-DE44-939F-D221025D46BB}" destId="{0A6BA90A-0B8A-104E-B02F-9A4793B99F84}" srcOrd="0" destOrd="3" presId="urn:microsoft.com/office/officeart/2005/8/layout/vList5"/>
    <dgm:cxn modelId="{9C0F358D-E205-D04E-BEAF-C9A0B1BBD96B}" type="presOf" srcId="{594193DE-4763-C249-8805-E178EEC1B5D2}" destId="{DF6160EA-8BAC-9146-A9D3-A34C1A312C61}" srcOrd="0" destOrd="0" presId="urn:microsoft.com/office/officeart/2005/8/layout/vList5"/>
    <dgm:cxn modelId="{4D2C3A94-E772-D045-BBF7-04ADEE023730}" type="presOf" srcId="{050C032F-A4F6-AD48-86CB-55A04297520B}" destId="{0A6BA90A-0B8A-104E-B02F-9A4793B99F84}" srcOrd="0" destOrd="1" presId="urn:microsoft.com/office/officeart/2005/8/layout/vList5"/>
    <dgm:cxn modelId="{07BC5997-BDE7-C741-8B6B-6B5AB9465CC6}" srcId="{594193DE-4763-C249-8805-E178EEC1B5D2}" destId="{DF893F37-798D-EA40-8822-88873F9C7FA2}" srcOrd="2" destOrd="0" parTransId="{69D5C3E7-190C-C54D-9653-CCAE6B5D7B54}" sibTransId="{57AE9327-429B-9A4B-95F9-A15A1A6F15E1}"/>
    <dgm:cxn modelId="{900D95AB-FDC9-444C-96D5-B2DD7659E558}" type="presOf" srcId="{E3549888-31D9-4340-B3FF-C44976D72379}" destId="{993F324F-85C6-8947-BBDB-B98956322705}" srcOrd="0" destOrd="3" presId="urn:microsoft.com/office/officeart/2005/8/layout/vList5"/>
    <dgm:cxn modelId="{7790C1AB-61CE-094A-9848-F7FCF19A3C9D}" srcId="{53AE16F6-5812-BD4E-AC68-E85CCA82B429}" destId="{DA5A32DB-727F-CB4A-BAE2-A8D2B797847C}" srcOrd="2" destOrd="0" parTransId="{9222BAE6-510B-EF40-B412-40A34400B456}" sibTransId="{5862CFA9-AF04-7B4A-81F3-3691F7AE2B5D}"/>
    <dgm:cxn modelId="{7F70ECAE-67B7-8B4B-BD0F-A6B19185BF08}" type="presOf" srcId="{FE395B71-2BA2-A242-87BE-B309AF2D9191}" destId="{13CAEA55-79F4-6C4C-8A30-1E59441B6D59}" srcOrd="0" destOrd="3" presId="urn:microsoft.com/office/officeart/2005/8/layout/vList5"/>
    <dgm:cxn modelId="{D4A06FAF-DC7B-6349-B86C-3D4AF4ECA340}" srcId="{47BAA986-CE11-5C43-842C-842F9DDE1E87}" destId="{13593E80-6224-4149-8109-0F73764B0581}" srcOrd="1" destOrd="0" parTransId="{432DB787-2D8F-854A-B52B-7B2DF8C614A0}" sibTransId="{ED8671C1-B5E4-1B49-938E-720C872DBEAF}"/>
    <dgm:cxn modelId="{E70BE0B0-8C0C-9A44-A861-A80330227CF6}" type="presOf" srcId="{093503BE-FB43-BB48-9487-8B01BF7AC18E}" destId="{993F324F-85C6-8947-BBDB-B98956322705}" srcOrd="0" destOrd="1" presId="urn:microsoft.com/office/officeart/2005/8/layout/vList5"/>
    <dgm:cxn modelId="{401213B1-F5F7-3C4D-8CD3-1F37607B2D1E}" srcId="{47BAA986-CE11-5C43-842C-842F9DDE1E87}" destId="{9D47B55A-A508-5D47-8F93-A58B29F49990}" srcOrd="4" destOrd="0" parTransId="{780E9EC3-B748-6840-8867-C32A87D3EC73}" sibTransId="{E8413068-67B5-1A42-973D-48801053F4D4}"/>
    <dgm:cxn modelId="{5DDE28C0-5777-7E40-A476-02FBDA8B1734}" srcId="{F06F75C7-BAAE-B545-A148-084C1D3FFB2C}" destId="{594193DE-4763-C249-8805-E178EEC1B5D2}" srcOrd="0" destOrd="0" parTransId="{036538E3-E798-D74B-9AB9-B68D1BE8904C}" sibTransId="{B8B86B14-04A6-6641-A9E3-99B3E6531A9B}"/>
    <dgm:cxn modelId="{4EB721C7-BBDE-E44D-BAF3-B0DD6D17B097}" type="presOf" srcId="{124914E0-BAF1-DE48-92CB-F1518C7C369B}" destId="{0A6BA90A-0B8A-104E-B02F-9A4793B99F84}" srcOrd="0" destOrd="0" presId="urn:microsoft.com/office/officeart/2005/8/layout/vList5"/>
    <dgm:cxn modelId="{7C0892CD-735E-004D-B524-773DCB898EAA}" type="presOf" srcId="{47BAA986-CE11-5C43-842C-842F9DDE1E87}" destId="{7050D423-0AAE-4740-AE42-2C103032B1A9}" srcOrd="0" destOrd="0" presId="urn:microsoft.com/office/officeart/2005/8/layout/vList5"/>
    <dgm:cxn modelId="{612A8CCE-60BD-164C-9134-BA630315F516}" type="presOf" srcId="{DF893F37-798D-EA40-8822-88873F9C7FA2}" destId="{0A6BA90A-0B8A-104E-B02F-9A4793B99F84}" srcOrd="0" destOrd="2" presId="urn:microsoft.com/office/officeart/2005/8/layout/vList5"/>
    <dgm:cxn modelId="{AE477ECF-4D08-5D45-934E-28146AB7934E}" srcId="{53AE16F6-5812-BD4E-AC68-E85CCA82B429}" destId="{093503BE-FB43-BB48-9487-8B01BF7AC18E}" srcOrd="1" destOrd="0" parTransId="{356AC124-BDB5-CF45-92FE-B57ADA4D389E}" sibTransId="{A8F3F4D9-0476-5746-AE65-D21209A446BD}"/>
    <dgm:cxn modelId="{06783AE1-E36E-0F4D-94CC-8A3E4CF64958}" srcId="{53AE16F6-5812-BD4E-AC68-E85CCA82B429}" destId="{E3549888-31D9-4340-B3FF-C44976D72379}" srcOrd="3" destOrd="0" parTransId="{1EE54A1A-8AAC-DF4D-BBF2-2D5100785503}" sibTransId="{92C4A120-80AF-6D48-94EF-02CA8609A3D3}"/>
    <dgm:cxn modelId="{E552D6EE-5A54-B345-ACAC-0F96DAEBABD4}" type="presOf" srcId="{DD2D00AE-065F-BE43-A1F9-355DD3B8BA2F}" destId="{13CAEA55-79F4-6C4C-8A30-1E59441B6D59}" srcOrd="0" destOrd="2" presId="urn:microsoft.com/office/officeart/2005/8/layout/vList5"/>
    <dgm:cxn modelId="{BC18C5F6-9618-F841-9AE1-8F6802DB3F01}" type="presOf" srcId="{76F9464D-7170-A347-910C-B1F648391699}" destId="{993F324F-85C6-8947-BBDB-B98956322705}" srcOrd="0" destOrd="0" presId="urn:microsoft.com/office/officeart/2005/8/layout/vList5"/>
    <dgm:cxn modelId="{5B82DDF9-0493-CD4D-AE88-D6F108F47A4E}" srcId="{594193DE-4763-C249-8805-E178EEC1B5D2}" destId="{124914E0-BAF1-DE48-92CB-F1518C7C369B}" srcOrd="0" destOrd="0" parTransId="{01582854-1133-7748-B1F0-633E81138D75}" sibTransId="{103BB5DA-261D-7E40-A95E-CC0980AF54DF}"/>
    <dgm:cxn modelId="{8B61029A-5569-8B4D-B9C1-859FB1BB59C6}" type="presParOf" srcId="{EDDD4FC2-A513-6147-AB39-977A5463F934}" destId="{457937AA-6554-1D41-9BE4-0A5CC0133852}" srcOrd="0" destOrd="0" presId="urn:microsoft.com/office/officeart/2005/8/layout/vList5"/>
    <dgm:cxn modelId="{A5F9F1F1-CC95-A34E-82D7-21427052BF24}" type="presParOf" srcId="{457937AA-6554-1D41-9BE4-0A5CC0133852}" destId="{DF6160EA-8BAC-9146-A9D3-A34C1A312C61}" srcOrd="0" destOrd="0" presId="urn:microsoft.com/office/officeart/2005/8/layout/vList5"/>
    <dgm:cxn modelId="{A058F79F-1136-B749-923E-3A853CB573E7}" type="presParOf" srcId="{457937AA-6554-1D41-9BE4-0A5CC0133852}" destId="{0A6BA90A-0B8A-104E-B02F-9A4793B99F84}" srcOrd="1" destOrd="0" presId="urn:microsoft.com/office/officeart/2005/8/layout/vList5"/>
    <dgm:cxn modelId="{08BE7790-B4D9-D64B-B115-ED49A4505CE9}" type="presParOf" srcId="{EDDD4FC2-A513-6147-AB39-977A5463F934}" destId="{04A0055F-F620-214B-85FD-C6E8FBD5576D}" srcOrd="1" destOrd="0" presId="urn:microsoft.com/office/officeart/2005/8/layout/vList5"/>
    <dgm:cxn modelId="{F7D39DBF-2FF4-2643-9035-566191B766B5}" type="presParOf" srcId="{EDDD4FC2-A513-6147-AB39-977A5463F934}" destId="{DC0833DD-CB86-C341-95A4-EED935428102}" srcOrd="2" destOrd="0" presId="urn:microsoft.com/office/officeart/2005/8/layout/vList5"/>
    <dgm:cxn modelId="{6A5B7257-B61E-7547-BCF7-4480901FC9D6}" type="presParOf" srcId="{DC0833DD-CB86-C341-95A4-EED935428102}" destId="{7050D423-0AAE-4740-AE42-2C103032B1A9}" srcOrd="0" destOrd="0" presId="urn:microsoft.com/office/officeart/2005/8/layout/vList5"/>
    <dgm:cxn modelId="{C1551F60-2789-094D-8AEB-F8AC534B28B9}" type="presParOf" srcId="{DC0833DD-CB86-C341-95A4-EED935428102}" destId="{13CAEA55-79F4-6C4C-8A30-1E59441B6D59}" srcOrd="1" destOrd="0" presId="urn:microsoft.com/office/officeart/2005/8/layout/vList5"/>
    <dgm:cxn modelId="{34E8AF2D-1328-D348-880C-F02E2C0730BE}" type="presParOf" srcId="{EDDD4FC2-A513-6147-AB39-977A5463F934}" destId="{72EEADB0-4DFC-404E-BC48-871A9DF61BF8}" srcOrd="3" destOrd="0" presId="urn:microsoft.com/office/officeart/2005/8/layout/vList5"/>
    <dgm:cxn modelId="{6B13168A-EE15-4941-9FF7-4E2564C7CEA8}" type="presParOf" srcId="{EDDD4FC2-A513-6147-AB39-977A5463F934}" destId="{E4CD0AC6-1401-D748-B3F6-720A6E89F2D8}" srcOrd="4" destOrd="0" presId="urn:microsoft.com/office/officeart/2005/8/layout/vList5"/>
    <dgm:cxn modelId="{394AC5E1-599C-E447-8552-224662297437}" type="presParOf" srcId="{E4CD0AC6-1401-D748-B3F6-720A6E89F2D8}" destId="{1AE0607D-F760-2645-841F-B5EE1428EF5C}" srcOrd="0" destOrd="0" presId="urn:microsoft.com/office/officeart/2005/8/layout/vList5"/>
    <dgm:cxn modelId="{4228CABF-F7C3-6443-9339-6160DE2B5181}" type="presParOf" srcId="{E4CD0AC6-1401-D748-B3F6-720A6E89F2D8}" destId="{993F324F-85C6-8947-BBDB-B9895632270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BA90A-0B8A-104E-B02F-9A4793B99F84}">
      <dsp:nvSpPr>
        <dsp:cNvPr id="0" name=""/>
        <dsp:cNvSpPr/>
      </dsp:nvSpPr>
      <dsp:spPr>
        <a:xfrm rot="5400000">
          <a:off x="5278981" y="-1872821"/>
          <a:ext cx="1566981" cy="57058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Montañas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Valles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Llanuras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Mesetas</a:t>
          </a:r>
          <a:r>
            <a:rPr lang="en-US" sz="1700" kern="1200" dirty="0"/>
            <a:t> </a:t>
          </a:r>
          <a:r>
            <a:rPr lang="en-US" sz="1700" kern="1200" dirty="0" err="1"/>
            <a:t>o</a:t>
          </a:r>
          <a:r>
            <a:rPr lang="en-US" sz="1700" kern="1200" dirty="0"/>
            <a:t> </a:t>
          </a:r>
          <a:r>
            <a:rPr lang="en-US" sz="1700" kern="1200" dirty="0" err="1"/>
            <a:t>altiplanos</a:t>
          </a:r>
          <a:endParaRPr lang="en-US" sz="1700" kern="1200" dirty="0"/>
        </a:p>
      </dsp:txBody>
      <dsp:txXfrm rot="-5400000">
        <a:off x="3209544" y="273110"/>
        <a:ext cx="5629362" cy="1413993"/>
      </dsp:txXfrm>
    </dsp:sp>
    <dsp:sp modelId="{DF6160EA-8BAC-9146-A9D3-A34C1A312C61}">
      <dsp:nvSpPr>
        <dsp:cNvPr id="0" name=""/>
        <dsp:cNvSpPr/>
      </dsp:nvSpPr>
      <dsp:spPr>
        <a:xfrm>
          <a:off x="0" y="743"/>
          <a:ext cx="3209544" cy="195872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alpha val="85000"/>
                <a:satMod val="15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alpha val="95000"/>
                <a:satMod val="130000"/>
              </a:schemeClr>
            </a:gs>
            <a:gs pos="67000">
              <a:schemeClr val="accent1">
                <a:hueOff val="0"/>
                <a:satOff val="0"/>
                <a:lumOff val="0"/>
                <a:alphaOff val="0"/>
                <a:shade val="70000"/>
                <a:satMod val="13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50000"/>
                <a:satMod val="135000"/>
              </a:schemeClr>
            </a:gs>
          </a:gsLst>
          <a:lin ang="13200000" scaled="1"/>
        </a:gradFill>
        <a:ln>
          <a:noFill/>
        </a:ln>
        <a:effectLst/>
        <a:scene3d>
          <a:camera prst="orthographicFront">
            <a:rot lat="0" lon="0" rev="0"/>
          </a:camera>
          <a:lightRig rig="twoPt" dir="tl"/>
        </a:scene3d>
        <a:sp3d extrusionH="12700" prstMaterial="softEdge">
          <a:bevelT w="25400" h="508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El relieve de los </a:t>
          </a:r>
          <a:r>
            <a:rPr lang="en-US" sz="3000" kern="1200" dirty="0" err="1"/>
            <a:t>continentes</a:t>
          </a:r>
          <a:endParaRPr lang="en-US" sz="3000" kern="1200" dirty="0"/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95617" y="96360"/>
        <a:ext cx="3018310" cy="1767492"/>
      </dsp:txXfrm>
    </dsp:sp>
    <dsp:sp modelId="{13CAEA55-79F4-6C4C-8A30-1E59441B6D59}">
      <dsp:nvSpPr>
        <dsp:cNvPr id="0" name=""/>
        <dsp:cNvSpPr/>
      </dsp:nvSpPr>
      <dsp:spPr>
        <a:xfrm rot="5400000">
          <a:off x="4983843" y="276841"/>
          <a:ext cx="2133586" cy="569471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Península</a:t>
          </a:r>
          <a:r>
            <a:rPr lang="en-US" sz="1700" kern="1200" dirty="0"/>
            <a:t>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Cabo</a:t>
          </a:r>
          <a:r>
            <a:rPr lang="en-US" sz="1700" kern="1200" dirty="0"/>
            <a:t>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Golfo</a:t>
          </a:r>
          <a:r>
            <a:rPr lang="en-US" sz="1700" kern="1200" dirty="0"/>
            <a:t>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Isla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Ría</a:t>
          </a:r>
          <a:endParaRPr lang="en-US" sz="1700" kern="1200" dirty="0"/>
        </a:p>
      </dsp:txBody>
      <dsp:txXfrm rot="-5400000">
        <a:off x="3203278" y="2161560"/>
        <a:ext cx="5590564" cy="1925280"/>
      </dsp:txXfrm>
    </dsp:sp>
    <dsp:sp modelId="{7050D423-0AAE-4740-AE42-2C103032B1A9}">
      <dsp:nvSpPr>
        <dsp:cNvPr id="0" name=""/>
        <dsp:cNvSpPr/>
      </dsp:nvSpPr>
      <dsp:spPr>
        <a:xfrm>
          <a:off x="0" y="2144836"/>
          <a:ext cx="3203278" cy="195872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alpha val="85000"/>
                <a:satMod val="15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alpha val="95000"/>
                <a:satMod val="130000"/>
              </a:schemeClr>
            </a:gs>
            <a:gs pos="67000">
              <a:schemeClr val="accent1">
                <a:hueOff val="0"/>
                <a:satOff val="0"/>
                <a:lumOff val="0"/>
                <a:alphaOff val="0"/>
                <a:shade val="70000"/>
                <a:satMod val="13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50000"/>
                <a:satMod val="135000"/>
              </a:schemeClr>
            </a:gs>
          </a:gsLst>
          <a:lin ang="13200000" scaled="1"/>
        </a:gradFill>
        <a:ln>
          <a:noFill/>
        </a:ln>
        <a:effectLst/>
        <a:scene3d>
          <a:camera prst="orthographicFront">
            <a:rot lat="0" lon="0" rev="0"/>
          </a:camera>
          <a:lightRig rig="twoPt" dir="tl"/>
        </a:scene3d>
        <a:sp3d extrusionH="12700" prstMaterial="softEdge">
          <a:bevelT w="25400" h="508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El relieve </a:t>
          </a:r>
          <a:r>
            <a:rPr lang="en-US" sz="3000" kern="1200" dirty="0" err="1"/>
            <a:t>costero</a:t>
          </a:r>
          <a:endParaRPr lang="en-US" sz="3000" kern="1200" dirty="0"/>
        </a:p>
      </dsp:txBody>
      <dsp:txXfrm>
        <a:off x="95617" y="2240453"/>
        <a:ext cx="3012044" cy="1767492"/>
      </dsp:txXfrm>
    </dsp:sp>
    <dsp:sp modelId="{993F324F-85C6-8947-BBDB-B98956322705}">
      <dsp:nvSpPr>
        <dsp:cNvPr id="0" name=""/>
        <dsp:cNvSpPr/>
      </dsp:nvSpPr>
      <dsp:spPr>
        <a:xfrm rot="5400000">
          <a:off x="5278981" y="2415365"/>
          <a:ext cx="1566981" cy="57058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Plataformas</a:t>
          </a:r>
          <a:r>
            <a:rPr lang="en-US" sz="1700" kern="1200" dirty="0"/>
            <a:t> </a:t>
          </a:r>
          <a:r>
            <a:rPr lang="en-US" sz="1700" kern="1200" dirty="0" err="1"/>
            <a:t>continentales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Talud</a:t>
          </a:r>
          <a:r>
            <a:rPr lang="en-US" sz="1700" kern="1200" dirty="0"/>
            <a:t> continental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Llanura</a:t>
          </a:r>
          <a:r>
            <a:rPr lang="en-US" sz="1700" kern="1200" dirty="0"/>
            <a:t> </a:t>
          </a:r>
          <a:r>
            <a:rPr lang="en-US" sz="1700" kern="1200" dirty="0" err="1"/>
            <a:t>abisal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Dorsal </a:t>
          </a:r>
          <a:r>
            <a:rPr lang="en-US" sz="1700" kern="1200" dirty="0" err="1"/>
            <a:t>oceánica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Fosas</a:t>
          </a:r>
          <a:r>
            <a:rPr lang="en-US" sz="1700" kern="1200" dirty="0"/>
            <a:t> marinas</a:t>
          </a:r>
        </a:p>
      </dsp:txBody>
      <dsp:txXfrm rot="-5400000">
        <a:off x="3209544" y="4561296"/>
        <a:ext cx="5629362" cy="1413993"/>
      </dsp:txXfrm>
    </dsp:sp>
    <dsp:sp modelId="{1AE0607D-F760-2645-841F-B5EE1428EF5C}">
      <dsp:nvSpPr>
        <dsp:cNvPr id="0" name=""/>
        <dsp:cNvSpPr/>
      </dsp:nvSpPr>
      <dsp:spPr>
        <a:xfrm>
          <a:off x="0" y="4288929"/>
          <a:ext cx="3209544" cy="195872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alpha val="85000"/>
                <a:satMod val="15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alpha val="95000"/>
                <a:satMod val="130000"/>
              </a:schemeClr>
            </a:gs>
            <a:gs pos="67000">
              <a:schemeClr val="accent1">
                <a:hueOff val="0"/>
                <a:satOff val="0"/>
                <a:lumOff val="0"/>
                <a:alphaOff val="0"/>
                <a:shade val="70000"/>
                <a:satMod val="13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50000"/>
                <a:satMod val="135000"/>
              </a:schemeClr>
            </a:gs>
          </a:gsLst>
          <a:lin ang="13200000" scaled="1"/>
        </a:gradFill>
        <a:ln>
          <a:noFill/>
        </a:ln>
        <a:effectLst/>
        <a:scene3d>
          <a:camera prst="orthographicFront">
            <a:rot lat="0" lon="0" rev="0"/>
          </a:camera>
          <a:lightRig rig="twoPt" dir="tl"/>
        </a:scene3d>
        <a:sp3d extrusionH="12700" prstMaterial="softEdge">
          <a:bevelT w="25400" h="508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El relieve </a:t>
          </a:r>
          <a:r>
            <a:rPr lang="en-US" sz="3000" kern="1200" dirty="0" err="1"/>
            <a:t>submarino</a:t>
          </a:r>
          <a:endParaRPr lang="en-US" sz="3000" kern="1200" dirty="0"/>
        </a:p>
      </dsp:txBody>
      <dsp:txXfrm>
        <a:off x="95617" y="4384546"/>
        <a:ext cx="3018310" cy="17674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15">
            <a:extLst>
              <a:ext uri="{FF2B5EF4-FFF2-40B4-BE49-F238E27FC236}">
                <a16:creationId xmlns:a16="http://schemas.microsoft.com/office/drawing/2014/main" id="{5ED4E144-54E4-D545-9A96-CC3597A25081}"/>
              </a:ext>
            </a:extLst>
          </p:cNvPr>
          <p:cNvSpPr/>
          <p:nvPr/>
        </p:nvSpPr>
        <p:spPr>
          <a:xfrm rot="16200000">
            <a:off x="1066800" y="1603375"/>
            <a:ext cx="3475038" cy="3475038"/>
          </a:xfrm>
          <a:prstGeom prst="round2SameRect">
            <a:avLst>
              <a:gd name="adj1" fmla="val 3122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>
              <a:solidFill>
                <a:srgbClr val="FFFFFF"/>
              </a:solidFill>
              <a:latin typeface="News Gothic MT" panose="020F0502020204030204" pitchFamily="34" charset="0"/>
            </a:endParaRPr>
          </a:p>
        </p:txBody>
      </p:sp>
      <p:grpSp>
        <p:nvGrpSpPr>
          <p:cNvPr id="5" name="Group 25">
            <a:extLst>
              <a:ext uri="{FF2B5EF4-FFF2-40B4-BE49-F238E27FC236}">
                <a16:creationId xmlns:a16="http://schemas.microsoft.com/office/drawing/2014/main" id="{D0A9EDF1-E6C2-5805-3D79-39492147DBE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71688" y="2503488"/>
            <a:ext cx="1466850" cy="1676400"/>
            <a:chOff x="1230573" y="1890215"/>
            <a:chExt cx="1444388" cy="1650696"/>
          </a:xfrm>
        </p:grpSpPr>
        <p:sp>
          <p:nvSpPr>
            <p:cNvPr id="6" name="Oval 17">
              <a:extLst>
                <a:ext uri="{FF2B5EF4-FFF2-40B4-BE49-F238E27FC236}">
                  <a16:creationId xmlns:a16="http://schemas.microsoft.com/office/drawing/2014/main" id="{84C041C3-B81F-D006-4A29-D65BB58A3B39}"/>
                </a:ext>
              </a:extLst>
            </p:cNvPr>
            <p:cNvSpPr/>
            <p:nvPr/>
          </p:nvSpPr>
          <p:spPr>
            <a:xfrm>
              <a:off x="1230573" y="1890215"/>
              <a:ext cx="1444388" cy="937895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  <p:sp>
          <p:nvSpPr>
            <p:cNvPr id="7" name="Oval 18">
              <a:extLst>
                <a:ext uri="{FF2B5EF4-FFF2-40B4-BE49-F238E27FC236}">
                  <a16:creationId xmlns:a16="http://schemas.microsoft.com/office/drawing/2014/main" id="{D0287C72-5B58-49DE-470F-86028044ECB0}"/>
                </a:ext>
              </a:extLst>
            </p:cNvPr>
            <p:cNvSpPr/>
            <p:nvPr/>
          </p:nvSpPr>
          <p:spPr>
            <a:xfrm>
              <a:off x="1935571" y="2845305"/>
              <a:ext cx="603392" cy="403295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  <p:sp>
          <p:nvSpPr>
            <p:cNvPr id="8" name="Oval 19">
              <a:extLst>
                <a:ext uri="{FF2B5EF4-FFF2-40B4-BE49-F238E27FC236}">
                  <a16:creationId xmlns:a16="http://schemas.microsoft.com/office/drawing/2014/main" id="{3BACF4C6-DCCF-B8B7-C165-E057772CBA13}"/>
                </a:ext>
              </a:extLst>
            </p:cNvPr>
            <p:cNvSpPr/>
            <p:nvPr/>
          </p:nvSpPr>
          <p:spPr>
            <a:xfrm>
              <a:off x="1901181" y="3275174"/>
              <a:ext cx="392361" cy="265737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  <p:sp>
          <p:nvSpPr>
            <p:cNvPr id="9" name="Oval 20">
              <a:extLst>
                <a:ext uri="{FF2B5EF4-FFF2-40B4-BE49-F238E27FC236}">
                  <a16:creationId xmlns:a16="http://schemas.microsoft.com/office/drawing/2014/main" id="{DE4E287D-5390-1D82-04F4-0888F98E10ED}"/>
                </a:ext>
              </a:extLst>
            </p:cNvPr>
            <p:cNvSpPr/>
            <p:nvPr/>
          </p:nvSpPr>
          <p:spPr>
            <a:xfrm>
              <a:off x="1633876" y="2395115"/>
              <a:ext cx="620586" cy="401732"/>
            </a:xfrm>
            <a:prstGeom prst="ellipse">
              <a:avLst/>
            </a:prstGeom>
            <a:solidFill>
              <a:srgbClr val="FFFFFF">
                <a:alpha val="3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</p:grpSp>
      <p:sp>
        <p:nvSpPr>
          <p:cNvPr id="10" name="Round Same Side Corner Rectangle 21">
            <a:extLst>
              <a:ext uri="{FF2B5EF4-FFF2-40B4-BE49-F238E27FC236}">
                <a16:creationId xmlns:a16="http://schemas.microsoft.com/office/drawing/2014/main" id="{64C662D4-6FD4-07B8-BD33-2EB5EB1CE896}"/>
              </a:ext>
            </a:extLst>
          </p:cNvPr>
          <p:cNvSpPr/>
          <p:nvPr/>
        </p:nvSpPr>
        <p:spPr>
          <a:xfrm rot="5400000" flipH="1">
            <a:off x="4572000" y="1603375"/>
            <a:ext cx="3475038" cy="3475038"/>
          </a:xfrm>
          <a:prstGeom prst="round2SameRect">
            <a:avLst>
              <a:gd name="adj1" fmla="val 3122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>
              <a:solidFill>
                <a:srgbClr val="FFFFFF"/>
              </a:solidFill>
              <a:latin typeface="News Gothic MT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1248" y="1680881"/>
            <a:ext cx="3273552" cy="1640541"/>
          </a:xfrm>
        </p:spPr>
        <p:txBody>
          <a:bodyPr tIns="0" bIns="0" rtlCol="0">
            <a:noAutofit/>
          </a:bodyPr>
          <a:lstStyle>
            <a:lvl1pPr algn="ct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1248" y="3384176"/>
            <a:ext cx="3273552" cy="530352"/>
          </a:xfrm>
        </p:spPr>
        <p:txBody>
          <a:bodyPr tIns="0" bIns="0" rtlCol="0">
            <a:normAutofit/>
          </a:bodyPr>
          <a:lstStyle>
            <a:lvl1pPr marL="0" indent="0" algn="ctr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495832-A405-6803-0EB0-E0D6F04AC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D861B1-D871-4312-A421-118CC438243F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8607902-706E-1DD6-D61B-F2B8634E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F42603A-A555-C933-48A0-285D14EE7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 sz="900">
                <a:solidFill>
                  <a:srgbClr val="BFBFBF"/>
                </a:solidFill>
              </a:defRPr>
            </a:lvl1pPr>
          </a:lstStyle>
          <a:p>
            <a:fld id="{B7A149D3-8DF7-4CF5-AFF3-909E503BCA8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32417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534C0-31D1-28EE-4DB6-68D9E5A7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C50E0A-337F-42E8-860F-5535E1B5E5CB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5C581-9EAB-715B-CC3B-50320D211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58473-CD6D-D24A-518F-55F29DEC9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022AB-8ACD-4210-B5F0-0145861CA2A4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474404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15">
            <a:extLst>
              <a:ext uri="{FF2B5EF4-FFF2-40B4-BE49-F238E27FC236}">
                <a16:creationId xmlns:a16="http://schemas.microsoft.com/office/drawing/2014/main" id="{6B0FFFBF-C16F-87EF-74F2-2631F7CA3AFB}"/>
              </a:ext>
            </a:extLst>
          </p:cNvPr>
          <p:cNvSpPr/>
          <p:nvPr/>
        </p:nvSpPr>
        <p:spPr>
          <a:xfrm rot="16200000">
            <a:off x="1066800" y="1603375"/>
            <a:ext cx="3475038" cy="3475038"/>
          </a:xfrm>
          <a:prstGeom prst="round2SameRect">
            <a:avLst>
              <a:gd name="adj1" fmla="val 3122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>
              <a:solidFill>
                <a:srgbClr val="FFFFFF"/>
              </a:solidFill>
              <a:latin typeface="News Gothic MT" panose="020F0502020204030204" pitchFamily="34" charset="0"/>
            </a:endParaRPr>
          </a:p>
        </p:txBody>
      </p:sp>
      <p:grpSp>
        <p:nvGrpSpPr>
          <p:cNvPr id="5" name="Group 25">
            <a:extLst>
              <a:ext uri="{FF2B5EF4-FFF2-40B4-BE49-F238E27FC236}">
                <a16:creationId xmlns:a16="http://schemas.microsoft.com/office/drawing/2014/main" id="{D6D1546C-227C-EC94-3B34-B3B8FF034CD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71688" y="1843088"/>
            <a:ext cx="1466850" cy="1676400"/>
            <a:chOff x="1230573" y="1890215"/>
            <a:chExt cx="1444388" cy="1650696"/>
          </a:xfrm>
        </p:grpSpPr>
        <p:sp>
          <p:nvSpPr>
            <p:cNvPr id="6" name="Oval 17">
              <a:extLst>
                <a:ext uri="{FF2B5EF4-FFF2-40B4-BE49-F238E27FC236}">
                  <a16:creationId xmlns:a16="http://schemas.microsoft.com/office/drawing/2014/main" id="{9D3DC426-23B8-EE8A-3417-2F6119EFB732}"/>
                </a:ext>
              </a:extLst>
            </p:cNvPr>
            <p:cNvSpPr/>
            <p:nvPr/>
          </p:nvSpPr>
          <p:spPr>
            <a:xfrm>
              <a:off x="1230573" y="1890215"/>
              <a:ext cx="1444388" cy="937895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  <p:sp>
          <p:nvSpPr>
            <p:cNvPr id="7" name="Oval 18">
              <a:extLst>
                <a:ext uri="{FF2B5EF4-FFF2-40B4-BE49-F238E27FC236}">
                  <a16:creationId xmlns:a16="http://schemas.microsoft.com/office/drawing/2014/main" id="{CE5FB4BA-F275-CB18-922E-0A6CD8C933CC}"/>
                </a:ext>
              </a:extLst>
            </p:cNvPr>
            <p:cNvSpPr/>
            <p:nvPr/>
          </p:nvSpPr>
          <p:spPr>
            <a:xfrm>
              <a:off x="1935571" y="2845305"/>
              <a:ext cx="603392" cy="403295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  <p:sp>
          <p:nvSpPr>
            <p:cNvPr id="8" name="Oval 19">
              <a:extLst>
                <a:ext uri="{FF2B5EF4-FFF2-40B4-BE49-F238E27FC236}">
                  <a16:creationId xmlns:a16="http://schemas.microsoft.com/office/drawing/2014/main" id="{76E0F574-342B-51EB-E7D3-F7BEC79547E6}"/>
                </a:ext>
              </a:extLst>
            </p:cNvPr>
            <p:cNvSpPr/>
            <p:nvPr/>
          </p:nvSpPr>
          <p:spPr>
            <a:xfrm>
              <a:off x="1901181" y="3275174"/>
              <a:ext cx="392361" cy="265737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  <p:sp>
          <p:nvSpPr>
            <p:cNvPr id="10" name="Oval 20">
              <a:extLst>
                <a:ext uri="{FF2B5EF4-FFF2-40B4-BE49-F238E27FC236}">
                  <a16:creationId xmlns:a16="http://schemas.microsoft.com/office/drawing/2014/main" id="{AE77AD7F-1D69-D9A7-94C9-E88F07723E00}"/>
                </a:ext>
              </a:extLst>
            </p:cNvPr>
            <p:cNvSpPr/>
            <p:nvPr/>
          </p:nvSpPr>
          <p:spPr>
            <a:xfrm>
              <a:off x="1633876" y="2395115"/>
              <a:ext cx="620586" cy="401732"/>
            </a:xfrm>
            <a:prstGeom prst="ellipse">
              <a:avLst/>
            </a:prstGeom>
            <a:solidFill>
              <a:srgbClr val="FFFFFF">
                <a:alpha val="3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</p:grp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 rot="5400000">
            <a:off x="4585448" y="1603786"/>
            <a:ext cx="3474720" cy="3474720"/>
          </a:xfrm>
          <a:prstGeom prst="round2SameRect">
            <a:avLst>
              <a:gd name="adj1" fmla="val 3096"/>
              <a:gd name="adj2" fmla="val 0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</p:spPr>
        <p:txBody>
          <a:bodyPr vert="vert270"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6447" y="3114115"/>
            <a:ext cx="3276600" cy="1162050"/>
          </a:xfrm>
        </p:spPr>
        <p:txBody>
          <a:bodyPr tIns="0" bIns="0">
            <a:noAutofit/>
          </a:bodyPr>
          <a:lstStyle>
            <a:lvl1pPr algn="ctr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6447" y="4343400"/>
            <a:ext cx="3276600" cy="533400"/>
          </a:xfrm>
        </p:spPr>
        <p:txBody>
          <a:bodyPr tIns="0" bIns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097C579-53BA-72E5-CDB2-B7BFDCBD67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4376C2B1-A3C2-46F0-A1AD-EEB02E884770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EF0B4EB-0EC6-DBEF-FC75-F3CD406BBB8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C3DD18E-8D9B-88EB-7417-27B092F635C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 sz="900">
                <a:solidFill>
                  <a:srgbClr val="BFBFBF"/>
                </a:solidFill>
              </a:defRPr>
            </a:lvl1pPr>
          </a:lstStyle>
          <a:p>
            <a:fld id="{53B9B32E-D096-4F89-A79D-E541979A6BD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683677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">
            <a:extLst>
              <a:ext uri="{FF2B5EF4-FFF2-40B4-BE49-F238E27FC236}">
                <a16:creationId xmlns:a16="http://schemas.microsoft.com/office/drawing/2014/main" id="{A496401E-A310-BEA6-6B5F-D8D9AD4FFB20}"/>
              </a:ext>
            </a:extLst>
          </p:cNvPr>
          <p:cNvGrpSpPr>
            <a:grpSpLocks/>
          </p:cNvGrpSpPr>
          <p:nvPr/>
        </p:nvGrpSpPr>
        <p:grpSpPr bwMode="auto">
          <a:xfrm>
            <a:off x="222250" y="1254125"/>
            <a:ext cx="7893050" cy="3919538"/>
            <a:chOff x="222912" y="1254456"/>
            <a:chExt cx="7892388" cy="3918778"/>
          </a:xfrm>
        </p:grpSpPr>
        <p:sp>
          <p:nvSpPr>
            <p:cNvPr id="5" name="Rounded Rectangle 16">
              <a:extLst>
                <a:ext uri="{FF2B5EF4-FFF2-40B4-BE49-F238E27FC236}">
                  <a16:creationId xmlns:a16="http://schemas.microsoft.com/office/drawing/2014/main" id="{191521C0-8F07-DF4F-A4D7-7AA2936CCAC9}"/>
                </a:ext>
              </a:extLst>
            </p:cNvPr>
            <p:cNvSpPr/>
            <p:nvPr/>
          </p:nvSpPr>
          <p:spPr>
            <a:xfrm>
              <a:off x="1029294" y="1600464"/>
              <a:ext cx="7086006" cy="3474364"/>
            </a:xfrm>
            <a:prstGeom prst="roundRect">
              <a:avLst>
                <a:gd name="adj" fmla="val 312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425A0E1C-B5F1-1C00-591D-6338222B87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2912" y="1254456"/>
              <a:ext cx="3428713" cy="3918778"/>
              <a:chOff x="1230573" y="1890215"/>
              <a:chExt cx="1444267" cy="1650696"/>
            </a:xfrm>
          </p:grpSpPr>
          <p:sp>
            <p:nvSpPr>
              <p:cNvPr id="7" name="Oval 18">
                <a:extLst>
                  <a:ext uri="{FF2B5EF4-FFF2-40B4-BE49-F238E27FC236}">
                    <a16:creationId xmlns:a16="http://schemas.microsoft.com/office/drawing/2014/main" id="{79281DE4-E34B-5707-8651-0390F14C2353}"/>
                  </a:ext>
                </a:extLst>
              </p:cNvPr>
              <p:cNvSpPr/>
              <p:nvPr/>
            </p:nvSpPr>
            <p:spPr>
              <a:xfrm>
                <a:off x="1230573" y="1890215"/>
                <a:ext cx="1444267" cy="937333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8" name="Oval 19">
                <a:extLst>
                  <a:ext uri="{FF2B5EF4-FFF2-40B4-BE49-F238E27FC236}">
                    <a16:creationId xmlns:a16="http://schemas.microsoft.com/office/drawing/2014/main" id="{DD3FA1DC-65EB-342D-95E9-5705DF6D4264}"/>
                  </a:ext>
                </a:extLst>
              </p:cNvPr>
              <p:cNvSpPr/>
              <p:nvPr/>
            </p:nvSpPr>
            <p:spPr>
              <a:xfrm>
                <a:off x="1935322" y="2845600"/>
                <a:ext cx="603784" cy="402478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9" name="Oval 20">
                <a:extLst>
                  <a:ext uri="{FF2B5EF4-FFF2-40B4-BE49-F238E27FC236}">
                    <a16:creationId xmlns:a16="http://schemas.microsoft.com/office/drawing/2014/main" id="{F9F374C4-00E0-CE52-D893-F5318F662C10}"/>
                  </a:ext>
                </a:extLst>
              </p:cNvPr>
              <p:cNvSpPr/>
              <p:nvPr/>
            </p:nvSpPr>
            <p:spPr>
              <a:xfrm>
                <a:off x="1901221" y="3275489"/>
                <a:ext cx="392493" cy="265422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10" name="Oval 21">
                <a:extLst>
                  <a:ext uri="{FF2B5EF4-FFF2-40B4-BE49-F238E27FC236}">
                    <a16:creationId xmlns:a16="http://schemas.microsoft.com/office/drawing/2014/main" id="{F6593BD6-2B0E-F8BF-A7DC-D6E06ED82E66}"/>
                  </a:ext>
                </a:extLst>
              </p:cNvPr>
              <p:cNvSpPr/>
              <p:nvPr/>
            </p:nvSpPr>
            <p:spPr>
              <a:xfrm>
                <a:off x="1633095" y="2394984"/>
                <a:ext cx="621837" cy="402478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182" y="2021541"/>
            <a:ext cx="4200618" cy="1362075"/>
          </a:xfrm>
        </p:spPr>
        <p:txBody>
          <a:bodyPr tIns="0" bIns="0" rtlCol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1424" y="3388659"/>
            <a:ext cx="4603376" cy="1083328"/>
          </a:xfrm>
        </p:spPr>
        <p:txBody>
          <a:bodyPr tIns="0" bIns="0" rtlCol="0">
            <a:normAutofit/>
          </a:bodyPr>
          <a:lstStyle>
            <a:lvl1pPr marL="0" indent="0" algn="r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3BFA8A0-2137-7207-2C87-553F1B4F0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A224D2-B523-4A55-9FFB-F007D88A6BD4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E315E23-C77A-A0CF-E1DA-34D682E95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718252C-4296-BE00-CDFF-BEC6F6C6B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 sz="900">
                <a:solidFill>
                  <a:srgbClr val="BFBFBF"/>
                </a:solidFill>
              </a:defRPr>
            </a:lvl1pPr>
          </a:lstStyle>
          <a:p>
            <a:fld id="{1829CA91-EF0A-49B6-8B8F-559617881E4D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27745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">
            <a:extLst>
              <a:ext uri="{FF2B5EF4-FFF2-40B4-BE49-F238E27FC236}">
                <a16:creationId xmlns:a16="http://schemas.microsoft.com/office/drawing/2014/main" id="{6463D55D-C8DA-D1A2-D55D-AAA137751E6A}"/>
              </a:ext>
            </a:extLst>
          </p:cNvPr>
          <p:cNvGrpSpPr>
            <a:grpSpLocks/>
          </p:cNvGrpSpPr>
          <p:nvPr/>
        </p:nvGrpSpPr>
        <p:grpSpPr bwMode="auto">
          <a:xfrm>
            <a:off x="7418388" y="457200"/>
            <a:ext cx="914400" cy="914400"/>
            <a:chOff x="842682" y="2971800"/>
            <a:chExt cx="914400" cy="914400"/>
          </a:xfrm>
        </p:grpSpPr>
        <p:sp>
          <p:nvSpPr>
            <p:cNvPr id="6" name="Rounded Rectangle 16">
              <a:extLst>
                <a:ext uri="{FF2B5EF4-FFF2-40B4-BE49-F238E27FC236}">
                  <a16:creationId xmlns:a16="http://schemas.microsoft.com/office/drawing/2014/main" id="{3EDD1353-E63E-C259-0CDC-5D72608EEC3A}"/>
                </a:ext>
              </a:extLst>
            </p:cNvPr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id="{EB59B005-7893-3FBC-127B-1737C2C799A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49044" y="3033713"/>
              <a:ext cx="700088" cy="801687"/>
              <a:chOff x="1231958" y="1888896"/>
              <a:chExt cx="1443061" cy="1652477"/>
            </a:xfrm>
          </p:grpSpPr>
          <p:sp>
            <p:nvSpPr>
              <p:cNvPr id="8" name="Oval 18">
                <a:extLst>
                  <a:ext uri="{FF2B5EF4-FFF2-40B4-BE49-F238E27FC236}">
                    <a16:creationId xmlns:a16="http://schemas.microsoft.com/office/drawing/2014/main" id="{601233C1-F4B1-0BBA-8CAC-AAD683F33604}"/>
                  </a:ext>
                </a:extLst>
              </p:cNvPr>
              <p:cNvSpPr/>
              <p:nvPr/>
            </p:nvSpPr>
            <p:spPr>
              <a:xfrm>
                <a:off x="1231958" y="1888896"/>
                <a:ext cx="1443061" cy="939130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9" name="Oval 19">
                <a:extLst>
                  <a:ext uri="{FF2B5EF4-FFF2-40B4-BE49-F238E27FC236}">
                    <a16:creationId xmlns:a16="http://schemas.microsoft.com/office/drawing/2014/main" id="{100D82CF-9C04-2241-070A-A30E35539944}"/>
                  </a:ext>
                </a:extLst>
              </p:cNvPr>
              <p:cNvSpPr/>
              <p:nvPr/>
            </p:nvSpPr>
            <p:spPr>
              <a:xfrm>
                <a:off x="1935492" y="2844388"/>
                <a:ext cx="605364" cy="402484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10" name="Oval 20">
                <a:extLst>
                  <a:ext uri="{FF2B5EF4-FFF2-40B4-BE49-F238E27FC236}">
                    <a16:creationId xmlns:a16="http://schemas.microsoft.com/office/drawing/2014/main" id="{C71453D0-CF08-490F-AC36-05419EBF61DB}"/>
                  </a:ext>
                </a:extLst>
              </p:cNvPr>
              <p:cNvSpPr/>
              <p:nvPr/>
            </p:nvSpPr>
            <p:spPr>
              <a:xfrm>
                <a:off x="1902769" y="3276323"/>
                <a:ext cx="392669" cy="265050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11" name="Oval 21">
                <a:extLst>
                  <a:ext uri="{FF2B5EF4-FFF2-40B4-BE49-F238E27FC236}">
                    <a16:creationId xmlns:a16="http://schemas.microsoft.com/office/drawing/2014/main" id="{92C043FC-25FC-E23B-A9A5-43C7030011C6}"/>
                  </a:ext>
                </a:extLst>
              </p:cNvPr>
              <p:cNvSpPr/>
              <p:nvPr/>
            </p:nvSpPr>
            <p:spPr>
              <a:xfrm>
                <a:off x="1634445" y="2392820"/>
                <a:ext cx="621727" cy="405757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70" y="224118"/>
            <a:ext cx="4800600" cy="886968"/>
          </a:xfrm>
        </p:spPr>
        <p:txBody>
          <a:bodyPr lIns="45720"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2474" y="1600200"/>
            <a:ext cx="3703320" cy="4525963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7" y="1600200"/>
            <a:ext cx="3703320" cy="4525963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1666CF4D-564D-E7CE-6587-F05270924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A4C387-6F2E-41F2-86B0-37251B983D4A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1FE36450-9410-7724-5D11-685A33052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765A94CE-7533-7F84-E52F-E3412D109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1675" y="363538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64F9B4A2-EC15-4F2D-8BA1-A72EC0318315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84006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>
            <a:extLst>
              <a:ext uri="{FF2B5EF4-FFF2-40B4-BE49-F238E27FC236}">
                <a16:creationId xmlns:a16="http://schemas.microsoft.com/office/drawing/2014/main" id="{707F8F97-502F-EA50-6995-5ED44EDEFC5C}"/>
              </a:ext>
            </a:extLst>
          </p:cNvPr>
          <p:cNvGrpSpPr>
            <a:grpSpLocks/>
          </p:cNvGrpSpPr>
          <p:nvPr/>
        </p:nvGrpSpPr>
        <p:grpSpPr bwMode="auto">
          <a:xfrm>
            <a:off x="7418388" y="457200"/>
            <a:ext cx="914400" cy="914400"/>
            <a:chOff x="842682" y="2971800"/>
            <a:chExt cx="914400" cy="914400"/>
          </a:xfrm>
        </p:grpSpPr>
        <p:sp>
          <p:nvSpPr>
            <p:cNvPr id="8" name="Rounded Rectangle 16">
              <a:extLst>
                <a:ext uri="{FF2B5EF4-FFF2-40B4-BE49-F238E27FC236}">
                  <a16:creationId xmlns:a16="http://schemas.microsoft.com/office/drawing/2014/main" id="{5DF5F142-DA1C-860B-60F1-6B59F1B61D55}"/>
                </a:ext>
              </a:extLst>
            </p:cNvPr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  <p:grpSp>
          <p:nvGrpSpPr>
            <p:cNvPr id="9" name="Group 17">
              <a:extLst>
                <a:ext uri="{FF2B5EF4-FFF2-40B4-BE49-F238E27FC236}">
                  <a16:creationId xmlns:a16="http://schemas.microsoft.com/office/drawing/2014/main" id="{F757ED56-AEC4-FE69-4916-0B0F6A1106F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49044" y="3033713"/>
              <a:ext cx="700088" cy="801687"/>
              <a:chOff x="1231958" y="1888896"/>
              <a:chExt cx="1443061" cy="1652477"/>
            </a:xfrm>
          </p:grpSpPr>
          <p:sp>
            <p:nvSpPr>
              <p:cNvPr id="10" name="Oval 18">
                <a:extLst>
                  <a:ext uri="{FF2B5EF4-FFF2-40B4-BE49-F238E27FC236}">
                    <a16:creationId xmlns:a16="http://schemas.microsoft.com/office/drawing/2014/main" id="{C42A97DD-4AA0-B701-C98E-FEDD4C184A65}"/>
                  </a:ext>
                </a:extLst>
              </p:cNvPr>
              <p:cNvSpPr/>
              <p:nvPr/>
            </p:nvSpPr>
            <p:spPr>
              <a:xfrm>
                <a:off x="1231958" y="1888896"/>
                <a:ext cx="1443061" cy="939130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11" name="Oval 19">
                <a:extLst>
                  <a:ext uri="{FF2B5EF4-FFF2-40B4-BE49-F238E27FC236}">
                    <a16:creationId xmlns:a16="http://schemas.microsoft.com/office/drawing/2014/main" id="{A011DC1C-4FC1-B3BA-AC32-AC78A2C3B09D}"/>
                  </a:ext>
                </a:extLst>
              </p:cNvPr>
              <p:cNvSpPr/>
              <p:nvPr/>
            </p:nvSpPr>
            <p:spPr>
              <a:xfrm>
                <a:off x="1935492" y="2844388"/>
                <a:ext cx="605364" cy="402484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12" name="Oval 20">
                <a:extLst>
                  <a:ext uri="{FF2B5EF4-FFF2-40B4-BE49-F238E27FC236}">
                    <a16:creationId xmlns:a16="http://schemas.microsoft.com/office/drawing/2014/main" id="{307C20AD-B7B5-41EA-CBA9-365F41458AA1}"/>
                  </a:ext>
                </a:extLst>
              </p:cNvPr>
              <p:cNvSpPr/>
              <p:nvPr/>
            </p:nvSpPr>
            <p:spPr>
              <a:xfrm>
                <a:off x="1902769" y="3276323"/>
                <a:ext cx="392669" cy="265050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13" name="Oval 21">
                <a:extLst>
                  <a:ext uri="{FF2B5EF4-FFF2-40B4-BE49-F238E27FC236}">
                    <a16:creationId xmlns:a16="http://schemas.microsoft.com/office/drawing/2014/main" id="{829EBC06-F19A-E46D-5884-6D076E521D0F}"/>
                  </a:ext>
                </a:extLst>
              </p:cNvPr>
              <p:cNvSpPr/>
              <p:nvPr/>
            </p:nvSpPr>
            <p:spPr>
              <a:xfrm>
                <a:off x="1634445" y="2392820"/>
                <a:ext cx="621727" cy="405757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4" y="228600"/>
            <a:ext cx="4800600" cy="886968"/>
          </a:xfrm>
        </p:spPr>
        <p:txBody>
          <a:bodyPr lIns="45720" rtlCol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212" y="1548761"/>
            <a:ext cx="3657600" cy="274320"/>
          </a:xfrm>
          <a:prstGeom prst="roundRect">
            <a:avLst>
              <a:gd name="adj" fmla="val 31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8352" y="2021456"/>
            <a:ext cx="3703320" cy="4106294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1533" y="1548761"/>
            <a:ext cx="3657600" cy="274320"/>
          </a:xfrm>
          <a:prstGeom prst="roundRect">
            <a:avLst>
              <a:gd name="adj" fmla="val 3405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8673" y="2019869"/>
            <a:ext cx="3703320" cy="4106294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14" name="Date Placeholder 6">
            <a:extLst>
              <a:ext uri="{FF2B5EF4-FFF2-40B4-BE49-F238E27FC236}">
                <a16:creationId xmlns:a16="http://schemas.microsoft.com/office/drawing/2014/main" id="{58104144-CF91-FF29-AE03-16830E169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CC37A7-5682-4377-8606-0B47820B4302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15" name="Footer Placeholder 7">
            <a:extLst>
              <a:ext uri="{FF2B5EF4-FFF2-40B4-BE49-F238E27FC236}">
                <a16:creationId xmlns:a16="http://schemas.microsoft.com/office/drawing/2014/main" id="{569BCF19-B6A6-E072-DA38-F0B508361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68197F3A-2A06-EE28-4EEE-BFCA6FB9B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1675" y="365125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B18045D-E0FE-464D-B932-1769763C9B2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00333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>
            <a:extLst>
              <a:ext uri="{FF2B5EF4-FFF2-40B4-BE49-F238E27FC236}">
                <a16:creationId xmlns:a16="http://schemas.microsoft.com/office/drawing/2014/main" id="{95DFEE4B-0A44-EEB6-893B-1A496AD8221E}"/>
              </a:ext>
            </a:extLst>
          </p:cNvPr>
          <p:cNvGrpSpPr>
            <a:grpSpLocks/>
          </p:cNvGrpSpPr>
          <p:nvPr/>
        </p:nvGrpSpPr>
        <p:grpSpPr bwMode="auto">
          <a:xfrm>
            <a:off x="7418388" y="457200"/>
            <a:ext cx="914400" cy="914400"/>
            <a:chOff x="842682" y="2971800"/>
            <a:chExt cx="914400" cy="914400"/>
          </a:xfrm>
        </p:grpSpPr>
        <p:sp>
          <p:nvSpPr>
            <p:cNvPr id="4" name="Rounded Rectangle 16">
              <a:extLst>
                <a:ext uri="{FF2B5EF4-FFF2-40B4-BE49-F238E27FC236}">
                  <a16:creationId xmlns:a16="http://schemas.microsoft.com/office/drawing/2014/main" id="{64427362-69D0-4369-218F-BEA0C3FF7896}"/>
                </a:ext>
              </a:extLst>
            </p:cNvPr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  <p:grpSp>
          <p:nvGrpSpPr>
            <p:cNvPr id="5" name="Group 10">
              <a:extLst>
                <a:ext uri="{FF2B5EF4-FFF2-40B4-BE49-F238E27FC236}">
                  <a16:creationId xmlns:a16="http://schemas.microsoft.com/office/drawing/2014/main" id="{CF8E2EA8-1D30-3245-1C41-4B7EAA5AE9C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49044" y="3033713"/>
              <a:ext cx="700088" cy="801687"/>
              <a:chOff x="1231958" y="1888896"/>
              <a:chExt cx="1443061" cy="1652477"/>
            </a:xfrm>
          </p:grpSpPr>
          <p:sp>
            <p:nvSpPr>
              <p:cNvPr id="6" name="Oval 18">
                <a:extLst>
                  <a:ext uri="{FF2B5EF4-FFF2-40B4-BE49-F238E27FC236}">
                    <a16:creationId xmlns:a16="http://schemas.microsoft.com/office/drawing/2014/main" id="{0995AD5C-FA09-4E48-ED99-5599354AA7FC}"/>
                  </a:ext>
                </a:extLst>
              </p:cNvPr>
              <p:cNvSpPr/>
              <p:nvPr/>
            </p:nvSpPr>
            <p:spPr>
              <a:xfrm>
                <a:off x="1231958" y="1888896"/>
                <a:ext cx="1443061" cy="939130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7" name="Oval 19">
                <a:extLst>
                  <a:ext uri="{FF2B5EF4-FFF2-40B4-BE49-F238E27FC236}">
                    <a16:creationId xmlns:a16="http://schemas.microsoft.com/office/drawing/2014/main" id="{84331CCD-48B2-5650-DDC9-674B1D54553E}"/>
                  </a:ext>
                </a:extLst>
              </p:cNvPr>
              <p:cNvSpPr/>
              <p:nvPr/>
            </p:nvSpPr>
            <p:spPr>
              <a:xfrm>
                <a:off x="1935492" y="2844388"/>
                <a:ext cx="605364" cy="402484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8" name="Oval 20">
                <a:extLst>
                  <a:ext uri="{FF2B5EF4-FFF2-40B4-BE49-F238E27FC236}">
                    <a16:creationId xmlns:a16="http://schemas.microsoft.com/office/drawing/2014/main" id="{D2369AAC-EEE1-1F7B-015E-20E60895CDA1}"/>
                  </a:ext>
                </a:extLst>
              </p:cNvPr>
              <p:cNvSpPr/>
              <p:nvPr/>
            </p:nvSpPr>
            <p:spPr>
              <a:xfrm>
                <a:off x="1902769" y="3276323"/>
                <a:ext cx="392669" cy="265050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9" name="Oval 21">
                <a:extLst>
                  <a:ext uri="{FF2B5EF4-FFF2-40B4-BE49-F238E27FC236}">
                    <a16:creationId xmlns:a16="http://schemas.microsoft.com/office/drawing/2014/main" id="{D5B15CA6-FC3F-7C6D-ED40-15BF010BBCA9}"/>
                  </a:ext>
                </a:extLst>
              </p:cNvPr>
              <p:cNvSpPr/>
              <p:nvPr/>
            </p:nvSpPr>
            <p:spPr>
              <a:xfrm>
                <a:off x="1634445" y="2392820"/>
                <a:ext cx="621727" cy="405757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4" y="228600"/>
            <a:ext cx="4800600" cy="886968"/>
          </a:xfrm>
        </p:spPr>
        <p:txBody>
          <a:bodyPr lIns="45720" rtlCol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78C6A3B1-EBA7-8454-4720-A0549A0EE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272579-45FB-4CB5-AC02-0EEAEB7E628D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6501DCF9-1939-353D-D748-1BD0F9B62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425186F3-BFEA-E078-7806-5967958F5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1675" y="365125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E8E6947E-B216-4334-82B0-9452F7025745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992248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id="{45A11CB0-8B62-4C5B-7476-D276AB95A0D4}"/>
              </a:ext>
            </a:extLst>
          </p:cNvPr>
          <p:cNvGrpSpPr>
            <a:grpSpLocks/>
          </p:cNvGrpSpPr>
          <p:nvPr/>
        </p:nvGrpSpPr>
        <p:grpSpPr bwMode="auto">
          <a:xfrm>
            <a:off x="7418388" y="457200"/>
            <a:ext cx="914400" cy="914400"/>
            <a:chOff x="842682" y="2971800"/>
            <a:chExt cx="914400" cy="914400"/>
          </a:xfrm>
        </p:grpSpPr>
        <p:sp>
          <p:nvSpPr>
            <p:cNvPr id="3" name="Rounded Rectangle 16">
              <a:extLst>
                <a:ext uri="{FF2B5EF4-FFF2-40B4-BE49-F238E27FC236}">
                  <a16:creationId xmlns:a16="http://schemas.microsoft.com/office/drawing/2014/main" id="{5C7601D7-8035-D4D4-E00B-4318611888EB}"/>
                </a:ext>
              </a:extLst>
            </p:cNvPr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id="{26C839B4-E1EF-1CDD-099F-2D36D0E4105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49044" y="3033713"/>
              <a:ext cx="700088" cy="801687"/>
              <a:chOff x="1231958" y="1888896"/>
              <a:chExt cx="1443061" cy="1652477"/>
            </a:xfrm>
          </p:grpSpPr>
          <p:sp>
            <p:nvSpPr>
              <p:cNvPr id="5" name="Oval 18">
                <a:extLst>
                  <a:ext uri="{FF2B5EF4-FFF2-40B4-BE49-F238E27FC236}">
                    <a16:creationId xmlns:a16="http://schemas.microsoft.com/office/drawing/2014/main" id="{A651D69F-3117-62FA-B468-57363CDE5115}"/>
                  </a:ext>
                </a:extLst>
              </p:cNvPr>
              <p:cNvSpPr/>
              <p:nvPr/>
            </p:nvSpPr>
            <p:spPr>
              <a:xfrm>
                <a:off x="1231958" y="1888896"/>
                <a:ext cx="1443061" cy="939130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6" name="Oval 19">
                <a:extLst>
                  <a:ext uri="{FF2B5EF4-FFF2-40B4-BE49-F238E27FC236}">
                    <a16:creationId xmlns:a16="http://schemas.microsoft.com/office/drawing/2014/main" id="{322C960D-BB2E-7DB9-E4EF-B7C82FC22760}"/>
                  </a:ext>
                </a:extLst>
              </p:cNvPr>
              <p:cNvSpPr/>
              <p:nvPr/>
            </p:nvSpPr>
            <p:spPr>
              <a:xfrm>
                <a:off x="1935492" y="2844388"/>
                <a:ext cx="605364" cy="402484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7" name="Oval 20">
                <a:extLst>
                  <a:ext uri="{FF2B5EF4-FFF2-40B4-BE49-F238E27FC236}">
                    <a16:creationId xmlns:a16="http://schemas.microsoft.com/office/drawing/2014/main" id="{9AF73844-0A2F-7420-3AD2-9F07C139BD58}"/>
                  </a:ext>
                </a:extLst>
              </p:cNvPr>
              <p:cNvSpPr/>
              <p:nvPr/>
            </p:nvSpPr>
            <p:spPr>
              <a:xfrm>
                <a:off x="1902769" y="3276323"/>
                <a:ext cx="392669" cy="265050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8" name="Oval 21">
                <a:extLst>
                  <a:ext uri="{FF2B5EF4-FFF2-40B4-BE49-F238E27FC236}">
                    <a16:creationId xmlns:a16="http://schemas.microsoft.com/office/drawing/2014/main" id="{7D32A634-C2F8-589E-D41B-E66BB30C8F69}"/>
                  </a:ext>
                </a:extLst>
              </p:cNvPr>
              <p:cNvSpPr/>
              <p:nvPr/>
            </p:nvSpPr>
            <p:spPr>
              <a:xfrm>
                <a:off x="1634445" y="2392820"/>
                <a:ext cx="621727" cy="405757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</p:grpSp>
      </p:grp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62D7B835-B2BD-5A58-EBB4-0C1A9C2F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940A8C-B2D1-404E-808E-D91142C274B1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027DCEDB-FB99-BE11-36B3-86DE1F03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6AA607C5-405F-6313-8FC3-F8FA7FCE0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1675" y="365125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404B97DA-BFB1-4E74-8ADE-F0B0C00D238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73873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9" y="304800"/>
            <a:ext cx="4948269" cy="719424"/>
          </a:xfrm>
        </p:spPr>
        <p:txBody>
          <a:bodyPr/>
          <a:lstStyle>
            <a:lvl1pPr algn="l">
              <a:defRPr sz="2200" b="0"/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8113" y="2292824"/>
            <a:ext cx="4959126" cy="383333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0" y="1160463"/>
            <a:ext cx="4948269" cy="9540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790935D-1BDA-AC4B-D043-8D5BBDB92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AC1F64-896B-4968-82D7-75C263AE0985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AD5C838-831D-048A-9F42-BAFE5CD10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7C1D106-3A87-8481-3275-C333E0672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6A9EF-B312-4580-B79B-8FD53BC4F4C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3781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429001" y="450850"/>
            <a:ext cx="4922184" cy="4611688"/>
          </a:xfrm>
          <a:prstGeom prst="roundRect">
            <a:avLst>
              <a:gd name="adj" fmla="val 3826"/>
            </a:avLst>
          </a:prstGeom>
          <a:noFill/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6758" y="5069541"/>
            <a:ext cx="4924425" cy="662519"/>
          </a:xfrm>
        </p:spPr>
        <p:txBody>
          <a:bodyPr/>
          <a:lstStyle>
            <a:lvl1pPr algn="l">
              <a:defRPr sz="1800" b="0"/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6759" y="5732060"/>
            <a:ext cx="4924425" cy="627797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127BAA4-C265-C01E-316F-C556600CBAE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A841A559-58E0-47CD-8F45-C7CC170FF146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6E24D-3690-7555-9F5D-A687824D16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9A1B-1768-F931-502A-20F3AC172EF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D790E70-D749-443C-B3C8-4A086512C635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878102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6" y="1609725"/>
            <a:ext cx="5343525" cy="2281238"/>
          </a:xfrm>
          <a:prstGeom prst="roundRect">
            <a:avLst>
              <a:gd name="adj" fmla="val 3826"/>
            </a:avLst>
          </a:prstGeom>
          <a:noFill/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3904812"/>
            <a:ext cx="5416313" cy="681892"/>
          </a:xfrm>
        </p:spPr>
        <p:txBody>
          <a:bodyPr/>
          <a:lstStyle>
            <a:lvl1pPr algn="l">
              <a:defRPr sz="1800" b="0"/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4586704"/>
            <a:ext cx="5416313" cy="627797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5FAD974-A6A7-490D-9BA1-8E852C60982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DB2139DF-0445-4A7F-BCD8-1B51A8077194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C3D7-EFEE-BAFF-55B7-5D62D8AF530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814A5-4BD8-EBC9-3537-7F3BA68AC2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E714244B-7E10-456A-9F78-2BAF12E09258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14740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6" y="443552"/>
            <a:ext cx="5343525" cy="2281238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5055855"/>
            <a:ext cx="5416313" cy="681892"/>
          </a:xfrm>
        </p:spPr>
        <p:txBody>
          <a:bodyPr/>
          <a:lstStyle>
            <a:lvl1pPr algn="l">
              <a:defRPr sz="1800" b="0"/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5737747"/>
            <a:ext cx="5416313" cy="627797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 flipH="1" flipV="1">
            <a:off x="3021106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5"/>
          </p:nvPr>
        </p:nvSpPr>
        <p:spPr>
          <a:xfrm flipV="1">
            <a:off x="5722015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689154D-AC05-43CD-F4BB-CB60245DC5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99F0BA04-F684-49FD-A566-8C0B3A362E18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D9BEE-8343-418F-4734-75439899252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54CBB-FAF2-EEFC-06C3-1DD32467BD7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91BD7E6A-A017-4E71-BCA0-E7DB5F461E5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70802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5055855"/>
            <a:ext cx="5416313" cy="681892"/>
          </a:xfrm>
        </p:spPr>
        <p:txBody>
          <a:bodyPr/>
          <a:lstStyle>
            <a:lvl1pPr algn="l">
              <a:defRPr sz="1800" b="0"/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5737747"/>
            <a:ext cx="5416313" cy="627797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 flipH="1" flipV="1">
            <a:off x="3021106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5"/>
          </p:nvPr>
        </p:nvSpPr>
        <p:spPr>
          <a:xfrm flipV="1">
            <a:off x="5723362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6"/>
          </p:nvPr>
        </p:nvSpPr>
        <p:spPr>
          <a:xfrm flipH="1">
            <a:off x="3021106" y="437202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rtlCol="0" anchorCtr="1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5723362" y="437202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rtlCol="0" anchorCtr="1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718EE0A-2FD6-4E1B-00AD-26CEE13C67E2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fld id="{003BB35C-897D-4AE6-B7E1-418BBE9CE33A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F87BA-4420-DFDD-91DE-055D42D33F8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9FC2C-9B8C-CF87-B556-214B9776D59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fld id="{3315F9D5-82D1-4EE5-905F-75CC4859805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73325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, 2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0505" y="1112198"/>
            <a:ext cx="2524126" cy="1998756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7" y="443551"/>
            <a:ext cx="2743200" cy="2968389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 rtlCol="0" anchorCtr="1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/>
          </p:nvPr>
        </p:nvSpPr>
        <p:spPr>
          <a:xfrm flipV="1">
            <a:off x="3021107" y="3442648"/>
            <a:ext cx="2743200" cy="2968389"/>
          </a:xfrm>
          <a:prstGeom prst="round2SameRect">
            <a:avLst>
              <a:gd name="adj1" fmla="val 5300"/>
              <a:gd name="adj2" fmla="val 0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5"/>
          </p:nvPr>
        </p:nvSpPr>
        <p:spPr>
          <a:xfrm>
            <a:off x="5840505" y="4108759"/>
            <a:ext cx="2524126" cy="1998756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6"/>
          </p:nvPr>
        </p:nvSpPr>
        <p:spPr>
          <a:xfrm>
            <a:off x="5840505" y="3442648"/>
            <a:ext cx="2524126" cy="674687"/>
          </a:xfrm>
        </p:spPr>
        <p:txBody>
          <a:bodyPr rtlCol="0" anchor="b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40505" y="443551"/>
            <a:ext cx="2524126" cy="674687"/>
          </a:xfrm>
        </p:spPr>
        <p:txBody>
          <a:bodyPr rtlCol="0" anchor="b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314A276-AF09-28AF-702C-CD00DF6706B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fld id="{3A2C62ED-2C85-4F1C-9B76-9D25575AEDEB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5D11C68-4E3A-0FED-8EFB-75393A2E429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EFFB0EE-7002-E3E2-ADCE-18D13D63A03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fld id="{BF0F76E3-759F-46CB-9BFA-5C885F33F6F4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036102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, 3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0505" y="1112198"/>
            <a:ext cx="2524126" cy="989959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7" y="443551"/>
            <a:ext cx="2743200" cy="1956816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 rtlCol="0" anchorCtr="1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/>
          </p:nvPr>
        </p:nvSpPr>
        <p:spPr>
          <a:xfrm flipV="1">
            <a:off x="3021107" y="4462815"/>
            <a:ext cx="2743200" cy="1956816"/>
          </a:xfrm>
          <a:prstGeom prst="round2SameRect">
            <a:avLst>
              <a:gd name="adj1" fmla="val 5300"/>
              <a:gd name="adj2" fmla="val 0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40505" y="443551"/>
            <a:ext cx="2524126" cy="674687"/>
          </a:xfrm>
        </p:spPr>
        <p:txBody>
          <a:bodyPr rtlCol="0" anchor="b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3021107" y="2452048"/>
            <a:ext cx="2743200" cy="1956816"/>
          </a:xfrm>
          <a:prstGeom prst="rect">
            <a:avLst/>
          </a:prstGeom>
          <a:noFill/>
        </p:spPr>
        <p:txBody>
          <a:bodyPr rtlCol="0" anchorCtr="1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9"/>
          </p:nvPr>
        </p:nvSpPr>
        <p:spPr>
          <a:xfrm>
            <a:off x="5840505" y="3133941"/>
            <a:ext cx="2524126" cy="989959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40505" y="2452048"/>
            <a:ext cx="2524126" cy="674687"/>
          </a:xfrm>
        </p:spPr>
        <p:txBody>
          <a:bodyPr rtlCol="0" anchor="b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1"/>
          </p:nvPr>
        </p:nvSpPr>
        <p:spPr>
          <a:xfrm>
            <a:off x="5840505" y="5135813"/>
            <a:ext cx="2524126" cy="989959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2"/>
          </p:nvPr>
        </p:nvSpPr>
        <p:spPr>
          <a:xfrm>
            <a:off x="5840505" y="4462815"/>
            <a:ext cx="2524126" cy="674687"/>
          </a:xfrm>
        </p:spPr>
        <p:txBody>
          <a:bodyPr rtlCol="0" anchor="b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0AE9A70-ADF3-B2D6-0388-63EDFF598475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fld id="{6CEB41C1-24CC-45CB-BCF3-399F459C1CE5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BCB3071-64B2-52BF-95B1-56C6798622D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6379DEE-7704-23D7-DECC-EA08CE46015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7C63CE29-FA1E-4441-B20F-34F5986A54B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04500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0206" y="685800"/>
            <a:ext cx="4924424" cy="886968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40206" y="2020888"/>
            <a:ext cx="4924425" cy="4106862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74228-A3CF-8F5F-C9D0-32A148A7F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8E86CA-3F75-4957-B7EB-76923ABFAF0E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EA0DF-3B4A-3A3F-4438-FDCB8AF0D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DC5E4-F020-A56D-FC36-BA603FCCC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0E0A89-BC96-4872-9437-CE53A2FCBC4A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639004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24800" y="750580"/>
            <a:ext cx="914400" cy="5381934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67100" y="749300"/>
            <a:ext cx="3924300" cy="5376863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BBD9A-EEC5-1D2B-5F78-A720D7324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8C5B9D-F8DD-4874-8867-C8AD975E0C04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AC012-D589-7143-F339-EBA13C63B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3584F-4132-083F-F7E0-D88FC3EA3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39764-F2CF-46D2-922D-4D5D0DF2971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87215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05365-23DF-4EA6-02D4-AC1A56076A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 b="1">
                <a:solidFill>
                  <a:srgbClr val="BFBFBF"/>
                </a:solidFill>
                <a:latin typeface="News Gothic MT" panose="020F0502020204030204" pitchFamily="34" charset="0"/>
              </a:defRPr>
            </a:lvl1pPr>
          </a:lstStyle>
          <a:p>
            <a:fld id="{126E03E3-FB61-4FC9-865F-C3C3793B42C1}" type="datetime1">
              <a:rPr lang="en-US" altLang="es-ES"/>
              <a:pPr/>
              <a:t>7/17/2023</a:t>
            </a:fld>
            <a:endParaRPr lang="en-US" altLang="es-ES"/>
          </a:p>
        </p:txBody>
      </p: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D030D02C-DCD1-24D3-F597-865B3D696E6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0" y="685800"/>
            <a:ext cx="4948238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Click to edit Master title style</a:t>
            </a:r>
            <a:endParaRPr lang="en-US" altLang="es-ES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52903BB0-615E-AD2A-A0D6-29D5662193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0" y="2020888"/>
            <a:ext cx="494665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Click to edit Master text styles</a:t>
            </a:r>
          </a:p>
          <a:p>
            <a:pPr lvl="1"/>
            <a:r>
              <a:rPr lang="es-ES_tradnl" altLang="es-ES"/>
              <a:t>Second level</a:t>
            </a:r>
          </a:p>
          <a:p>
            <a:pPr lvl="2"/>
            <a:r>
              <a:rPr lang="es-ES_tradnl" altLang="es-ES"/>
              <a:t>Third level</a:t>
            </a:r>
          </a:p>
          <a:p>
            <a:pPr lvl="3"/>
            <a:r>
              <a:rPr lang="es-ES_tradnl" altLang="es-ES"/>
              <a:t>Fourth level</a:t>
            </a:r>
          </a:p>
          <a:p>
            <a:pPr lvl="4"/>
            <a:r>
              <a:rPr lang="es-ES_tradnl" altLang="es-ES"/>
              <a:t>Fifth level</a:t>
            </a:r>
            <a:endParaRPr lang="en-U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4AD1B-E351-3741-68A5-376DE61749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 b="1">
                <a:solidFill>
                  <a:srgbClr val="BFBFBF"/>
                </a:solidFill>
                <a:latin typeface="News Gothic MT" panose="020F0502020204030204" pitchFamily="34" charset="0"/>
              </a:defRPr>
            </a:lvl1pPr>
          </a:lstStyle>
          <a:p>
            <a:endParaRPr lang="es-ES" alt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5661-ED9F-F993-6E1A-9E3166440A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2600" y="2878138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chemeClr val="accent1"/>
                </a:solidFill>
                <a:latin typeface="News Gothic MT" panose="020F0502020204030204" pitchFamily="34" charset="0"/>
              </a:defRPr>
            </a:lvl1pPr>
          </a:lstStyle>
          <a:p>
            <a:fld id="{0DD3910D-B881-412C-9013-12051036AA1D}" type="slidenum">
              <a:rPr lang="en-US" altLang="es-ES"/>
              <a:pPr/>
              <a:t>‹Nº›</a:t>
            </a:fld>
            <a:endParaRPr lang="en-US" altLang="es-ES"/>
          </a:p>
        </p:txBody>
      </p:sp>
      <p:grpSp>
        <p:nvGrpSpPr>
          <p:cNvPr id="1031" name="Group 18">
            <a:extLst>
              <a:ext uri="{FF2B5EF4-FFF2-40B4-BE49-F238E27FC236}">
                <a16:creationId xmlns:a16="http://schemas.microsoft.com/office/drawing/2014/main" id="{0D7FCC5B-7BB5-CA30-1CA9-48F878492BDB}"/>
              </a:ext>
            </a:extLst>
          </p:cNvPr>
          <p:cNvGrpSpPr>
            <a:grpSpLocks/>
          </p:cNvGrpSpPr>
          <p:nvPr/>
        </p:nvGrpSpPr>
        <p:grpSpPr bwMode="auto">
          <a:xfrm>
            <a:off x="842963" y="2971800"/>
            <a:ext cx="914400" cy="914400"/>
            <a:chOff x="842682" y="2971800"/>
            <a:chExt cx="914400" cy="914400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A0A343B5-5BAD-D88E-D702-DAFD50959D22}"/>
                </a:ext>
              </a:extLst>
            </p:cNvPr>
            <p:cNvSpPr/>
            <p:nvPr userDrawn="1"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s-ES" altLang="es-ES" sz="1800">
                <a:solidFill>
                  <a:srgbClr val="FFFFFF"/>
                </a:solidFill>
                <a:latin typeface="News Gothic MT" panose="020F0502020204030204" pitchFamily="34" charset="0"/>
              </a:endParaRPr>
            </a:p>
          </p:txBody>
        </p:sp>
        <p:grpSp>
          <p:nvGrpSpPr>
            <p:cNvPr id="1033" name="Group 10">
              <a:extLst>
                <a:ext uri="{FF2B5EF4-FFF2-40B4-BE49-F238E27FC236}">
                  <a16:creationId xmlns:a16="http://schemas.microsoft.com/office/drawing/2014/main" id="{BFCC3411-D80E-EF11-A771-BA0DEFEA2F05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948372" y="3034352"/>
              <a:ext cx="700732" cy="800822"/>
              <a:chOff x="1230573" y="1890215"/>
              <a:chExt cx="1444388" cy="1650696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60FC2442-3FBA-1F74-53E1-3C9706327E7C}"/>
                  </a:ext>
                </a:extLst>
              </p:cNvPr>
              <p:cNvSpPr/>
              <p:nvPr userDrawn="1"/>
            </p:nvSpPr>
            <p:spPr>
              <a:xfrm>
                <a:off x="1231958" y="1888898"/>
                <a:ext cx="1443061" cy="939131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0AF3F24-CB88-8C6D-7180-F86B659DBC01}"/>
                  </a:ext>
                </a:extLst>
              </p:cNvPr>
              <p:cNvSpPr/>
              <p:nvPr userDrawn="1"/>
            </p:nvSpPr>
            <p:spPr>
              <a:xfrm>
                <a:off x="1935492" y="2844391"/>
                <a:ext cx="605364" cy="402484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44D2BAA4-FC48-A508-515E-F278396B87D5}"/>
                  </a:ext>
                </a:extLst>
              </p:cNvPr>
              <p:cNvSpPr/>
              <p:nvPr userDrawn="1"/>
            </p:nvSpPr>
            <p:spPr>
              <a:xfrm>
                <a:off x="1902769" y="3276327"/>
                <a:ext cx="392669" cy="265050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6AF8F356-C6AE-DC41-90CF-218B695C3F13}"/>
                  </a:ext>
                </a:extLst>
              </p:cNvPr>
              <p:cNvSpPr/>
              <p:nvPr userDrawn="1"/>
            </p:nvSpPr>
            <p:spPr>
              <a:xfrm>
                <a:off x="1634445" y="2392822"/>
                <a:ext cx="621726" cy="405757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s-ES" altLang="es-ES" sz="1800">
                  <a:solidFill>
                    <a:srgbClr val="FFFFFF"/>
                  </a:solidFill>
                  <a:latin typeface="News Gothic MT" panose="020F0502020204030204" pitchFamily="34" charset="0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4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accent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News Gothic MT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News Gothic MT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News Gothic MT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News Gothic MT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News Gothic MT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News Gothic MT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News Gothic MT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News Gothic MT" charset="0"/>
          <a:ea typeface="ＭＳ Ｐゴシック" charset="-128"/>
        </a:defRPr>
      </a:lvl9pPr>
    </p:titleStyle>
    <p:bodyStyle>
      <a:lvl1pPr marL="228600" indent="-228600" algn="l" rtl="0" eaLnBrk="0" fontAlgn="base" hangingPunct="0">
        <a:spcBef>
          <a:spcPts val="1800"/>
        </a:spcBef>
        <a:spcAft>
          <a:spcPct val="0"/>
        </a:spcAft>
        <a:buClr>
          <a:schemeClr val="accent1"/>
        </a:buClr>
        <a:buSzPct val="130000"/>
        <a:buFont typeface="Wingdings" panose="05000000000000000000" pitchFamily="2" charset="2"/>
        <a:buChar char="§"/>
        <a:defRPr sz="3200" kern="1200">
          <a:solidFill>
            <a:srgbClr val="404040"/>
          </a:solidFill>
          <a:latin typeface="+mn-lt"/>
          <a:ea typeface="ＭＳ Ｐゴシック" charset="-128"/>
          <a:cs typeface="ＭＳ Ｐゴシック" charset="-128"/>
        </a:defRPr>
      </a:lvl1pPr>
      <a:lvl2pPr marL="457200" indent="-22860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130000"/>
        <a:buFont typeface="Wingdings" panose="05000000000000000000" pitchFamily="2" charset="2"/>
        <a:buChar char="§"/>
        <a:defRPr sz="2800" kern="1200">
          <a:solidFill>
            <a:srgbClr val="404040"/>
          </a:solidFill>
          <a:latin typeface="+mn-lt"/>
          <a:ea typeface="ＭＳ Ｐゴシック" charset="-128"/>
          <a:cs typeface="+mn-cs"/>
        </a:defRPr>
      </a:lvl2pPr>
      <a:lvl3pPr marL="6858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30000"/>
        <a:buFont typeface="Wingdings" panose="05000000000000000000" pitchFamily="2" charset="2"/>
        <a:buChar char="§"/>
        <a:defRPr sz="2400" kern="1200">
          <a:solidFill>
            <a:srgbClr val="404040"/>
          </a:solidFill>
          <a:latin typeface="+mn-lt"/>
          <a:ea typeface="ＭＳ Ｐゴシック" charset="-128"/>
          <a:cs typeface="+mn-cs"/>
        </a:defRPr>
      </a:lvl3pPr>
      <a:lvl4pPr marL="914400" indent="-22860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130000"/>
        <a:buFont typeface="Wingdings" panose="05000000000000000000" pitchFamily="2" charset="2"/>
        <a:buChar char="§"/>
        <a:defRPr sz="2000" kern="1200">
          <a:solidFill>
            <a:srgbClr val="404040"/>
          </a:solidFill>
          <a:latin typeface="+mn-lt"/>
          <a:ea typeface="ＭＳ Ｐゴシック" charset="-128"/>
          <a:cs typeface="+mn-cs"/>
        </a:defRPr>
      </a:lvl4pPr>
      <a:lvl5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30000"/>
        <a:buFont typeface="Wingdings" panose="05000000000000000000" pitchFamily="2" charset="2"/>
        <a:buChar char="§"/>
        <a:defRPr sz="2000" kern="1200">
          <a:solidFill>
            <a:srgbClr val="404040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94D512AC-E8C8-21EA-F48D-8ABEEAEB3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8600"/>
            <a:ext cx="9372600" cy="887413"/>
          </a:xfrm>
        </p:spPr>
        <p:txBody>
          <a:bodyPr/>
          <a:lstStyle/>
          <a:p>
            <a:pPr algn="ctr" eaLnBrk="1" hangingPunct="1"/>
            <a:r>
              <a:rPr lang="en-US" altLang="es-ES">
                <a:ea typeface="ＭＳ Ｐゴシック" panose="020B0600070205080204" pitchFamily="34" charset="-128"/>
              </a:rPr>
              <a:t>3 LAS FORMAS DEL RELIEVE TERRESTRE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523644E-D190-DD88-7D33-EB11174BD7D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2400" y="685800"/>
          <a:ext cx="89154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>
            <a:extLst>
              <a:ext uri="{FF2B5EF4-FFF2-40B4-BE49-F238E27FC236}">
                <a16:creationId xmlns:a16="http://schemas.microsoft.com/office/drawing/2014/main" id="{1EA0C95F-4B4D-7339-CFE8-6497EA5BD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7000"/>
            <a:ext cx="9144000" cy="40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068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1D931220-07EC-7DF3-C513-FB25BC6DD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152400"/>
            <a:ext cx="4948238" cy="887413"/>
          </a:xfrm>
        </p:spPr>
        <p:txBody>
          <a:bodyPr/>
          <a:lstStyle/>
          <a:p>
            <a:pPr eaLnBrk="1" hangingPunct="1"/>
            <a:r>
              <a:rPr lang="en-US" altLang="es-ES">
                <a:ea typeface="ＭＳ Ｐゴシック" panose="020B0600070205080204" pitchFamily="34" charset="-128"/>
              </a:rPr>
              <a:t>EL RELIEVE COSTERO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3AF3000-930F-3E2D-7CF4-16EB0FB7D2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914400"/>
          <a:ext cx="9296400" cy="5924868"/>
        </p:xfrm>
        <a:graphic>
          <a:graphicData uri="http://schemas.openxmlformats.org/drawingml/2006/table">
            <a:tbl>
              <a:tblPr/>
              <a:tblGrid>
                <a:gridCol w="1858963">
                  <a:extLst>
                    <a:ext uri="{9D8B030D-6E8A-4147-A177-3AD203B41FA5}">
                      <a16:colId xmlns:a16="http://schemas.microsoft.com/office/drawing/2014/main" val="2683200180"/>
                    </a:ext>
                  </a:extLst>
                </a:gridCol>
                <a:gridCol w="1858962">
                  <a:extLst>
                    <a:ext uri="{9D8B030D-6E8A-4147-A177-3AD203B41FA5}">
                      <a16:colId xmlns:a16="http://schemas.microsoft.com/office/drawing/2014/main" val="3721896270"/>
                    </a:ext>
                  </a:extLst>
                </a:gridCol>
                <a:gridCol w="1860550">
                  <a:extLst>
                    <a:ext uri="{9D8B030D-6E8A-4147-A177-3AD203B41FA5}">
                      <a16:colId xmlns:a16="http://schemas.microsoft.com/office/drawing/2014/main" val="2306755391"/>
                    </a:ext>
                  </a:extLst>
                </a:gridCol>
                <a:gridCol w="1858963">
                  <a:extLst>
                    <a:ext uri="{9D8B030D-6E8A-4147-A177-3AD203B41FA5}">
                      <a16:colId xmlns:a16="http://schemas.microsoft.com/office/drawing/2014/main" val="3638995857"/>
                    </a:ext>
                  </a:extLst>
                </a:gridCol>
                <a:gridCol w="1858962">
                  <a:extLst>
                    <a:ext uri="{9D8B030D-6E8A-4147-A177-3AD203B41FA5}">
                      <a16:colId xmlns:a16="http://schemas.microsoft.com/office/drawing/2014/main" val="2740059623"/>
                    </a:ext>
                  </a:extLst>
                </a:gridCol>
              </a:tblGrid>
              <a:tr h="1169988"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130000"/>
                        <a:buFont typeface="Wingdings" panose="05000000000000000000" pitchFamily="2" charset="2"/>
                        <a:defRPr sz="28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chemeClr val="accent2"/>
                        </a:buClr>
                        <a:buSzPct val="130000"/>
                        <a:buFont typeface="Wingdings" panose="05000000000000000000" pitchFamily="2" charset="2"/>
                        <a:defRPr sz="24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 sz="20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rPr>
                        <a:t>PENINSULA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130000"/>
                        <a:buFont typeface="Wingdings" panose="05000000000000000000" pitchFamily="2" charset="2"/>
                        <a:defRPr sz="28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chemeClr val="accent2"/>
                        </a:buClr>
                        <a:buSzPct val="130000"/>
                        <a:buFont typeface="Wingdings" panose="05000000000000000000" pitchFamily="2" charset="2"/>
                        <a:defRPr sz="24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 sz="20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rPr>
                        <a:t>CABO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130000"/>
                        <a:buFont typeface="Wingdings" panose="05000000000000000000" pitchFamily="2" charset="2"/>
                        <a:defRPr sz="28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chemeClr val="accent2"/>
                        </a:buClr>
                        <a:buSzPct val="130000"/>
                        <a:buFont typeface="Wingdings" panose="05000000000000000000" pitchFamily="2" charset="2"/>
                        <a:defRPr sz="24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 sz="20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rPr>
                        <a:t>GOLFO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130000"/>
                        <a:buFont typeface="Wingdings" panose="05000000000000000000" pitchFamily="2" charset="2"/>
                        <a:defRPr sz="28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chemeClr val="accent2"/>
                        </a:buClr>
                        <a:buSzPct val="130000"/>
                        <a:buFont typeface="Wingdings" panose="05000000000000000000" pitchFamily="2" charset="2"/>
                        <a:defRPr sz="24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 sz="20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rPr>
                        <a:t>ISLA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130000"/>
                        <a:buFont typeface="Wingdings" panose="05000000000000000000" pitchFamily="2" charset="2"/>
                        <a:defRPr sz="28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chemeClr val="accent2"/>
                        </a:buClr>
                        <a:buSzPct val="130000"/>
                        <a:buFont typeface="Wingdings" panose="05000000000000000000" pitchFamily="2" charset="2"/>
                        <a:defRPr sz="24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 sz="20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rPr>
                        <a:t>RÍAS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062982"/>
                  </a:ext>
                </a:extLst>
              </a:tr>
              <a:tr h="4592638"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130000"/>
                        <a:buFont typeface="Wingdings" panose="05000000000000000000" pitchFamily="2" charset="2"/>
                        <a:defRPr sz="28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chemeClr val="accent2"/>
                        </a:buClr>
                        <a:buSzPct val="130000"/>
                        <a:buFont typeface="Wingdings" panose="05000000000000000000" pitchFamily="2" charset="2"/>
                        <a:defRPr sz="24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 sz="20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rPr>
                        <a:t>Trozo de tierra rodeada de agua por todas partes menos por una, el istmo que la une al continente.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D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130000"/>
                        <a:buFont typeface="Wingdings" panose="05000000000000000000" pitchFamily="2" charset="2"/>
                        <a:defRPr sz="28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chemeClr val="accent2"/>
                        </a:buClr>
                        <a:buSzPct val="130000"/>
                        <a:buFont typeface="Wingdings" panose="05000000000000000000" pitchFamily="2" charset="2"/>
                        <a:defRPr sz="24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 sz="20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rPr>
                        <a:t>Es un promontorio que penetra en el mar más que el resto del litoral. Cuando es de pequeñas dismensiones recibe el nombre de punta.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D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130000"/>
                        <a:buFont typeface="Wingdings" panose="05000000000000000000" pitchFamily="2" charset="2"/>
                        <a:defRPr sz="28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chemeClr val="accent2"/>
                        </a:buClr>
                        <a:buSzPct val="130000"/>
                        <a:buFont typeface="Wingdings" panose="05000000000000000000" pitchFamily="2" charset="2"/>
                        <a:defRPr sz="24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 sz="20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rPr>
                        <a:t>Entrada del mar en la costa. Se denomina bahía si tiene pequeñas dimensiones.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s-E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News Gothic MT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D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130000"/>
                        <a:buFont typeface="Wingdings" panose="05000000000000000000" pitchFamily="2" charset="2"/>
                        <a:defRPr sz="28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chemeClr val="accent2"/>
                        </a:buClr>
                        <a:buSzPct val="130000"/>
                        <a:buFont typeface="Wingdings" panose="05000000000000000000" pitchFamily="2" charset="2"/>
                        <a:defRPr sz="24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 sz="20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rPr>
                        <a:t>Porción de tierra rodeada de agua por todas partes. Un conjunto de islas próximas forman un archipiélago.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D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130000"/>
                        <a:buFont typeface="Wingdings" panose="05000000000000000000" pitchFamily="2" charset="2"/>
                        <a:defRPr sz="28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ts val="600"/>
                        </a:spcBef>
                        <a:buClr>
                          <a:schemeClr val="accent2"/>
                        </a:buClr>
                        <a:buSzPct val="130000"/>
                        <a:buFont typeface="Wingdings" panose="05000000000000000000" pitchFamily="2" charset="2"/>
                        <a:defRPr sz="24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defRPr sz="2000"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ts val="600"/>
                        </a:spcBef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>
                          <a:solidFill>
                            <a:srgbClr val="404040"/>
                          </a:solidFill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News Gothic MT" panose="020F0502020204030204" pitchFamily="34" charset="0"/>
                          <a:ea typeface="ＭＳ Ｐゴシック" panose="020B0600070205080204" pitchFamily="34" charset="-128"/>
                        </a:rPr>
                        <a:t>Entrante marino que se forma cuando se inunda un valle profundo y estrecho erosionado por la desembocadura de un río en contacto con la costa. Si el valle ha sido erosionado por un glaciar se denomina fiordo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8776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270300B1-B607-D5F8-93F9-F0E5765DC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ES">
              <a:ea typeface="ＭＳ Ｐゴシック" panose="020B0600070205080204" pitchFamily="34" charset="-128"/>
            </a:endParaRP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8A8D2B0D-2498-EEF8-3753-DB7B8DFD5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altLang="es-ES" sz="1800">
              <a:ea typeface="ＭＳ Ｐゴシック" panose="020B0600070205080204" pitchFamily="34" charset="-128"/>
            </a:endParaRPr>
          </a:p>
        </p:txBody>
      </p:sp>
      <p:pic>
        <p:nvPicPr>
          <p:cNvPr id="57348" name="Picture 2" descr="http://image.slidesharecdn.com/1esopresentaciontema2-110210113515-phpapp02/95/slide-25-728.jpg?1297362290">
            <a:extLst>
              <a:ext uri="{FF2B5EF4-FFF2-40B4-BE49-F238E27FC236}">
                <a16:creationId xmlns:a16="http://schemas.microsoft.com/office/drawing/2014/main" id="{94D9DEF5-B979-45B1-CA0C-D7DD95623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6"/>
          <a:stretch>
            <a:fillRect/>
          </a:stretch>
        </p:blipFill>
        <p:spPr bwMode="auto">
          <a:xfrm>
            <a:off x="457200" y="274638"/>
            <a:ext cx="8370888" cy="597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>
            <a:extLst>
              <a:ext uri="{FF2B5EF4-FFF2-40B4-BE49-F238E27FC236}">
                <a16:creationId xmlns:a16="http://schemas.microsoft.com/office/drawing/2014/main" id="{DB7CE780-1991-90D9-1878-B127BB641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391" y="908720"/>
            <a:ext cx="5984847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54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>
            <a:extLst>
              <a:ext uri="{FF2B5EF4-FFF2-40B4-BE49-F238E27FC236}">
                <a16:creationId xmlns:a16="http://schemas.microsoft.com/office/drawing/2014/main" id="{22D8DCDD-08EB-0375-F3B4-C66462EFC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ES">
              <a:ea typeface="ＭＳ Ｐゴシック" panose="020B0600070205080204" pitchFamily="34" charset="-128"/>
            </a:endParaRPr>
          </a:p>
        </p:txBody>
      </p:sp>
      <p:pic>
        <p:nvPicPr>
          <p:cNvPr id="58371" name="Content Placeholder 3" descr="200px-Satellite_image_of_Italy_in_March_2003.jpg">
            <a:extLst>
              <a:ext uri="{FF2B5EF4-FFF2-40B4-BE49-F238E27FC236}">
                <a16:creationId xmlns:a16="http://schemas.microsoft.com/office/drawing/2014/main" id="{C2D54AE5-FEF2-55CF-15A8-58699A3FB0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03188"/>
            <a:ext cx="5343525" cy="667861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82A712C1-B689-2F09-CFC7-EFCD96C43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ES">
              <a:ea typeface="ＭＳ Ｐゴシック" panose="020B0600070205080204" pitchFamily="34" charset="-128"/>
            </a:endParaRP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7517A34E-AAFB-238C-FBDF-586530000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altLang="es-ES" sz="1800">
              <a:ea typeface="ＭＳ Ｐゴシック" panose="020B0600070205080204" pitchFamily="34" charset="-128"/>
            </a:endParaRPr>
          </a:p>
        </p:txBody>
      </p:sp>
      <p:pic>
        <p:nvPicPr>
          <p:cNvPr id="59396" name="Picture 3">
            <a:extLst>
              <a:ext uri="{FF2B5EF4-FFF2-40B4-BE49-F238E27FC236}">
                <a16:creationId xmlns:a16="http://schemas.microsoft.com/office/drawing/2014/main" id="{62DD7297-1A84-A39C-E5D4-21E3F3BE3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984250"/>
            <a:ext cx="8890000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E62872E3-BE7B-713D-8FEF-BC2538CF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ES">
              <a:ea typeface="ＭＳ Ｐゴシック" panose="020B0600070205080204" pitchFamily="34" charset="-128"/>
            </a:endParaRPr>
          </a:p>
        </p:txBody>
      </p:sp>
      <p:sp>
        <p:nvSpPr>
          <p:cNvPr id="60419" name="Content Placeholder 2">
            <a:extLst>
              <a:ext uri="{FF2B5EF4-FFF2-40B4-BE49-F238E27FC236}">
                <a16:creationId xmlns:a16="http://schemas.microsoft.com/office/drawing/2014/main" id="{E1D4EDEB-A280-4BFE-89CA-EB300C3EC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altLang="es-ES" sz="1800">
              <a:ea typeface="ＭＳ Ｐゴシック" panose="020B0600070205080204" pitchFamily="34" charset="-128"/>
            </a:endParaRPr>
          </a:p>
        </p:txBody>
      </p:sp>
      <p:pic>
        <p:nvPicPr>
          <p:cNvPr id="60420" name="Picture 3">
            <a:extLst>
              <a:ext uri="{FF2B5EF4-FFF2-40B4-BE49-F238E27FC236}">
                <a16:creationId xmlns:a16="http://schemas.microsoft.com/office/drawing/2014/main" id="{1B605D2E-1F1A-C3DE-D92F-00BEA8142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1084263"/>
            <a:ext cx="7891462" cy="493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5A483B6E-C8C3-DBC8-D99B-90E8C081D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ES">
              <a:ea typeface="ＭＳ Ｐゴシック" panose="020B0600070205080204" pitchFamily="34" charset="-128"/>
            </a:endParaRPr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11DA17C0-99D5-D1C3-F878-28CBD2D27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altLang="es-ES" sz="1800">
              <a:ea typeface="ＭＳ Ｐゴシック" panose="020B0600070205080204" pitchFamily="34" charset="-128"/>
            </a:endParaRPr>
          </a:p>
        </p:txBody>
      </p:sp>
      <p:pic>
        <p:nvPicPr>
          <p:cNvPr id="61444" name="Picture 3">
            <a:extLst>
              <a:ext uri="{FF2B5EF4-FFF2-40B4-BE49-F238E27FC236}">
                <a16:creationId xmlns:a16="http://schemas.microsoft.com/office/drawing/2014/main" id="{A8431944-965E-62B6-473E-3CDC007DA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733425"/>
            <a:ext cx="6148387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DF655FE7-0B6A-10B2-9AA8-4A2DB4B77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ES">
              <a:ea typeface="ＭＳ Ｐゴシック" panose="020B0600070205080204" pitchFamily="34" charset="-128"/>
            </a:endParaRPr>
          </a:p>
        </p:txBody>
      </p:sp>
      <p:sp>
        <p:nvSpPr>
          <p:cNvPr id="62467" name="Content Placeholder 2">
            <a:extLst>
              <a:ext uri="{FF2B5EF4-FFF2-40B4-BE49-F238E27FC236}">
                <a16:creationId xmlns:a16="http://schemas.microsoft.com/office/drawing/2014/main" id="{B52CEE4D-A6B4-155A-0089-9E8615265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altLang="es-ES" sz="1800">
              <a:ea typeface="ＭＳ Ｐゴシック" panose="020B0600070205080204" pitchFamily="34" charset="-128"/>
            </a:endParaRPr>
          </a:p>
        </p:txBody>
      </p:sp>
      <p:pic>
        <p:nvPicPr>
          <p:cNvPr id="62468" name="Picture 3">
            <a:extLst>
              <a:ext uri="{FF2B5EF4-FFF2-40B4-BE49-F238E27FC236}">
                <a16:creationId xmlns:a16="http://schemas.microsoft.com/office/drawing/2014/main" id="{D8F1CBA6-77CF-DAC4-E8C0-1D24030C0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8790B253-F878-B667-D68D-45D3E532A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ES">
              <a:ea typeface="ＭＳ Ｐゴシック" panose="020B0600070205080204" pitchFamily="34" charset="-128"/>
            </a:endParaRPr>
          </a:p>
        </p:txBody>
      </p:sp>
      <p:sp>
        <p:nvSpPr>
          <p:cNvPr id="63491" name="Content Placeholder 2">
            <a:extLst>
              <a:ext uri="{FF2B5EF4-FFF2-40B4-BE49-F238E27FC236}">
                <a16:creationId xmlns:a16="http://schemas.microsoft.com/office/drawing/2014/main" id="{48564675-9DCA-D93A-4CFF-0CCEAD41F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altLang="es-ES" sz="1800">
              <a:ea typeface="ＭＳ Ｐゴシック" panose="020B0600070205080204" pitchFamily="34" charset="-128"/>
            </a:endParaRPr>
          </a:p>
        </p:txBody>
      </p:sp>
      <p:pic>
        <p:nvPicPr>
          <p:cNvPr id="63492" name="Picture 3">
            <a:extLst>
              <a:ext uri="{FF2B5EF4-FFF2-40B4-BE49-F238E27FC236}">
                <a16:creationId xmlns:a16="http://schemas.microsoft.com/office/drawing/2014/main" id="{4E10DE19-0927-8360-CDDB-B94239919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698500"/>
            <a:ext cx="7721600" cy="546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nspiration">
  <a:themeElements>
    <a:clrScheme name="Inspiration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C0C000"/>
      </a:folHlink>
    </a:clrScheme>
    <a:fontScheme name="Inspiration">
      <a:majorFont>
        <a:latin typeface="News Gothic MT"/>
        <a:ea typeface=""/>
        <a:cs typeface=""/>
        <a:font script="Jpan" typeface="メイリオ"/>
      </a:majorFont>
      <a:minorFont>
        <a:latin typeface="News Gothic MT"/>
        <a:ea typeface=""/>
        <a:cs typeface=""/>
        <a:font script="Jpan" typeface="メイリオ"/>
      </a:minorFont>
    </a:fontScheme>
    <a:fmtScheme name="Inspiration">
      <a:fillStyleLst>
        <a:solidFill>
          <a:schemeClr val="phClr"/>
        </a:solidFill>
        <a:gradFill rotWithShape="1">
          <a:gsLst>
            <a:gs pos="25000">
              <a:schemeClr val="phClr">
                <a:tint val="90000"/>
                <a:shade val="100000"/>
                <a:alpha val="90000"/>
                <a:satMod val="150000"/>
              </a:schemeClr>
            </a:gs>
            <a:gs pos="100000">
              <a:schemeClr val="phClr">
                <a:tint val="100000"/>
                <a:shade val="60000"/>
                <a:satMod val="13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0000"/>
                <a:shade val="100000"/>
                <a:alpha val="85000"/>
                <a:satMod val="150000"/>
              </a:schemeClr>
            </a:gs>
            <a:gs pos="33000">
              <a:schemeClr val="phClr">
                <a:tint val="90000"/>
                <a:shade val="100000"/>
                <a:alpha val="95000"/>
                <a:satMod val="130000"/>
              </a:schemeClr>
            </a:gs>
            <a:gs pos="67000">
              <a:schemeClr val="phClr">
                <a:shade val="70000"/>
                <a:satMod val="135000"/>
              </a:schemeClr>
            </a:gs>
            <a:gs pos="100000">
              <a:schemeClr val="phClr">
                <a:shade val="50000"/>
                <a:satMod val="135000"/>
              </a:schemeClr>
            </a:gs>
          </a:gsLst>
          <a:lin ang="13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thickThin" algn="ctr">
          <a:solidFill>
            <a:schemeClr val="phClr"/>
          </a:solidFill>
          <a:prstDash val="solid"/>
        </a:ln>
        <a:ln w="38100" cap="flat" cmpd="thinThick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woPt" dir="tl"/>
          </a:scene3d>
          <a:sp3d extrusionH="12700" prstMaterial="softEdge">
            <a:bevelT w="25400" h="50800"/>
          </a:sp3d>
        </a:effectStyle>
        <a:effectStyle>
          <a:effectLst>
            <a:innerShdw blurRad="50800" dist="25400" dir="2400000">
              <a:srgbClr val="808080">
                <a:alpha val="75000"/>
              </a:srgbClr>
            </a:innerShdw>
            <a:reflection blurRad="38100" stA="26000" endPos="35000" dist="12700" dir="5400000" fadeDir="48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Inspiration.thmx</Template>
  <TotalTime>752</TotalTime>
  <Words>165</Words>
  <Application>Microsoft Office PowerPoint</Application>
  <PresentationFormat>Presentación en pantalla (4:3)</PresentationFormat>
  <Paragraphs>29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ＭＳ Ｐゴシック</vt:lpstr>
      <vt:lpstr>News Gothic MT</vt:lpstr>
      <vt:lpstr>Wingdings</vt:lpstr>
      <vt:lpstr>Calibri</vt:lpstr>
      <vt:lpstr>Inspiration</vt:lpstr>
      <vt:lpstr>3 LAS FORMAS DEL RELIEVE TERRESTRE</vt:lpstr>
      <vt:lpstr>Presentación de PowerPoint</vt:lpstr>
      <vt:lpstr>EL RELIEVE COSTERO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2: EL RELIEVE TERRESTRE</dc:title>
  <dc:creator>MARÍA DEL CARMEN RODRÍGUEZ LEMOS</dc:creator>
  <cp:lastModifiedBy>Maria Sanz</cp:lastModifiedBy>
  <cp:revision>83</cp:revision>
  <dcterms:created xsi:type="dcterms:W3CDTF">2017-10-14T10:27:18Z</dcterms:created>
  <dcterms:modified xsi:type="dcterms:W3CDTF">2023-07-17T17:56:45Z</dcterms:modified>
</cp:coreProperties>
</file>