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69" r:id="rId2"/>
    <p:sldId id="278" r:id="rId3"/>
    <p:sldId id="270" r:id="rId4"/>
    <p:sldId id="271" r:id="rId5"/>
    <p:sldId id="263" r:id="rId6"/>
    <p:sldId id="264" r:id="rId7"/>
    <p:sldId id="272" r:id="rId8"/>
    <p:sldId id="265" r:id="rId9"/>
    <p:sldId id="273" r:id="rId10"/>
    <p:sldId id="266" r:id="rId11"/>
    <p:sldId id="274" r:id="rId12"/>
    <p:sldId id="277" r:id="rId13"/>
    <p:sldId id="267" r:id="rId14"/>
    <p:sldId id="275" r:id="rId15"/>
    <p:sldId id="268" r:id="rId16"/>
    <p:sldId id="276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48" autoAdjust="0"/>
    <p:restoredTop sz="90929"/>
  </p:normalViewPr>
  <p:slideViewPr>
    <p:cSldViewPr>
      <p:cViewPr>
        <p:scale>
          <a:sx n="33" d="100"/>
          <a:sy n="33" d="100"/>
        </p:scale>
        <p:origin x="2203" y="9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4F1C667-7173-FB19-05C8-EBFCD575DBCE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s-ES" altLang="es-ES" noProof="0"/>
              <a:t>Haga clic para cambiar el estilo de título	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AA88FBA-6D9E-ED74-0D67-C5839DCCD493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s-ES" altLang="es-ES" noProof="0"/>
              <a:t>Haga clic para modificar el estilo de subtítulo del patrón</a:t>
            </a:r>
          </a:p>
        </p:txBody>
      </p:sp>
      <p:sp>
        <p:nvSpPr>
          <p:cNvPr id="45060" name="Freeform 4">
            <a:extLst>
              <a:ext uri="{FF2B5EF4-FFF2-40B4-BE49-F238E27FC236}">
                <a16:creationId xmlns:a16="http://schemas.microsoft.com/office/drawing/2014/main" id="{FF0CEA63-9E5D-23DD-6E42-3F87FD79876B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E047756D-3245-050E-9620-0A2DE4632E1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91D99D46-D257-F999-EB34-643D4E8545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9DA20DA-48CE-4114-9FAD-084709DDD898}" type="slidenum">
              <a:rPr lang="es-ES" altLang="es-ES"/>
              <a:pPr/>
              <a:t>‹Nº›</a:t>
            </a:fld>
            <a:endParaRPr lang="es-ES" altLang="es-E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82E8B75D-C9D4-74DA-2633-E421328C699D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16A392D9-8952-4E90-8F00-87DAFA8B514D}" type="datetimeFigureOut">
              <a:rPr lang="es-ES" altLang="es-ES"/>
              <a:pPr/>
              <a:t>16/07/2023</a:t>
            </a:fld>
            <a:endParaRPr lang="es-ES" altLang="es-E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623E3-AF72-4EA0-B9D3-27978EAD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328277-77A4-D90D-04D2-13E6C0C4D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260AEC-A887-1157-6886-56B01F058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8FCC3C-15F7-4020-83F9-B4EAB2D5157D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FF5019-74F5-16FC-EDB2-4E03B309C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2886B9-CF83-39EB-B0BD-F9FE4BCE3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D8CD7-592F-46F5-B85E-645772E01D6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337154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BF1E40-F15A-64C5-4B64-49F388B70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B2A832-9837-FF87-2386-35C52DFA8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D4B27F-FEF2-BE7B-5E74-B1C35484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253F03-3EC1-4519-BF08-E58F28182C56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959F06-3B2B-358C-DB9F-B89606583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9E32DC-C7A5-160C-8BB6-EC0E6698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753C5-B448-41A5-B653-C8A21F01467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2158053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1102F-413C-82C1-8A2B-283E49781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79CB7F-1CB4-043A-093D-B6F326A9D3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F53420-D2CC-18F8-FA85-E2E1D1ADC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5A3231-50EA-B58D-718F-F3730E8D6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BA9BCA-F665-4D5D-8130-DDB2618821D9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AEF35F-4440-9B8C-42BC-0F0DADE8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419A63-D862-9D64-E615-2015BC45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847A6-6D35-4409-8C31-ED383A72D58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3743551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7BFE0D-FA87-F1E2-2C96-B0430FF7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944340-29B5-881D-6CA6-9B449102A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FA840F-166D-67CB-5636-B15E4C6D2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1C5917-B4F0-5B96-9F71-2B30E2AC3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B91A79A-63F8-917D-B3DD-FAF7F98167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C94F53A-2272-511B-41C1-30E36E026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7CA3B-62CC-4FDA-9A07-F36560B101CF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F5981D-EC43-0007-348D-BBAFADCC2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C61CEA-0B34-5D79-9267-303660B2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1A9E7-A71F-4A83-8E60-2A5B638D0CB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5169185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EFC2D-873D-F1AD-2258-F80C8104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C0E6BC-7710-8167-C2E6-E188208FB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E9156E-D469-4B02-B761-CEB14CA25AFD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1C18D7-1C8A-4D06-D50D-0AECB8A9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DC399BA-22EE-E134-4EFB-77BE0B66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BA64C-655D-427B-8490-3BC1232EC48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346588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3DA7B0-9808-C6BF-D688-CB198923D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488A96-FEF4-4556-A63F-284EBD8AA013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2D863C7-3F3B-0000-5AFA-31F51308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2089E9-6B4B-69F1-3DD4-819CFFA1B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30852-3183-48C6-9D5A-708486CE50E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7041261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5F54B-19F7-1695-163A-C8175B1E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F35735-2118-4BD1-E53B-2AAA4D42B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C69A02-0C23-842C-3E1A-BD37FDBB3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A51B18-82BF-77BA-F5AF-2DA381C88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4564B-EA6F-4556-AB2D-2DB6059542D6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113C42-EB5C-2E06-AD51-AC834662A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EC5442-BA79-4B73-40C6-4483922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F14FF-0589-40B8-9E94-A098B78E227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9342889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2C5F45-3C2E-2140-7906-4DCCE3626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CACB8D9-14B6-9BEF-2C81-FBF124261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89C52D-16F4-15AB-1D8F-45BD55AC8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E27025-067D-A1B5-B465-48BC5DD3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97AB26-7041-4911-AFCC-762DCD9DE848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AF836C-7E77-E849-36D4-522B8CB10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4FC3DF-4D1C-10AE-2A4D-FADC4FD47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D08CC5-EE3A-4605-9384-3A13B5E2AB2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9852909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9A609-7651-F5E0-3990-012AB968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67D367-F894-FB02-A1DB-6058235DF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5C6D84-E9F9-7074-7759-7FA41655A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27DC47-5845-4FB5-A389-3674C6648EB6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EE663F-5318-7FF1-A2B9-58ECEA5A2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75F8DB-D41A-773A-E02E-E235C72B5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20091-5FD3-4428-B835-C59EB2850A0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6266416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151A88-C958-C4B6-E2E2-8B505D749E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CB8A52-3DD0-0966-1C1D-A04495AAC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64799E-AFF1-29A5-83BB-C85022A48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A634A9-6D46-48D9-A3F7-9DE3E08B0FFD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7BFA91-3BDF-9F20-EE35-68FC5BDEB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9EECD4-9929-B7CB-08B2-3906F585C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ACE9D0-2E4A-4BD4-8B43-6230ED5BDD8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7828042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5DA0307-4DB6-9642-7D58-050D2252AD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DBC2353-C2E9-E791-3A06-AA663ECCB7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743AD942-BA87-643F-95F6-0B71C74D346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8BD92C6E-B55C-48FB-9C02-EE918A3CF7FA}" type="datetimeFigureOut">
              <a:rPr lang="es-ES" altLang="es-ES"/>
              <a:pPr/>
              <a:t>16/07/2023</a:t>
            </a:fld>
            <a:endParaRPr lang="es-ES" altLang="es-ES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3837B96C-41C7-CDE0-EF81-D2EA29D8B2F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endParaRPr lang="es-ES" altLang="es-ES"/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98664D49-D400-79AC-D40D-48422B5A87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F4494943-89B9-4BE9-8A2B-50818954066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63F7B46C-D15A-6182-BDBC-8F8F2EF58A5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80060" y="4777739"/>
            <a:ext cx="2564242" cy="141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s-ES" sz="3300">
                <a:solidFill>
                  <a:schemeClr val="tx1"/>
                </a:solidFill>
              </a:rPr>
              <a:t>EL RELIEVE SUBMARINO</a:t>
            </a:r>
          </a:p>
        </p:txBody>
      </p:sp>
      <p:pic>
        <p:nvPicPr>
          <p:cNvPr id="5129" name="Picture 9" descr="El Gobierno aprueba el Plan Director de la Red de Áreas Marinas Protegidas  para favorecer la biodiversidad en estos espacios y su gestión eficaz -  Fundación Biodiversidad">
            <a:extLst>
              <a:ext uri="{FF2B5EF4-FFF2-40B4-BE49-F238E27FC236}">
                <a16:creationId xmlns:a16="http://schemas.microsoft.com/office/drawing/2014/main" id="{90FB0D2B-2E78-585F-8214-DE32DA9F81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16"/>
          <a:stretch/>
        </p:blipFill>
        <p:spPr bwMode="auto">
          <a:xfrm>
            <a:off x="20" y="10"/>
            <a:ext cx="9143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6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74529" y="5470492"/>
            <a:ext cx="1371600" cy="13716"/>
          </a:xfrm>
          <a:custGeom>
            <a:avLst/>
            <a:gdLst>
              <a:gd name="connsiteX0" fmla="*/ 0 w 1371600"/>
              <a:gd name="connsiteY0" fmla="*/ 0 h 13716"/>
              <a:gd name="connsiteX1" fmla="*/ 685800 w 1371600"/>
              <a:gd name="connsiteY1" fmla="*/ 0 h 13716"/>
              <a:gd name="connsiteX2" fmla="*/ 1371600 w 1371600"/>
              <a:gd name="connsiteY2" fmla="*/ 0 h 13716"/>
              <a:gd name="connsiteX3" fmla="*/ 1371600 w 1371600"/>
              <a:gd name="connsiteY3" fmla="*/ 13716 h 13716"/>
              <a:gd name="connsiteX4" fmla="*/ 713232 w 1371600"/>
              <a:gd name="connsiteY4" fmla="*/ 13716 h 13716"/>
              <a:gd name="connsiteX5" fmla="*/ 0 w 1371600"/>
              <a:gd name="connsiteY5" fmla="*/ 13716 h 13716"/>
              <a:gd name="connsiteX6" fmla="*/ 0 w 1371600"/>
              <a:gd name="connsiteY6" fmla="*/ 0 h 13716"/>
              <a:gd name="connsiteX0" fmla="*/ 0 w 1371600"/>
              <a:gd name="connsiteY0" fmla="*/ 0 h 13716"/>
              <a:gd name="connsiteX1" fmla="*/ 644652 w 1371600"/>
              <a:gd name="connsiteY1" fmla="*/ 0 h 13716"/>
              <a:gd name="connsiteX2" fmla="*/ 1371600 w 1371600"/>
              <a:gd name="connsiteY2" fmla="*/ 0 h 13716"/>
              <a:gd name="connsiteX3" fmla="*/ 1371600 w 1371600"/>
              <a:gd name="connsiteY3" fmla="*/ 13716 h 13716"/>
              <a:gd name="connsiteX4" fmla="*/ 713232 w 1371600"/>
              <a:gd name="connsiteY4" fmla="*/ 13716 h 13716"/>
              <a:gd name="connsiteX5" fmla="*/ 0 w 1371600"/>
              <a:gd name="connsiteY5" fmla="*/ 13716 h 13716"/>
              <a:gd name="connsiteX6" fmla="*/ 0 w 1371600"/>
              <a:gd name="connsiteY6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3716" fill="none" extrusionOk="0">
                <a:moveTo>
                  <a:pt x="0" y="0"/>
                </a:moveTo>
                <a:cubicBezTo>
                  <a:pt x="240249" y="32963"/>
                  <a:pt x="409296" y="-18450"/>
                  <a:pt x="685800" y="0"/>
                </a:cubicBezTo>
                <a:cubicBezTo>
                  <a:pt x="954142" y="211"/>
                  <a:pt x="1166785" y="22353"/>
                  <a:pt x="1371600" y="0"/>
                </a:cubicBezTo>
                <a:cubicBezTo>
                  <a:pt x="1370996" y="3142"/>
                  <a:pt x="1371820" y="8880"/>
                  <a:pt x="1371600" y="13716"/>
                </a:cubicBezTo>
                <a:cubicBezTo>
                  <a:pt x="1106837" y="28424"/>
                  <a:pt x="1032834" y="20364"/>
                  <a:pt x="713232" y="13716"/>
                </a:cubicBezTo>
                <a:cubicBezTo>
                  <a:pt x="399250" y="-7822"/>
                  <a:pt x="277176" y="48782"/>
                  <a:pt x="0" y="13716"/>
                </a:cubicBezTo>
                <a:cubicBezTo>
                  <a:pt x="310" y="7052"/>
                  <a:pt x="119" y="6101"/>
                  <a:pt x="0" y="0"/>
                </a:cubicBezTo>
                <a:close/>
              </a:path>
              <a:path w="1371600" h="13716" stroke="0" extrusionOk="0">
                <a:moveTo>
                  <a:pt x="0" y="0"/>
                </a:moveTo>
                <a:cubicBezTo>
                  <a:pt x="168171" y="-27104"/>
                  <a:pt x="522270" y="7661"/>
                  <a:pt x="644652" y="0"/>
                </a:cubicBezTo>
                <a:cubicBezTo>
                  <a:pt x="812772" y="-55512"/>
                  <a:pt x="1098507" y="70876"/>
                  <a:pt x="1371600" y="0"/>
                </a:cubicBezTo>
                <a:cubicBezTo>
                  <a:pt x="1372276" y="6444"/>
                  <a:pt x="1371882" y="10524"/>
                  <a:pt x="1371600" y="13716"/>
                </a:cubicBezTo>
                <a:cubicBezTo>
                  <a:pt x="1195700" y="-500"/>
                  <a:pt x="896159" y="12360"/>
                  <a:pt x="713232" y="13716"/>
                </a:cubicBezTo>
                <a:cubicBezTo>
                  <a:pt x="556279" y="-18909"/>
                  <a:pt x="248593" y="33389"/>
                  <a:pt x="0" y="13716"/>
                </a:cubicBezTo>
                <a:cubicBezTo>
                  <a:pt x="708" y="8775"/>
                  <a:pt x="205" y="3193"/>
                  <a:pt x="0" y="0"/>
                </a:cubicBezTo>
                <a:close/>
              </a:path>
              <a:path w="1371600" h="13716" fill="none" stroke="0" extrusionOk="0">
                <a:moveTo>
                  <a:pt x="0" y="0"/>
                </a:moveTo>
                <a:cubicBezTo>
                  <a:pt x="244262" y="19623"/>
                  <a:pt x="384306" y="-36563"/>
                  <a:pt x="685800" y="0"/>
                </a:cubicBezTo>
                <a:cubicBezTo>
                  <a:pt x="948860" y="14963"/>
                  <a:pt x="1224146" y="-8100"/>
                  <a:pt x="1371600" y="0"/>
                </a:cubicBezTo>
                <a:cubicBezTo>
                  <a:pt x="1371106" y="3035"/>
                  <a:pt x="1371590" y="7528"/>
                  <a:pt x="1371600" y="13716"/>
                </a:cubicBezTo>
                <a:cubicBezTo>
                  <a:pt x="1096935" y="20595"/>
                  <a:pt x="1028598" y="23761"/>
                  <a:pt x="713232" y="13716"/>
                </a:cubicBezTo>
                <a:cubicBezTo>
                  <a:pt x="397901" y="-1585"/>
                  <a:pt x="274098" y="18066"/>
                  <a:pt x="0" y="13716"/>
                </a:cubicBezTo>
                <a:cubicBezTo>
                  <a:pt x="190" y="7214"/>
                  <a:pt x="-13" y="597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custGeom>
                    <a:avLst/>
                    <a:gdLst>
                      <a:gd name="connsiteX0" fmla="*/ 0 w 1371600"/>
                      <a:gd name="connsiteY0" fmla="*/ 0 h 13716"/>
                      <a:gd name="connsiteX1" fmla="*/ 685800 w 1371600"/>
                      <a:gd name="connsiteY1" fmla="*/ 0 h 13716"/>
                      <a:gd name="connsiteX2" fmla="*/ 1371600 w 1371600"/>
                      <a:gd name="connsiteY2" fmla="*/ 0 h 13716"/>
                      <a:gd name="connsiteX3" fmla="*/ 1371600 w 1371600"/>
                      <a:gd name="connsiteY3" fmla="*/ 13716 h 13716"/>
                      <a:gd name="connsiteX4" fmla="*/ 713232 w 1371600"/>
                      <a:gd name="connsiteY4" fmla="*/ 13716 h 13716"/>
                      <a:gd name="connsiteX5" fmla="*/ 0 w 1371600"/>
                      <a:gd name="connsiteY5" fmla="*/ 13716 h 13716"/>
                      <a:gd name="connsiteX6" fmla="*/ 0 w 1371600"/>
                      <a:gd name="connsiteY6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71600" h="13716" fill="none" extrusionOk="0">
                        <a:moveTo>
                          <a:pt x="0" y="0"/>
                        </a:moveTo>
                        <a:cubicBezTo>
                          <a:pt x="247303" y="31625"/>
                          <a:pt x="422310" y="-25629"/>
                          <a:pt x="685800" y="0"/>
                        </a:cubicBezTo>
                        <a:cubicBezTo>
                          <a:pt x="949290" y="25629"/>
                          <a:pt x="1192357" y="6696"/>
                          <a:pt x="1371600" y="0"/>
                        </a:cubicBezTo>
                        <a:cubicBezTo>
                          <a:pt x="1371127" y="2892"/>
                          <a:pt x="1371229" y="8681"/>
                          <a:pt x="1371600" y="13716"/>
                        </a:cubicBezTo>
                        <a:cubicBezTo>
                          <a:pt x="1107995" y="21892"/>
                          <a:pt x="1033361" y="28370"/>
                          <a:pt x="713232" y="13716"/>
                        </a:cubicBezTo>
                        <a:cubicBezTo>
                          <a:pt x="393103" y="-938"/>
                          <a:pt x="289343" y="38649"/>
                          <a:pt x="0" y="13716"/>
                        </a:cubicBezTo>
                        <a:cubicBezTo>
                          <a:pt x="227" y="7219"/>
                          <a:pt x="197" y="5990"/>
                          <a:pt x="0" y="0"/>
                        </a:cubicBezTo>
                        <a:close/>
                      </a:path>
                      <a:path w="1371600" h="13716" stroke="0" extrusionOk="0">
                        <a:moveTo>
                          <a:pt x="0" y="0"/>
                        </a:moveTo>
                        <a:cubicBezTo>
                          <a:pt x="170249" y="-24099"/>
                          <a:pt x="504634" y="14338"/>
                          <a:pt x="644652" y="0"/>
                        </a:cubicBezTo>
                        <a:cubicBezTo>
                          <a:pt x="784670" y="-14338"/>
                          <a:pt x="1087773" y="8679"/>
                          <a:pt x="1371600" y="0"/>
                        </a:cubicBezTo>
                        <a:cubicBezTo>
                          <a:pt x="1372228" y="6235"/>
                          <a:pt x="1371259" y="10206"/>
                          <a:pt x="1371600" y="13716"/>
                        </a:cubicBezTo>
                        <a:cubicBezTo>
                          <a:pt x="1176823" y="-5981"/>
                          <a:pt x="900830" y="5417"/>
                          <a:pt x="713232" y="13716"/>
                        </a:cubicBezTo>
                        <a:cubicBezTo>
                          <a:pt x="525634" y="22015"/>
                          <a:pt x="282837" y="1152"/>
                          <a:pt x="0" y="13716"/>
                        </a:cubicBezTo>
                        <a:cubicBezTo>
                          <a:pt x="596" y="8712"/>
                          <a:pt x="320" y="342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42AA60C-A458-7C1B-D749-DDCFC24BFF1E}"/>
              </a:ext>
            </a:extLst>
          </p:cNvPr>
          <p:cNvSpPr/>
          <p:nvPr/>
        </p:nvSpPr>
        <p:spPr bwMode="auto">
          <a:xfrm>
            <a:off x="3490720" y="4777739"/>
            <a:ext cx="5173220" cy="139922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-228600" algn="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9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IES FORTUNY</a:t>
            </a:r>
          </a:p>
          <a:p>
            <a:pPr marL="0" marR="0" indent="-228600" algn="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900" dirty="0">
                <a:latin typeface="+mn-lt"/>
              </a:rPr>
              <a:t>MARÍA SANZ </a:t>
            </a:r>
            <a:endParaRPr kumimoji="0" lang="en-US" sz="19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BDAD40DF-664A-1572-3EA6-3E89BC841B5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32" y="620636"/>
            <a:ext cx="8449310" cy="537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71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28CFC188-2B98-39CE-04D1-117715E864D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41" y="375213"/>
            <a:ext cx="8352917" cy="612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9946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onnsiteX0" fmla="*/ 0 w 7886700"/>
              <a:gd name="connsiteY0" fmla="*/ 0 h 5416094"/>
              <a:gd name="connsiteX1" fmla="*/ 578358 w 7886700"/>
              <a:gd name="connsiteY1" fmla="*/ 0 h 5416094"/>
              <a:gd name="connsiteX2" fmla="*/ 998982 w 7886700"/>
              <a:gd name="connsiteY2" fmla="*/ 0 h 5416094"/>
              <a:gd name="connsiteX3" fmla="*/ 1813941 w 7886700"/>
              <a:gd name="connsiteY3" fmla="*/ 0 h 5416094"/>
              <a:gd name="connsiteX4" fmla="*/ 2392299 w 7886700"/>
              <a:gd name="connsiteY4" fmla="*/ 0 h 5416094"/>
              <a:gd name="connsiteX5" fmla="*/ 2970657 w 7886700"/>
              <a:gd name="connsiteY5" fmla="*/ 0 h 5416094"/>
              <a:gd name="connsiteX6" fmla="*/ 3785616 w 7886700"/>
              <a:gd name="connsiteY6" fmla="*/ 0 h 5416094"/>
              <a:gd name="connsiteX7" fmla="*/ 4285107 w 7886700"/>
              <a:gd name="connsiteY7" fmla="*/ 0 h 5416094"/>
              <a:gd name="connsiteX8" fmla="*/ 5100066 w 7886700"/>
              <a:gd name="connsiteY8" fmla="*/ 0 h 5416094"/>
              <a:gd name="connsiteX9" fmla="*/ 5915025 w 7886700"/>
              <a:gd name="connsiteY9" fmla="*/ 0 h 5416094"/>
              <a:gd name="connsiteX10" fmla="*/ 6572250 w 7886700"/>
              <a:gd name="connsiteY10" fmla="*/ 0 h 5416094"/>
              <a:gd name="connsiteX11" fmla="*/ 7886700 w 7886700"/>
              <a:gd name="connsiteY11" fmla="*/ 0 h 5416094"/>
              <a:gd name="connsiteX12" fmla="*/ 7886700 w 7886700"/>
              <a:gd name="connsiteY12" fmla="*/ 622851 h 5416094"/>
              <a:gd name="connsiteX13" fmla="*/ 7886700 w 7886700"/>
              <a:gd name="connsiteY13" fmla="*/ 1137380 h 5416094"/>
              <a:gd name="connsiteX14" fmla="*/ 7886700 w 7886700"/>
              <a:gd name="connsiteY14" fmla="*/ 1814391 h 5416094"/>
              <a:gd name="connsiteX15" fmla="*/ 7886700 w 7886700"/>
              <a:gd name="connsiteY15" fmla="*/ 2491403 h 5416094"/>
              <a:gd name="connsiteX16" fmla="*/ 7886700 w 7886700"/>
              <a:gd name="connsiteY16" fmla="*/ 3168415 h 5416094"/>
              <a:gd name="connsiteX17" fmla="*/ 7886700 w 7886700"/>
              <a:gd name="connsiteY17" fmla="*/ 3899588 h 5416094"/>
              <a:gd name="connsiteX18" fmla="*/ 7886700 w 7886700"/>
              <a:gd name="connsiteY18" fmla="*/ 4630760 h 5416094"/>
              <a:gd name="connsiteX19" fmla="*/ 7886700 w 7886700"/>
              <a:gd name="connsiteY19" fmla="*/ 5416094 h 5416094"/>
              <a:gd name="connsiteX20" fmla="*/ 7466076 w 7886700"/>
              <a:gd name="connsiteY20" fmla="*/ 5416094 h 5416094"/>
              <a:gd name="connsiteX21" fmla="*/ 6651117 w 7886700"/>
              <a:gd name="connsiteY21" fmla="*/ 5416094 h 5416094"/>
              <a:gd name="connsiteX22" fmla="*/ 5993892 w 7886700"/>
              <a:gd name="connsiteY22" fmla="*/ 5416094 h 5416094"/>
              <a:gd name="connsiteX23" fmla="*/ 5494401 w 7886700"/>
              <a:gd name="connsiteY23" fmla="*/ 5416094 h 5416094"/>
              <a:gd name="connsiteX24" fmla="*/ 4837176 w 7886700"/>
              <a:gd name="connsiteY24" fmla="*/ 5416094 h 5416094"/>
              <a:gd name="connsiteX25" fmla="*/ 4416552 w 7886700"/>
              <a:gd name="connsiteY25" fmla="*/ 5416094 h 5416094"/>
              <a:gd name="connsiteX26" fmla="*/ 3995928 w 7886700"/>
              <a:gd name="connsiteY26" fmla="*/ 5416094 h 5416094"/>
              <a:gd name="connsiteX27" fmla="*/ 3338703 w 7886700"/>
              <a:gd name="connsiteY27" fmla="*/ 5416094 h 5416094"/>
              <a:gd name="connsiteX28" fmla="*/ 2839212 w 7886700"/>
              <a:gd name="connsiteY28" fmla="*/ 5416094 h 5416094"/>
              <a:gd name="connsiteX29" fmla="*/ 2103120 w 7886700"/>
              <a:gd name="connsiteY29" fmla="*/ 5416094 h 5416094"/>
              <a:gd name="connsiteX30" fmla="*/ 1603629 w 7886700"/>
              <a:gd name="connsiteY30" fmla="*/ 5416094 h 5416094"/>
              <a:gd name="connsiteX31" fmla="*/ 867537 w 7886700"/>
              <a:gd name="connsiteY31" fmla="*/ 5416094 h 5416094"/>
              <a:gd name="connsiteX32" fmla="*/ 0 w 7886700"/>
              <a:gd name="connsiteY32" fmla="*/ 5416094 h 5416094"/>
              <a:gd name="connsiteX33" fmla="*/ 0 w 7886700"/>
              <a:gd name="connsiteY33" fmla="*/ 4684921 h 5416094"/>
              <a:gd name="connsiteX34" fmla="*/ 0 w 7886700"/>
              <a:gd name="connsiteY34" fmla="*/ 3953749 h 5416094"/>
              <a:gd name="connsiteX35" fmla="*/ 0 w 7886700"/>
              <a:gd name="connsiteY35" fmla="*/ 3168415 h 5416094"/>
              <a:gd name="connsiteX36" fmla="*/ 0 w 7886700"/>
              <a:gd name="connsiteY36" fmla="*/ 2545564 h 5416094"/>
              <a:gd name="connsiteX37" fmla="*/ 0 w 7886700"/>
              <a:gd name="connsiteY37" fmla="*/ 1760231 h 5416094"/>
              <a:gd name="connsiteX38" fmla="*/ 0 w 7886700"/>
              <a:gd name="connsiteY38" fmla="*/ 1191541 h 5416094"/>
              <a:gd name="connsiteX39" fmla="*/ 0 w 7886700"/>
              <a:gd name="connsiteY39" fmla="*/ 677012 h 5416094"/>
              <a:gd name="connsiteX40" fmla="*/ 0 w 7886700"/>
              <a:gd name="connsiteY4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39873" y="-36890"/>
                  <a:pt x="289244" y="-9562"/>
                  <a:pt x="578358" y="0"/>
                </a:cubicBezTo>
                <a:cubicBezTo>
                  <a:pt x="847064" y="24657"/>
                  <a:pt x="880681" y="-4887"/>
                  <a:pt x="998982" y="0"/>
                </a:cubicBezTo>
                <a:cubicBezTo>
                  <a:pt x="1105496" y="8991"/>
                  <a:pt x="1621733" y="-31737"/>
                  <a:pt x="1813941" y="0"/>
                </a:cubicBezTo>
                <a:cubicBezTo>
                  <a:pt x="1973330" y="19047"/>
                  <a:pt x="2194836" y="27334"/>
                  <a:pt x="2392299" y="0"/>
                </a:cubicBezTo>
                <a:cubicBezTo>
                  <a:pt x="2647282" y="-14327"/>
                  <a:pt x="2792350" y="-29596"/>
                  <a:pt x="2970657" y="0"/>
                </a:cubicBezTo>
                <a:cubicBezTo>
                  <a:pt x="3147904" y="21045"/>
                  <a:pt x="3587221" y="27684"/>
                  <a:pt x="3785616" y="0"/>
                </a:cubicBezTo>
                <a:cubicBezTo>
                  <a:pt x="3970964" y="-52390"/>
                  <a:pt x="4115919" y="38588"/>
                  <a:pt x="4285107" y="0"/>
                </a:cubicBezTo>
                <a:cubicBezTo>
                  <a:pt x="4447779" y="-2110"/>
                  <a:pt x="4724122" y="-2905"/>
                  <a:pt x="5100066" y="0"/>
                </a:cubicBezTo>
                <a:cubicBezTo>
                  <a:pt x="5460611" y="1474"/>
                  <a:pt x="5711040" y="11734"/>
                  <a:pt x="5915025" y="0"/>
                </a:cubicBezTo>
                <a:cubicBezTo>
                  <a:pt x="6130646" y="788"/>
                  <a:pt x="6309484" y="37469"/>
                  <a:pt x="6572250" y="0"/>
                </a:cubicBezTo>
                <a:cubicBezTo>
                  <a:pt x="6867825" y="19129"/>
                  <a:pt x="7346334" y="77623"/>
                  <a:pt x="7886700" y="0"/>
                </a:cubicBezTo>
                <a:cubicBezTo>
                  <a:pt x="7921292" y="250253"/>
                  <a:pt x="7885085" y="350918"/>
                  <a:pt x="7886700" y="622851"/>
                </a:cubicBezTo>
                <a:cubicBezTo>
                  <a:pt x="7891037" y="863445"/>
                  <a:pt x="7896513" y="880863"/>
                  <a:pt x="7886700" y="1137380"/>
                </a:cubicBezTo>
                <a:cubicBezTo>
                  <a:pt x="7848199" y="1390882"/>
                  <a:pt x="7850084" y="1481865"/>
                  <a:pt x="7886700" y="1814391"/>
                </a:cubicBezTo>
                <a:cubicBezTo>
                  <a:pt x="7914914" y="2114801"/>
                  <a:pt x="7876514" y="2290034"/>
                  <a:pt x="7886700" y="2491403"/>
                </a:cubicBezTo>
                <a:cubicBezTo>
                  <a:pt x="7860421" y="2730042"/>
                  <a:pt x="7935302" y="2970567"/>
                  <a:pt x="7886700" y="3168415"/>
                </a:cubicBezTo>
                <a:cubicBezTo>
                  <a:pt x="7872903" y="3427641"/>
                  <a:pt x="7902616" y="3535292"/>
                  <a:pt x="7886700" y="3899588"/>
                </a:cubicBezTo>
                <a:cubicBezTo>
                  <a:pt x="7873378" y="4266585"/>
                  <a:pt x="7896651" y="4438558"/>
                  <a:pt x="7886700" y="4630760"/>
                </a:cubicBezTo>
                <a:cubicBezTo>
                  <a:pt x="7875991" y="4843491"/>
                  <a:pt x="7861317" y="5204020"/>
                  <a:pt x="7886700" y="5416094"/>
                </a:cubicBezTo>
                <a:cubicBezTo>
                  <a:pt x="7693930" y="5418977"/>
                  <a:pt x="7589762" y="5415014"/>
                  <a:pt x="7466076" y="5416094"/>
                </a:cubicBezTo>
                <a:cubicBezTo>
                  <a:pt x="7353704" y="5436401"/>
                  <a:pt x="6825827" y="5440774"/>
                  <a:pt x="6651117" y="5416094"/>
                </a:cubicBezTo>
                <a:cubicBezTo>
                  <a:pt x="6465509" y="5418892"/>
                  <a:pt x="6151767" y="5433550"/>
                  <a:pt x="5993892" y="5416094"/>
                </a:cubicBezTo>
                <a:cubicBezTo>
                  <a:pt x="5847447" y="5391015"/>
                  <a:pt x="5686891" y="5398705"/>
                  <a:pt x="5494401" y="5416094"/>
                </a:cubicBezTo>
                <a:cubicBezTo>
                  <a:pt x="5328106" y="5425870"/>
                  <a:pt x="5021736" y="5443480"/>
                  <a:pt x="4837176" y="5416094"/>
                </a:cubicBezTo>
                <a:cubicBezTo>
                  <a:pt x="4635356" y="5394384"/>
                  <a:pt x="4544001" y="5404023"/>
                  <a:pt x="4416552" y="5416094"/>
                </a:cubicBezTo>
                <a:cubicBezTo>
                  <a:pt x="4292970" y="5412667"/>
                  <a:pt x="4202046" y="5389835"/>
                  <a:pt x="3995928" y="5416094"/>
                </a:cubicBezTo>
                <a:cubicBezTo>
                  <a:pt x="3784996" y="5430801"/>
                  <a:pt x="3527611" y="5369833"/>
                  <a:pt x="3338703" y="5416094"/>
                </a:cubicBezTo>
                <a:cubicBezTo>
                  <a:pt x="3144794" y="5458636"/>
                  <a:pt x="2967928" y="5418629"/>
                  <a:pt x="2839212" y="5416094"/>
                </a:cubicBezTo>
                <a:cubicBezTo>
                  <a:pt x="2725210" y="5428339"/>
                  <a:pt x="2252076" y="5423466"/>
                  <a:pt x="2103120" y="5416094"/>
                </a:cubicBezTo>
                <a:cubicBezTo>
                  <a:pt x="1978909" y="5450285"/>
                  <a:pt x="1801161" y="5407672"/>
                  <a:pt x="1603629" y="5416094"/>
                </a:cubicBezTo>
                <a:cubicBezTo>
                  <a:pt x="1421672" y="5419493"/>
                  <a:pt x="1050243" y="5442158"/>
                  <a:pt x="867537" y="5416094"/>
                </a:cubicBezTo>
                <a:cubicBezTo>
                  <a:pt x="706773" y="5412112"/>
                  <a:pt x="210463" y="5420499"/>
                  <a:pt x="0" y="5416094"/>
                </a:cubicBezTo>
                <a:cubicBezTo>
                  <a:pt x="5900" y="5172647"/>
                  <a:pt x="-60077" y="4935206"/>
                  <a:pt x="0" y="4684921"/>
                </a:cubicBezTo>
                <a:cubicBezTo>
                  <a:pt x="5207" y="4424508"/>
                  <a:pt x="-18202" y="4114010"/>
                  <a:pt x="0" y="3953749"/>
                </a:cubicBezTo>
                <a:cubicBezTo>
                  <a:pt x="49519" y="3783233"/>
                  <a:pt x="34464" y="3425313"/>
                  <a:pt x="0" y="3168415"/>
                </a:cubicBezTo>
                <a:cubicBezTo>
                  <a:pt x="-54225" y="2910622"/>
                  <a:pt x="1049" y="2830191"/>
                  <a:pt x="0" y="2545564"/>
                </a:cubicBezTo>
                <a:cubicBezTo>
                  <a:pt x="-14962" y="2263203"/>
                  <a:pt x="24933" y="1989633"/>
                  <a:pt x="0" y="1760231"/>
                </a:cubicBezTo>
                <a:cubicBezTo>
                  <a:pt x="-10050" y="1539318"/>
                  <a:pt x="43364" y="1391654"/>
                  <a:pt x="0" y="1191541"/>
                </a:cubicBezTo>
                <a:cubicBezTo>
                  <a:pt x="-26023" y="999746"/>
                  <a:pt x="-17864" y="813951"/>
                  <a:pt x="0" y="677012"/>
                </a:cubicBezTo>
                <a:cubicBezTo>
                  <a:pt x="21524" y="463086"/>
                  <a:pt x="9223" y="250147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86700"/>
                      <a:gd name="connsiteY0" fmla="*/ 0 h 5416094"/>
                      <a:gd name="connsiteX1" fmla="*/ 578358 w 7886700"/>
                      <a:gd name="connsiteY1" fmla="*/ 0 h 5416094"/>
                      <a:gd name="connsiteX2" fmla="*/ 998982 w 7886700"/>
                      <a:gd name="connsiteY2" fmla="*/ 0 h 5416094"/>
                      <a:gd name="connsiteX3" fmla="*/ 1813941 w 7886700"/>
                      <a:gd name="connsiteY3" fmla="*/ 0 h 5416094"/>
                      <a:gd name="connsiteX4" fmla="*/ 2392299 w 7886700"/>
                      <a:gd name="connsiteY4" fmla="*/ 0 h 5416094"/>
                      <a:gd name="connsiteX5" fmla="*/ 2970657 w 7886700"/>
                      <a:gd name="connsiteY5" fmla="*/ 0 h 5416094"/>
                      <a:gd name="connsiteX6" fmla="*/ 3785616 w 7886700"/>
                      <a:gd name="connsiteY6" fmla="*/ 0 h 5416094"/>
                      <a:gd name="connsiteX7" fmla="*/ 4285107 w 7886700"/>
                      <a:gd name="connsiteY7" fmla="*/ 0 h 5416094"/>
                      <a:gd name="connsiteX8" fmla="*/ 5100066 w 7886700"/>
                      <a:gd name="connsiteY8" fmla="*/ 0 h 5416094"/>
                      <a:gd name="connsiteX9" fmla="*/ 5915025 w 7886700"/>
                      <a:gd name="connsiteY9" fmla="*/ 0 h 5416094"/>
                      <a:gd name="connsiteX10" fmla="*/ 6572250 w 7886700"/>
                      <a:gd name="connsiteY10" fmla="*/ 0 h 5416094"/>
                      <a:gd name="connsiteX11" fmla="*/ 7886700 w 7886700"/>
                      <a:gd name="connsiteY11" fmla="*/ 0 h 5416094"/>
                      <a:gd name="connsiteX12" fmla="*/ 7886700 w 7886700"/>
                      <a:gd name="connsiteY12" fmla="*/ 622851 h 5416094"/>
                      <a:gd name="connsiteX13" fmla="*/ 7886700 w 7886700"/>
                      <a:gd name="connsiteY13" fmla="*/ 1137380 h 5416094"/>
                      <a:gd name="connsiteX14" fmla="*/ 7886700 w 7886700"/>
                      <a:gd name="connsiteY14" fmla="*/ 1814391 h 5416094"/>
                      <a:gd name="connsiteX15" fmla="*/ 7886700 w 7886700"/>
                      <a:gd name="connsiteY15" fmla="*/ 2491403 h 5416094"/>
                      <a:gd name="connsiteX16" fmla="*/ 7886700 w 7886700"/>
                      <a:gd name="connsiteY16" fmla="*/ 3168415 h 5416094"/>
                      <a:gd name="connsiteX17" fmla="*/ 7886700 w 7886700"/>
                      <a:gd name="connsiteY17" fmla="*/ 3899588 h 5416094"/>
                      <a:gd name="connsiteX18" fmla="*/ 7886700 w 7886700"/>
                      <a:gd name="connsiteY18" fmla="*/ 4630760 h 5416094"/>
                      <a:gd name="connsiteX19" fmla="*/ 7886700 w 7886700"/>
                      <a:gd name="connsiteY19" fmla="*/ 5416094 h 5416094"/>
                      <a:gd name="connsiteX20" fmla="*/ 7466076 w 7886700"/>
                      <a:gd name="connsiteY20" fmla="*/ 5416094 h 5416094"/>
                      <a:gd name="connsiteX21" fmla="*/ 6651117 w 7886700"/>
                      <a:gd name="connsiteY21" fmla="*/ 5416094 h 5416094"/>
                      <a:gd name="connsiteX22" fmla="*/ 5993892 w 7886700"/>
                      <a:gd name="connsiteY22" fmla="*/ 5416094 h 5416094"/>
                      <a:gd name="connsiteX23" fmla="*/ 5494401 w 7886700"/>
                      <a:gd name="connsiteY23" fmla="*/ 5416094 h 5416094"/>
                      <a:gd name="connsiteX24" fmla="*/ 4837176 w 7886700"/>
                      <a:gd name="connsiteY24" fmla="*/ 5416094 h 5416094"/>
                      <a:gd name="connsiteX25" fmla="*/ 4416552 w 7886700"/>
                      <a:gd name="connsiteY25" fmla="*/ 5416094 h 5416094"/>
                      <a:gd name="connsiteX26" fmla="*/ 3995928 w 7886700"/>
                      <a:gd name="connsiteY26" fmla="*/ 5416094 h 5416094"/>
                      <a:gd name="connsiteX27" fmla="*/ 3338703 w 7886700"/>
                      <a:gd name="connsiteY27" fmla="*/ 5416094 h 5416094"/>
                      <a:gd name="connsiteX28" fmla="*/ 2839212 w 7886700"/>
                      <a:gd name="connsiteY28" fmla="*/ 5416094 h 5416094"/>
                      <a:gd name="connsiteX29" fmla="*/ 2103120 w 7886700"/>
                      <a:gd name="connsiteY29" fmla="*/ 5416094 h 5416094"/>
                      <a:gd name="connsiteX30" fmla="*/ 1603629 w 7886700"/>
                      <a:gd name="connsiteY30" fmla="*/ 5416094 h 5416094"/>
                      <a:gd name="connsiteX31" fmla="*/ 867537 w 7886700"/>
                      <a:gd name="connsiteY31" fmla="*/ 5416094 h 5416094"/>
                      <a:gd name="connsiteX32" fmla="*/ 0 w 7886700"/>
                      <a:gd name="connsiteY32" fmla="*/ 5416094 h 5416094"/>
                      <a:gd name="connsiteX33" fmla="*/ 0 w 7886700"/>
                      <a:gd name="connsiteY33" fmla="*/ 4684921 h 5416094"/>
                      <a:gd name="connsiteX34" fmla="*/ 0 w 7886700"/>
                      <a:gd name="connsiteY34" fmla="*/ 3953749 h 5416094"/>
                      <a:gd name="connsiteX35" fmla="*/ 0 w 7886700"/>
                      <a:gd name="connsiteY35" fmla="*/ 3168415 h 5416094"/>
                      <a:gd name="connsiteX36" fmla="*/ 0 w 7886700"/>
                      <a:gd name="connsiteY36" fmla="*/ 2545564 h 5416094"/>
                      <a:gd name="connsiteX37" fmla="*/ 0 w 7886700"/>
                      <a:gd name="connsiteY37" fmla="*/ 1760231 h 5416094"/>
                      <a:gd name="connsiteX38" fmla="*/ 0 w 7886700"/>
                      <a:gd name="connsiteY38" fmla="*/ 1191541 h 5416094"/>
                      <a:gd name="connsiteX39" fmla="*/ 0 w 7886700"/>
                      <a:gd name="connsiteY39" fmla="*/ 677012 h 5416094"/>
                      <a:gd name="connsiteX40" fmla="*/ 0 w 7886700"/>
                      <a:gd name="connsiteY40" fmla="*/ 0 h 5416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7886700" h="5416094" extrusionOk="0">
                        <a:moveTo>
                          <a:pt x="0" y="0"/>
                        </a:moveTo>
                        <a:cubicBezTo>
                          <a:pt x="165412" y="-21137"/>
                          <a:pt x="322344" y="-21985"/>
                          <a:pt x="578358" y="0"/>
                        </a:cubicBezTo>
                        <a:cubicBezTo>
                          <a:pt x="834372" y="21985"/>
                          <a:pt x="888520" y="-5136"/>
                          <a:pt x="998982" y="0"/>
                        </a:cubicBezTo>
                        <a:cubicBezTo>
                          <a:pt x="1109444" y="5136"/>
                          <a:pt x="1622600" y="-36529"/>
                          <a:pt x="1813941" y="0"/>
                        </a:cubicBezTo>
                        <a:cubicBezTo>
                          <a:pt x="2005282" y="36529"/>
                          <a:pt x="2177619" y="19108"/>
                          <a:pt x="2392299" y="0"/>
                        </a:cubicBezTo>
                        <a:cubicBezTo>
                          <a:pt x="2606979" y="-19108"/>
                          <a:pt x="2788556" y="-21788"/>
                          <a:pt x="2970657" y="0"/>
                        </a:cubicBezTo>
                        <a:cubicBezTo>
                          <a:pt x="3152758" y="21788"/>
                          <a:pt x="3596738" y="18723"/>
                          <a:pt x="3785616" y="0"/>
                        </a:cubicBezTo>
                        <a:cubicBezTo>
                          <a:pt x="3974494" y="-18723"/>
                          <a:pt x="4136501" y="9985"/>
                          <a:pt x="4285107" y="0"/>
                        </a:cubicBezTo>
                        <a:cubicBezTo>
                          <a:pt x="4433713" y="-9985"/>
                          <a:pt x="4710656" y="-6143"/>
                          <a:pt x="5100066" y="0"/>
                        </a:cubicBezTo>
                        <a:cubicBezTo>
                          <a:pt x="5489476" y="6143"/>
                          <a:pt x="5703885" y="5883"/>
                          <a:pt x="5915025" y="0"/>
                        </a:cubicBezTo>
                        <a:cubicBezTo>
                          <a:pt x="6126165" y="-5883"/>
                          <a:pt x="6308797" y="30350"/>
                          <a:pt x="6572250" y="0"/>
                        </a:cubicBezTo>
                        <a:cubicBezTo>
                          <a:pt x="6835703" y="-30350"/>
                          <a:pt x="7286910" y="4832"/>
                          <a:pt x="7886700" y="0"/>
                        </a:cubicBezTo>
                        <a:cubicBezTo>
                          <a:pt x="7917044" y="253972"/>
                          <a:pt x="7878280" y="382927"/>
                          <a:pt x="7886700" y="622851"/>
                        </a:cubicBezTo>
                        <a:cubicBezTo>
                          <a:pt x="7895120" y="862775"/>
                          <a:pt x="7898095" y="881954"/>
                          <a:pt x="7886700" y="1137380"/>
                        </a:cubicBezTo>
                        <a:cubicBezTo>
                          <a:pt x="7875305" y="1392806"/>
                          <a:pt x="7859449" y="1500954"/>
                          <a:pt x="7886700" y="1814391"/>
                        </a:cubicBezTo>
                        <a:cubicBezTo>
                          <a:pt x="7913951" y="2127828"/>
                          <a:pt x="7899710" y="2276490"/>
                          <a:pt x="7886700" y="2491403"/>
                        </a:cubicBezTo>
                        <a:cubicBezTo>
                          <a:pt x="7873690" y="2706316"/>
                          <a:pt x="7899048" y="2943627"/>
                          <a:pt x="7886700" y="3168415"/>
                        </a:cubicBezTo>
                        <a:cubicBezTo>
                          <a:pt x="7874352" y="3393203"/>
                          <a:pt x="7895759" y="3539359"/>
                          <a:pt x="7886700" y="3899588"/>
                        </a:cubicBezTo>
                        <a:cubicBezTo>
                          <a:pt x="7877641" y="4259817"/>
                          <a:pt x="7907485" y="4437980"/>
                          <a:pt x="7886700" y="4630760"/>
                        </a:cubicBezTo>
                        <a:cubicBezTo>
                          <a:pt x="7865915" y="4823540"/>
                          <a:pt x="7871525" y="5198637"/>
                          <a:pt x="7886700" y="5416094"/>
                        </a:cubicBezTo>
                        <a:cubicBezTo>
                          <a:pt x="7691680" y="5431844"/>
                          <a:pt x="7601555" y="5415681"/>
                          <a:pt x="7466076" y="5416094"/>
                        </a:cubicBezTo>
                        <a:cubicBezTo>
                          <a:pt x="7330597" y="5416507"/>
                          <a:pt x="6831360" y="5424066"/>
                          <a:pt x="6651117" y="5416094"/>
                        </a:cubicBezTo>
                        <a:cubicBezTo>
                          <a:pt x="6470874" y="5408122"/>
                          <a:pt x="6162822" y="5448218"/>
                          <a:pt x="5993892" y="5416094"/>
                        </a:cubicBezTo>
                        <a:cubicBezTo>
                          <a:pt x="5824963" y="5383970"/>
                          <a:pt x="5688089" y="5423575"/>
                          <a:pt x="5494401" y="5416094"/>
                        </a:cubicBezTo>
                        <a:cubicBezTo>
                          <a:pt x="5300713" y="5408613"/>
                          <a:pt x="5038344" y="5439836"/>
                          <a:pt x="4837176" y="5416094"/>
                        </a:cubicBezTo>
                        <a:cubicBezTo>
                          <a:pt x="4636008" y="5392352"/>
                          <a:pt x="4547230" y="5414191"/>
                          <a:pt x="4416552" y="5416094"/>
                        </a:cubicBezTo>
                        <a:cubicBezTo>
                          <a:pt x="4285874" y="5417997"/>
                          <a:pt x="4197467" y="5397786"/>
                          <a:pt x="3995928" y="5416094"/>
                        </a:cubicBezTo>
                        <a:cubicBezTo>
                          <a:pt x="3794389" y="5434402"/>
                          <a:pt x="3512175" y="5385012"/>
                          <a:pt x="3338703" y="5416094"/>
                        </a:cubicBezTo>
                        <a:cubicBezTo>
                          <a:pt x="3165232" y="5447176"/>
                          <a:pt x="2961841" y="5402137"/>
                          <a:pt x="2839212" y="5416094"/>
                        </a:cubicBezTo>
                        <a:cubicBezTo>
                          <a:pt x="2716583" y="5430051"/>
                          <a:pt x="2260631" y="5391454"/>
                          <a:pt x="2103120" y="5416094"/>
                        </a:cubicBezTo>
                        <a:cubicBezTo>
                          <a:pt x="1945609" y="5440734"/>
                          <a:pt x="1802870" y="5413244"/>
                          <a:pt x="1603629" y="5416094"/>
                        </a:cubicBezTo>
                        <a:cubicBezTo>
                          <a:pt x="1404388" y="5418944"/>
                          <a:pt x="1036615" y="5428037"/>
                          <a:pt x="867537" y="5416094"/>
                        </a:cubicBezTo>
                        <a:cubicBezTo>
                          <a:pt x="698459" y="5404151"/>
                          <a:pt x="196765" y="5387017"/>
                          <a:pt x="0" y="5416094"/>
                        </a:cubicBezTo>
                        <a:cubicBezTo>
                          <a:pt x="-7913" y="5158982"/>
                          <a:pt x="-32352" y="4972281"/>
                          <a:pt x="0" y="4684921"/>
                        </a:cubicBezTo>
                        <a:cubicBezTo>
                          <a:pt x="32352" y="4397561"/>
                          <a:pt x="-36146" y="4109983"/>
                          <a:pt x="0" y="3953749"/>
                        </a:cubicBezTo>
                        <a:cubicBezTo>
                          <a:pt x="36146" y="3797515"/>
                          <a:pt x="38942" y="3433311"/>
                          <a:pt x="0" y="3168415"/>
                        </a:cubicBezTo>
                        <a:cubicBezTo>
                          <a:pt x="-38942" y="2903519"/>
                          <a:pt x="-264" y="2810505"/>
                          <a:pt x="0" y="2545564"/>
                        </a:cubicBezTo>
                        <a:cubicBezTo>
                          <a:pt x="264" y="2280623"/>
                          <a:pt x="20689" y="1994225"/>
                          <a:pt x="0" y="1760231"/>
                        </a:cubicBezTo>
                        <a:cubicBezTo>
                          <a:pt x="-20689" y="1526237"/>
                          <a:pt x="16073" y="1386976"/>
                          <a:pt x="0" y="1191541"/>
                        </a:cubicBezTo>
                        <a:cubicBezTo>
                          <a:pt x="-16073" y="996106"/>
                          <a:pt x="-16965" y="844858"/>
                          <a:pt x="0" y="677012"/>
                        </a:cubicBezTo>
                        <a:cubicBezTo>
                          <a:pt x="16965" y="509166"/>
                          <a:pt x="85" y="27716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ject 7">
            <a:extLst>
              <a:ext uri="{FF2B5EF4-FFF2-40B4-BE49-F238E27FC236}">
                <a16:creationId xmlns:a16="http://schemas.microsoft.com/office/drawing/2014/main" id="{8831A613-AC3E-9EC0-1D46-3FC050526A0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950" y="1603309"/>
            <a:ext cx="7600950" cy="35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0610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DE5D919-0A63-B2D3-DE2D-2ADDE84B43F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s-ES" altLang="es-ES"/>
              <a:t>EL RELIEVE SUBMARINO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30FDE20-5B53-9158-8B3A-30AD23B1A68E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05000"/>
            <a:ext cx="4044950" cy="4114800"/>
          </a:xfrm>
        </p:spPr>
        <p:txBody>
          <a:bodyPr lIns="92075" tIns="46038" rIns="92075" bIns="46038"/>
          <a:lstStyle/>
          <a:p>
            <a:r>
              <a:rPr lang="es-ES" altLang="es-ES" sz="2800"/>
              <a:t>Plataforma continental</a:t>
            </a:r>
          </a:p>
          <a:p>
            <a:r>
              <a:rPr lang="es-ES" altLang="es-ES" sz="2800"/>
              <a:t>Talud continental</a:t>
            </a:r>
          </a:p>
          <a:p>
            <a:r>
              <a:rPr lang="es-ES" altLang="es-ES" sz="2800"/>
              <a:t>Llanura abisal</a:t>
            </a:r>
          </a:p>
          <a:p>
            <a:r>
              <a:rPr lang="es-ES" altLang="es-ES" sz="2800"/>
              <a:t>Dorsales</a:t>
            </a:r>
          </a:p>
          <a:p>
            <a:r>
              <a:rPr lang="es-ES" altLang="es-ES" sz="2800"/>
              <a:t>Fosas marinas</a:t>
            </a:r>
          </a:p>
        </p:txBody>
      </p:sp>
      <p:pic>
        <p:nvPicPr>
          <p:cNvPr id="11268" name="Picture 7" descr="http://atlas.snet.gob.sv/atlas/files/sismos/imagenes/fondoce.jpg">
            <a:extLst>
              <a:ext uri="{FF2B5EF4-FFF2-40B4-BE49-F238E27FC236}">
                <a16:creationId xmlns:a16="http://schemas.microsoft.com/office/drawing/2014/main" id="{642BE1D3-FB20-F45A-C6F9-43A160207403}"/>
              </a:ext>
            </a:extLst>
          </p:cNvPr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2713" y="3003550"/>
            <a:ext cx="5221287" cy="3854450"/>
          </a:xfrm>
          <a:noFill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AF4FB65-7063-5E0B-6891-56B90A29F5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s-ES" altLang="es-ES"/>
              <a:t>PLATAFORMA CONTINENTAL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C41EB3C-064B-E72E-4C6A-047294025DF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496" y="1905000"/>
            <a:ext cx="9108504" cy="1384300"/>
          </a:xfrm>
        </p:spPr>
        <p:txBody>
          <a:bodyPr lIns="92075" tIns="46038" rIns="92075" bIns="46038"/>
          <a:lstStyle/>
          <a:p>
            <a:r>
              <a:rPr lang="es-ES" altLang="es-ES" sz="2800" dirty="0"/>
              <a:t>La plataforma continental es una zona con muy poca inclinación que se va adentrado bajo las aguas marinas.</a:t>
            </a:r>
          </a:p>
        </p:txBody>
      </p:sp>
      <p:pic>
        <p:nvPicPr>
          <p:cNvPr id="12292" name="Picture 8" descr="http://www.castro-urdiales.net/ayuntamiento/Escuela_Taller/Esquema%20Plataforma%201.jpg">
            <a:extLst>
              <a:ext uri="{FF2B5EF4-FFF2-40B4-BE49-F238E27FC236}">
                <a16:creationId xmlns:a16="http://schemas.microsoft.com/office/drawing/2014/main" id="{39E5BC72-124D-3E39-011B-95FAAB9A297E}"/>
              </a:ext>
            </a:extLst>
          </p:cNvPr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752" y="3719512"/>
            <a:ext cx="5148262" cy="2846388"/>
          </a:xfr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ject 5">
            <a:extLst>
              <a:ext uri="{FF2B5EF4-FFF2-40B4-BE49-F238E27FC236}">
                <a16:creationId xmlns:a16="http://schemas.microsoft.com/office/drawing/2014/main" id="{64927E18-2EF1-ED92-939C-5AC7D62744F5}"/>
              </a:ext>
            </a:extLst>
          </p:cNvPr>
          <p:cNvPicPr/>
          <p:nvPr/>
        </p:nvPicPr>
        <p:blipFill rotWithShape="1">
          <a:blip r:embed="rId2" cstate="print"/>
          <a:srcRect l="2368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292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9DB7863-CBEF-6868-54F5-43A8C27509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s-ES" altLang="es-ES"/>
              <a:t>TALUD CONTINENTAL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254E33B-512C-12CE-14D6-E4EE78E2310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108520" y="1412776"/>
            <a:ext cx="9361040" cy="1152128"/>
          </a:xfrm>
        </p:spPr>
        <p:txBody>
          <a:bodyPr lIns="92075" tIns="46038" rIns="92075" bIns="46038"/>
          <a:lstStyle/>
          <a:p>
            <a:r>
              <a:rPr lang="es-ES" altLang="es-ES" sz="2800" dirty="0"/>
              <a:t>El talud continental es la pendiente desde la plataforma continental que desciende a más de 2000 metros.</a:t>
            </a:r>
          </a:p>
        </p:txBody>
      </p:sp>
      <p:pic>
        <p:nvPicPr>
          <p:cNvPr id="13316" name="Picture 8" descr="http://www.cescem.org.ar/imagenes/img_geografia/talud.gif">
            <a:extLst>
              <a:ext uri="{FF2B5EF4-FFF2-40B4-BE49-F238E27FC236}">
                <a16:creationId xmlns:a16="http://schemas.microsoft.com/office/drawing/2014/main" id="{61D872BE-1571-4E5B-653A-9E18FADF15E7}"/>
              </a:ext>
            </a:extLst>
          </p:cNvPr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2797076"/>
            <a:ext cx="7344816" cy="3536950"/>
          </a:xfrm>
          <a:noFill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ject 8">
            <a:extLst>
              <a:ext uri="{FF2B5EF4-FFF2-40B4-BE49-F238E27FC236}">
                <a16:creationId xmlns:a16="http://schemas.microsoft.com/office/drawing/2014/main" id="{EE46B1BB-C5CC-4869-AA92-98CB45C92465}"/>
              </a:ext>
            </a:extLst>
          </p:cNvPr>
          <p:cNvPicPr/>
          <p:nvPr/>
        </p:nvPicPr>
        <p:blipFill rotWithShape="1">
          <a:blip r:embed="rId2" cstate="print"/>
          <a:srcRect l="17974" r="6943" b="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3949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4B04DF9-E325-4359-5C0B-0D021D8D095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832644"/>
          </a:xfrm>
        </p:spPr>
        <p:txBody>
          <a:bodyPr lIns="92075" tIns="46038" rIns="92075" bIns="46038"/>
          <a:lstStyle/>
          <a:p>
            <a:pPr algn="ctr"/>
            <a:r>
              <a:rPr lang="es-ES" altLang="es-ES" dirty="0"/>
              <a:t>LLANURA ABISAL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EB5AF3C-3FE2-E0BD-4544-F725DCBE81F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512" y="1268760"/>
            <a:ext cx="8964488" cy="1990377"/>
          </a:xfrm>
        </p:spPr>
        <p:txBody>
          <a:bodyPr lIns="92075" tIns="46038" rIns="92075" bIns="46038"/>
          <a:lstStyle/>
          <a:p>
            <a:pPr algn="just"/>
            <a:r>
              <a:rPr lang="es-ES" altLang="es-ES" sz="2800" dirty="0"/>
              <a:t>La llanura abisal o fondo marino es una gran extensión de fondo marino que es llana o suavemente ondulada.</a:t>
            </a:r>
          </a:p>
        </p:txBody>
      </p:sp>
      <p:pic>
        <p:nvPicPr>
          <p:cNvPr id="14340" name="Picture 8" descr="http://www.geoiberia.com/geo_iberia/imag/mapas/margen.jpg">
            <a:extLst>
              <a:ext uri="{FF2B5EF4-FFF2-40B4-BE49-F238E27FC236}">
                <a16:creationId xmlns:a16="http://schemas.microsoft.com/office/drawing/2014/main" id="{6846C08E-A348-D6A8-3120-4B9A57A1E4FD}"/>
              </a:ext>
            </a:extLst>
          </p:cNvPr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836679"/>
            <a:ext cx="8040688" cy="4021322"/>
          </a:xfr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" y="0"/>
            <a:ext cx="9143993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ject 7">
            <a:extLst>
              <a:ext uri="{FF2B5EF4-FFF2-40B4-BE49-F238E27FC236}">
                <a16:creationId xmlns:a16="http://schemas.microsoft.com/office/drawing/2014/main" id="{D78E6A2F-A3B5-5745-B0AF-6EB4E396C8BB}"/>
              </a:ext>
            </a:extLst>
          </p:cNvPr>
          <p:cNvPicPr/>
          <p:nvPr/>
        </p:nvPicPr>
        <p:blipFill rotWithShape="1">
          <a:blip r:embed="rId2" cstate="print"/>
          <a:srcRect l="3455" r="12324" b="1"/>
          <a:stretch/>
        </p:blipFill>
        <p:spPr>
          <a:xfrm>
            <a:off x="866660" y="637762"/>
            <a:ext cx="7417356" cy="5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0934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Rectangle 471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7106" name="Picture 2" descr="Fondo del mar. AMP El Cachucho en el mar Cantábrico.">
            <a:extLst>
              <a:ext uri="{FF2B5EF4-FFF2-40B4-BE49-F238E27FC236}">
                <a16:creationId xmlns:a16="http://schemas.microsoft.com/office/drawing/2014/main" id="{FCFD1741-FC06-719E-BB1A-AA3D1202BA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8" r="25923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60127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08FF270-DE42-6990-CEB5-9B25206F379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s-ES" altLang="es-ES"/>
              <a:t>LAS DORSALES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3937AF2-013F-0B29-1D42-17443F7FE49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452688"/>
            <a:ext cx="3117850" cy="3567112"/>
          </a:xfrm>
        </p:spPr>
        <p:txBody>
          <a:bodyPr lIns="92075" tIns="46038" rIns="92075" bIns="46038"/>
          <a:lstStyle/>
          <a:p>
            <a:pPr algn="just"/>
            <a:r>
              <a:rPr lang="es-ES" altLang="es-ES" sz="2800" dirty="0"/>
              <a:t>Las dorsales son cadenas de montañas en el fondo marino.</a:t>
            </a:r>
          </a:p>
        </p:txBody>
      </p:sp>
      <p:pic>
        <p:nvPicPr>
          <p:cNvPr id="15364" name="Picture 8" descr="http://www.kalipedia.com/kalipediamedia/cienciasnaturales/media/200704/17/tierrayuniverso/20070417klpcnatun_16.Ees.SCO.png">
            <a:extLst>
              <a:ext uri="{FF2B5EF4-FFF2-40B4-BE49-F238E27FC236}">
                <a16:creationId xmlns:a16="http://schemas.microsoft.com/office/drawing/2014/main" id="{A394268E-9D80-404D-6F9E-174A29A3F532}"/>
              </a:ext>
            </a:extLst>
          </p:cNvPr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2514600"/>
            <a:ext cx="4724400" cy="4164013"/>
          </a:xfr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7">
            <a:extLst>
              <a:ext uri="{FF2B5EF4-FFF2-40B4-BE49-F238E27FC236}">
                <a16:creationId xmlns:a16="http://schemas.microsoft.com/office/drawing/2014/main" id="{6AF6ED16-9304-E94F-A3D2-3AD1A4A7E27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408" y="990472"/>
            <a:ext cx="8119072" cy="509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9530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C1E173A-2559-8AC0-75B1-1580C7EA46B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s-ES" altLang="es-ES"/>
              <a:t>FOSAS MARINAS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51A87CE-12C4-30E1-59FB-9A787D87F761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301875"/>
            <a:ext cx="3046413" cy="3717925"/>
          </a:xfrm>
        </p:spPr>
        <p:txBody>
          <a:bodyPr lIns="92075" tIns="46038" rIns="92075" bIns="46038"/>
          <a:lstStyle/>
          <a:p>
            <a:pPr algn="just"/>
            <a:r>
              <a:rPr lang="es-ES" altLang="es-ES" sz="2800" dirty="0"/>
              <a:t>Las fosas marinas son depresiones muy largas y estrechas y pueden llegar a medir más de 10km. </a:t>
            </a:r>
          </a:p>
        </p:txBody>
      </p:sp>
      <p:pic>
        <p:nvPicPr>
          <p:cNvPr id="16388" name="Picture 12" descr="http://marenostrum.org/ecologia/medio_ambiente/intro/zonacio.jpg">
            <a:extLst>
              <a:ext uri="{FF2B5EF4-FFF2-40B4-BE49-F238E27FC236}">
                <a16:creationId xmlns:a16="http://schemas.microsoft.com/office/drawing/2014/main" id="{2685EF94-230B-05BF-94D6-461EEE808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90800"/>
            <a:ext cx="5562600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7">
            <a:extLst>
              <a:ext uri="{FF2B5EF4-FFF2-40B4-BE49-F238E27FC236}">
                <a16:creationId xmlns:a16="http://schemas.microsoft.com/office/drawing/2014/main" id="{A86312FE-4430-2485-743E-70CCF302A9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656" y="1052736"/>
            <a:ext cx="655272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5748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céano">
  <a:themeElements>
    <a:clrScheme name="Océano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éan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Océano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486</TotalTime>
  <Words>115</Words>
  <Application>Microsoft Office PowerPoint</Application>
  <PresentationFormat>Presentación en pantalla (4:3)</PresentationFormat>
  <Paragraphs>19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Times New Roman</vt:lpstr>
      <vt:lpstr>Arial</vt:lpstr>
      <vt:lpstr>Tahoma</vt:lpstr>
      <vt:lpstr>Wingdings</vt:lpstr>
      <vt:lpstr>Calibri</vt:lpstr>
      <vt:lpstr>Sylfaen</vt:lpstr>
      <vt:lpstr>Océano</vt:lpstr>
      <vt:lpstr>EL RELIEVE SUBMARINO</vt:lpstr>
      <vt:lpstr>Presentación de PowerPoint</vt:lpstr>
      <vt:lpstr>Presentación de PowerPoint</vt:lpstr>
      <vt:lpstr>Presentación de PowerPoint</vt:lpstr>
      <vt:lpstr>EL RELIEVE SUBMARINO</vt:lpstr>
      <vt:lpstr>PLATAFORMA CONTINENTAL</vt:lpstr>
      <vt:lpstr>Presentación de PowerPoint</vt:lpstr>
      <vt:lpstr>TALUD CONTINENTAL</vt:lpstr>
      <vt:lpstr>Presentación de PowerPoint</vt:lpstr>
      <vt:lpstr>LLANURA ABISAL</vt:lpstr>
      <vt:lpstr>Presentación de PowerPoint</vt:lpstr>
      <vt:lpstr>Presentación de PowerPoint</vt:lpstr>
      <vt:lpstr>LAS DORSALES</vt:lpstr>
      <vt:lpstr>Presentación de PowerPoint</vt:lpstr>
      <vt:lpstr>FOSAS MARINAS</vt:lpstr>
      <vt:lpstr>Presentación de PowerPoint</vt:lpstr>
    </vt:vector>
  </TitlesOfParts>
  <Company>casa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RELIEVE</dc:title>
  <dc:creator>JJ</dc:creator>
  <cp:lastModifiedBy>Maria Sanz</cp:lastModifiedBy>
  <cp:revision>31</cp:revision>
  <dcterms:created xsi:type="dcterms:W3CDTF">2008-12-13T02:27:07Z</dcterms:created>
  <dcterms:modified xsi:type="dcterms:W3CDTF">2023-07-16T10:35:39Z</dcterms:modified>
</cp:coreProperties>
</file>