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6" r:id="rId1"/>
  </p:sldMasterIdLst>
  <p:notesMasterIdLst>
    <p:notesMasterId r:id="rId20"/>
  </p:notesMasterIdLst>
  <p:sldIdLst>
    <p:sldId id="256" r:id="rId2"/>
    <p:sldId id="258" r:id="rId3"/>
    <p:sldId id="302" r:id="rId4"/>
    <p:sldId id="304" r:id="rId5"/>
    <p:sldId id="274" r:id="rId6"/>
    <p:sldId id="299" r:id="rId7"/>
    <p:sldId id="314" r:id="rId8"/>
    <p:sldId id="315" r:id="rId9"/>
    <p:sldId id="316" r:id="rId10"/>
    <p:sldId id="317" r:id="rId11"/>
    <p:sldId id="275" r:id="rId12"/>
    <p:sldId id="276" r:id="rId13"/>
    <p:sldId id="294" r:id="rId14"/>
    <p:sldId id="323" r:id="rId15"/>
    <p:sldId id="296" r:id="rId16"/>
    <p:sldId id="297" r:id="rId17"/>
    <p:sldId id="324" r:id="rId18"/>
    <p:sldId id="298" r:id="rId19"/>
  </p:sldIdLst>
  <p:sldSz cx="9144000" cy="6858000" type="screen4x3"/>
  <p:notesSz cx="6858000" cy="9144000"/>
  <p:defaultTextStyle>
    <a:defPPr>
      <a:defRPr lang="en-GB"/>
    </a:defPPr>
    <a:lvl1pPr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1pPr>
    <a:lvl2pPr marL="742950" indent="-28575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2pPr>
    <a:lvl3pPr marL="11430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3pPr>
    <a:lvl4pPr marL="16002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4pPr>
    <a:lvl5pPr marL="2057400" indent="-228600" algn="l" defTabSz="449263" rtl="0" fontAlgn="base">
      <a:spcBef>
        <a:spcPct val="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panose="020B0604020202020204" pitchFamily="34" charset="0"/>
        <a:ea typeface="+mn-ea"/>
        <a:cs typeface="DejaVu Sans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AutoShape 1">
            <a:extLst>
              <a:ext uri="{FF2B5EF4-FFF2-40B4-BE49-F238E27FC236}">
                <a16:creationId xmlns:a16="http://schemas.microsoft.com/office/drawing/2014/main" id="{F7772B52-7512-A50C-0879-3B25A12C4C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36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54275" name="AutoShape 2">
            <a:extLst>
              <a:ext uri="{FF2B5EF4-FFF2-40B4-BE49-F238E27FC236}">
                <a16:creationId xmlns:a16="http://schemas.microsoft.com/office/drawing/2014/main" id="{CB646D2F-9761-C347-FABA-E15DB1451B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/>
          </a:p>
        </p:txBody>
      </p:sp>
      <p:sp>
        <p:nvSpPr>
          <p:cNvPr id="54276" name="Rectangle 3">
            <a:extLst>
              <a:ext uri="{FF2B5EF4-FFF2-40B4-BE49-F238E27FC236}">
                <a16:creationId xmlns:a16="http://schemas.microsoft.com/office/drawing/2014/main" id="{6C255954-C981-04B1-4FB0-8B58B2221435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1798300" y="-11796713"/>
            <a:ext cx="11795125" cy="12488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3B187D6-CE11-E225-59F4-0A46E7E38370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1638" cy="4110038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s-ES" altLang="es-ES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">
            <a:extLst>
              <a:ext uri="{FF2B5EF4-FFF2-40B4-BE49-F238E27FC236}">
                <a16:creationId xmlns:a16="http://schemas.microsoft.com/office/drawing/2014/main" id="{77BF3F9A-A8C0-539E-E70C-7D899E78DBE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5299" name="Rectangle 2">
            <a:extLst>
              <a:ext uri="{FF2B5EF4-FFF2-40B4-BE49-F238E27FC236}">
                <a16:creationId xmlns:a16="http://schemas.microsoft.com/office/drawing/2014/main" id="{E74B2BA6-F70B-E8A8-DB45-2E1116C83D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1">
            <a:extLst>
              <a:ext uri="{FF2B5EF4-FFF2-40B4-BE49-F238E27FC236}">
                <a16:creationId xmlns:a16="http://schemas.microsoft.com/office/drawing/2014/main" id="{9DDAF472-4F77-84A3-E322-132E41DCF2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Rectangle 2">
            <a:extLst>
              <a:ext uri="{FF2B5EF4-FFF2-40B4-BE49-F238E27FC236}">
                <a16:creationId xmlns:a16="http://schemas.microsoft.com/office/drawing/2014/main" id="{534B799C-F2C2-BA8B-F84D-9916CD2FE93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1">
            <a:extLst>
              <a:ext uri="{FF2B5EF4-FFF2-40B4-BE49-F238E27FC236}">
                <a16:creationId xmlns:a16="http://schemas.microsoft.com/office/drawing/2014/main" id="{9A8D6041-9AE7-921B-D9F1-1EFEF2FFDA1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7827" name="Rectangle 2">
            <a:extLst>
              <a:ext uri="{FF2B5EF4-FFF2-40B4-BE49-F238E27FC236}">
                <a16:creationId xmlns:a16="http://schemas.microsoft.com/office/drawing/2014/main" id="{1317E850-90AF-0C1A-C8EC-91EDCD648B4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1">
            <a:extLst>
              <a:ext uri="{FF2B5EF4-FFF2-40B4-BE49-F238E27FC236}">
                <a16:creationId xmlns:a16="http://schemas.microsoft.com/office/drawing/2014/main" id="{206E708F-C3FF-8FC1-FBCF-E7C3B276FF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364813C2-600E-B6CB-C7B4-09759D1C6EF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1">
            <a:extLst>
              <a:ext uri="{FF2B5EF4-FFF2-40B4-BE49-F238E27FC236}">
                <a16:creationId xmlns:a16="http://schemas.microsoft.com/office/drawing/2014/main" id="{336E8A38-BE2E-DCED-9737-CB7B99B336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1" name="Rectangle 2">
            <a:extLst>
              <a:ext uri="{FF2B5EF4-FFF2-40B4-BE49-F238E27FC236}">
                <a16:creationId xmlns:a16="http://schemas.microsoft.com/office/drawing/2014/main" id="{E731CD20-5FA9-8ABB-5176-160AAB9B4A8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1">
            <a:extLst>
              <a:ext uri="{FF2B5EF4-FFF2-40B4-BE49-F238E27FC236}">
                <a16:creationId xmlns:a16="http://schemas.microsoft.com/office/drawing/2014/main" id="{82A1BC5D-2CEF-62DC-ACBC-353EF5AEB5D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9" name="Rectangle 2">
            <a:extLst>
              <a:ext uri="{FF2B5EF4-FFF2-40B4-BE49-F238E27FC236}">
                <a16:creationId xmlns:a16="http://schemas.microsoft.com/office/drawing/2014/main" id="{1F3A5757-8501-0110-2166-B8B9B0C781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1">
            <a:extLst>
              <a:ext uri="{FF2B5EF4-FFF2-40B4-BE49-F238E27FC236}">
                <a16:creationId xmlns:a16="http://schemas.microsoft.com/office/drawing/2014/main" id="{6E43F23A-3E3C-921E-759A-1F02C2403AB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3" name="Rectangle 2">
            <a:extLst>
              <a:ext uri="{FF2B5EF4-FFF2-40B4-BE49-F238E27FC236}">
                <a16:creationId xmlns:a16="http://schemas.microsoft.com/office/drawing/2014/main" id="{4E6AC8A6-BE2A-92B6-1543-9845BCD1E7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1">
            <a:extLst>
              <a:ext uri="{FF2B5EF4-FFF2-40B4-BE49-F238E27FC236}">
                <a16:creationId xmlns:a16="http://schemas.microsoft.com/office/drawing/2014/main" id="{7B96C8EF-A88C-8589-0C31-C3772EB7D10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3187" name="Rectangle 2">
            <a:extLst>
              <a:ext uri="{FF2B5EF4-FFF2-40B4-BE49-F238E27FC236}">
                <a16:creationId xmlns:a16="http://schemas.microsoft.com/office/drawing/2014/main" id="{884ABB3F-25E0-F2A7-2ADE-3E7D7CAAB5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1">
            <a:extLst>
              <a:ext uri="{FF2B5EF4-FFF2-40B4-BE49-F238E27FC236}">
                <a16:creationId xmlns:a16="http://schemas.microsoft.com/office/drawing/2014/main" id="{6AE86687-9405-5557-A975-BE5B2374057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2">
            <a:extLst>
              <a:ext uri="{FF2B5EF4-FFF2-40B4-BE49-F238E27FC236}">
                <a16:creationId xmlns:a16="http://schemas.microsoft.com/office/drawing/2014/main" id="{D4567C52-69F4-D5C8-8D82-7D528DEC738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">
            <a:extLst>
              <a:ext uri="{FF2B5EF4-FFF2-40B4-BE49-F238E27FC236}">
                <a16:creationId xmlns:a16="http://schemas.microsoft.com/office/drawing/2014/main" id="{B2DDFEB8-3EBB-E074-2C39-6E04BE5C7B0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3" name="Rectangle 2">
            <a:extLst>
              <a:ext uri="{FF2B5EF4-FFF2-40B4-BE49-F238E27FC236}">
                <a16:creationId xmlns:a16="http://schemas.microsoft.com/office/drawing/2014/main" id="{F1B5F262-F35C-76F1-EEEA-A30989E0BE7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">
            <a:extLst>
              <a:ext uri="{FF2B5EF4-FFF2-40B4-BE49-F238E27FC236}">
                <a16:creationId xmlns:a16="http://schemas.microsoft.com/office/drawing/2014/main" id="{E3FE94C6-62EC-7FA4-5EEC-C2CD47E8E2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B65E78A8-5F2A-1671-3D7A-2372A2E67E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1">
            <a:extLst>
              <a:ext uri="{FF2B5EF4-FFF2-40B4-BE49-F238E27FC236}">
                <a16:creationId xmlns:a16="http://schemas.microsoft.com/office/drawing/2014/main" id="{9531582A-712C-B593-08A7-B0435EB642D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Rectangle 2">
            <a:extLst>
              <a:ext uri="{FF2B5EF4-FFF2-40B4-BE49-F238E27FC236}">
                <a16:creationId xmlns:a16="http://schemas.microsoft.com/office/drawing/2014/main" id="{641AFAC6-6417-CFC3-F903-5570A9EA36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">
            <a:extLst>
              <a:ext uri="{FF2B5EF4-FFF2-40B4-BE49-F238E27FC236}">
                <a16:creationId xmlns:a16="http://schemas.microsoft.com/office/drawing/2014/main" id="{1C0F703C-95AC-4F84-C7CA-1AA7C741911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0659" name="Rectangle 2">
            <a:extLst>
              <a:ext uri="{FF2B5EF4-FFF2-40B4-BE49-F238E27FC236}">
                <a16:creationId xmlns:a16="http://schemas.microsoft.com/office/drawing/2014/main" id="{2C3DF143-DBA6-B3D6-CF09-83B18FB7995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1">
            <a:extLst>
              <a:ext uri="{FF2B5EF4-FFF2-40B4-BE49-F238E27FC236}">
                <a16:creationId xmlns:a16="http://schemas.microsoft.com/office/drawing/2014/main" id="{79E48BFF-68D4-FA8C-9340-95070B7F67A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683" name="Rectangle 2">
            <a:extLst>
              <a:ext uri="{FF2B5EF4-FFF2-40B4-BE49-F238E27FC236}">
                <a16:creationId xmlns:a16="http://schemas.microsoft.com/office/drawing/2014/main" id="{4BB96302-AF54-0610-2A20-D1370642304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1">
            <a:extLst>
              <a:ext uri="{FF2B5EF4-FFF2-40B4-BE49-F238E27FC236}">
                <a16:creationId xmlns:a16="http://schemas.microsoft.com/office/drawing/2014/main" id="{44F3C86A-9F4C-1C33-73F9-955A7CD3FBF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2707" name="Rectangle 2">
            <a:extLst>
              <a:ext uri="{FF2B5EF4-FFF2-40B4-BE49-F238E27FC236}">
                <a16:creationId xmlns:a16="http://schemas.microsoft.com/office/drawing/2014/main" id="{65FBF1A7-DA52-2805-1419-1075EC1CCA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1">
            <a:extLst>
              <a:ext uri="{FF2B5EF4-FFF2-40B4-BE49-F238E27FC236}">
                <a16:creationId xmlns:a16="http://schemas.microsoft.com/office/drawing/2014/main" id="{65483728-78BF-DE10-137E-EED89675F18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-14227175" y="-11796713"/>
            <a:ext cx="16656050" cy="124920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3731" name="Rectangle 2">
            <a:extLst>
              <a:ext uri="{FF2B5EF4-FFF2-40B4-BE49-F238E27FC236}">
                <a16:creationId xmlns:a16="http://schemas.microsoft.com/office/drawing/2014/main" id="{C768B44D-C607-74FE-C9AB-CA6C1BE2D5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1">
            <a:extLst>
              <a:ext uri="{FF2B5EF4-FFF2-40B4-BE49-F238E27FC236}">
                <a16:creationId xmlns:a16="http://schemas.microsoft.com/office/drawing/2014/main" id="{1F620E63-EDA0-EC8A-05C5-A9577763E1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3F3DAF1E-832D-2B92-DF58-F8134AAAF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s-ES" altLang="es-ES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0 Triángulo rectángulo">
            <a:extLst>
              <a:ext uri="{FF2B5EF4-FFF2-40B4-BE49-F238E27FC236}">
                <a16:creationId xmlns:a16="http://schemas.microsoft.com/office/drawing/2014/main" id="{CAABF1B1-A39D-4B81-14AB-9D0647A0EE80}"/>
              </a:ext>
            </a:extLst>
          </p:cNvPr>
          <p:cNvSpPr/>
          <p:nvPr/>
        </p:nvSpPr>
        <p:spPr>
          <a:xfrm>
            <a:off x="0" y="4664075"/>
            <a:ext cx="915035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en-US"/>
          </a:p>
        </p:txBody>
      </p:sp>
      <p:grpSp>
        <p:nvGrpSpPr>
          <p:cNvPr id="3" name="15 Grupo">
            <a:extLst>
              <a:ext uri="{FF2B5EF4-FFF2-40B4-BE49-F238E27FC236}">
                <a16:creationId xmlns:a16="http://schemas.microsoft.com/office/drawing/2014/main" id="{4D9D6373-E71D-1187-900C-F78FF730BBA5}"/>
              </a:ext>
            </a:extLst>
          </p:cNvPr>
          <p:cNvGrpSpPr>
            <a:grpSpLocks/>
          </p:cNvGrpSpPr>
          <p:nvPr/>
        </p:nvGrpSpPr>
        <p:grpSpPr bwMode="auto">
          <a:xfrm>
            <a:off x="-3175" y="4953000"/>
            <a:ext cx="9147175" cy="1911350"/>
            <a:chOff x="-3765" y="4832896"/>
            <a:chExt cx="9147765" cy="2032192"/>
          </a:xfrm>
        </p:grpSpPr>
        <p:sp>
          <p:nvSpPr>
            <p:cNvPr id="4" name="15 Forma libre">
              <a:extLst>
                <a:ext uri="{FF2B5EF4-FFF2-40B4-BE49-F238E27FC236}">
                  <a16:creationId xmlns:a16="http://schemas.microsoft.com/office/drawing/2014/main" id="{6161FC75-4D8A-F473-C930-8875EF2E47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687032" y="4832896"/>
              <a:ext cx="7456968" cy="51817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>
                <a:buFont typeface="Times New Roman" pitchFamily="16" charset="0"/>
                <a:buNone/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5" name="18 Forma libre">
              <a:extLst>
                <a:ext uri="{FF2B5EF4-FFF2-40B4-BE49-F238E27FC236}">
                  <a16:creationId xmlns:a16="http://schemas.microsoft.com/office/drawing/2014/main" id="{D8FB2D09-1AA9-8A0D-83CB-87AAFC0598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5926" y="5135025"/>
              <a:ext cx="9108074" cy="838869"/>
            </a:xfrm>
            <a:custGeom>
              <a:avLst/>
              <a:gdLst>
                <a:gd name="T0" fmla="*/ 0 w 5760"/>
                <a:gd name="T1" fmla="*/ 0 h 528"/>
                <a:gd name="T2" fmla="*/ 9108074 w 5760"/>
                <a:gd name="T3" fmla="*/ 0 h 528"/>
                <a:gd name="T4" fmla="*/ 9108074 w 5760"/>
                <a:gd name="T5" fmla="*/ 838869 h 528"/>
                <a:gd name="T6" fmla="*/ 75901 w 5760"/>
                <a:gd name="T7" fmla="*/ 0 h 52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5760"/>
                <a:gd name="T13" fmla="*/ 0 h 528"/>
                <a:gd name="T14" fmla="*/ 5760 w 5760"/>
                <a:gd name="T15" fmla="*/ 528 h 52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 algn="ctr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6" name="18 Forma libre">
              <a:extLst>
                <a:ext uri="{FF2B5EF4-FFF2-40B4-BE49-F238E27FC236}">
                  <a16:creationId xmlns:a16="http://schemas.microsoft.com/office/drawing/2014/main" id="{759A5E91-C46E-6B4E-CE23-48D0944F5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Times New Roman" pitchFamily="16" charset="0"/>
                <a:buNone/>
                <a:defRPr/>
              </a:pPr>
              <a:endParaRPr lang="en-US"/>
            </a:p>
          </p:txBody>
        </p:sp>
        <p:cxnSp>
          <p:nvCxnSpPr>
            <p:cNvPr id="7" name="19 Conector recto">
              <a:extLst>
                <a:ext uri="{FF2B5EF4-FFF2-40B4-BE49-F238E27FC236}">
                  <a16:creationId xmlns:a16="http://schemas.microsoft.com/office/drawing/2014/main" id="{A37017C0-94A1-3F50-75A7-F4256E5BF65D}"/>
                </a:ext>
              </a:extLst>
            </p:cNvPr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anchor="b"/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8" name="29 Marcador de fecha">
            <a:extLst>
              <a:ext uri="{FF2B5EF4-FFF2-40B4-BE49-F238E27FC236}">
                <a16:creationId xmlns:a16="http://schemas.microsoft.com/office/drawing/2014/main" id="{C2FEAD1D-19BF-173D-C5E7-C470923B3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10" name="18 Marcador de pie de página">
            <a:extLst>
              <a:ext uri="{FF2B5EF4-FFF2-40B4-BE49-F238E27FC236}">
                <a16:creationId xmlns:a16="http://schemas.microsoft.com/office/drawing/2014/main" id="{46FF1A70-FE3C-BC6D-E3B3-5211DEFF3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11" name="26 Marcador de número de diapositiva">
            <a:extLst>
              <a:ext uri="{FF2B5EF4-FFF2-40B4-BE49-F238E27FC236}">
                <a16:creationId xmlns:a16="http://schemas.microsoft.com/office/drawing/2014/main" id="{22A28E24-E7F9-E408-FC2E-6EB1719B2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660BF31-8281-4C42-839E-35D7AB2B22B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152475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9 Marcador de fecha">
            <a:extLst>
              <a:ext uri="{FF2B5EF4-FFF2-40B4-BE49-F238E27FC236}">
                <a16:creationId xmlns:a16="http://schemas.microsoft.com/office/drawing/2014/main" id="{35968C8F-8A30-7FDA-19D6-50AD38EDA6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21 Marcador de pie de página">
            <a:extLst>
              <a:ext uri="{FF2B5EF4-FFF2-40B4-BE49-F238E27FC236}">
                <a16:creationId xmlns:a16="http://schemas.microsoft.com/office/drawing/2014/main" id="{C5632239-D8F4-E766-60BD-1DD25402CE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17 Marcador de número de diapositiva">
            <a:extLst>
              <a:ext uri="{FF2B5EF4-FFF2-40B4-BE49-F238E27FC236}">
                <a16:creationId xmlns:a16="http://schemas.microsoft.com/office/drawing/2014/main" id="{FFA66792-298D-7D67-7D96-BA9DBE34F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829E42-0A75-48E5-A584-6E516A2D1BF0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4185515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9 Marcador de fecha">
            <a:extLst>
              <a:ext uri="{FF2B5EF4-FFF2-40B4-BE49-F238E27FC236}">
                <a16:creationId xmlns:a16="http://schemas.microsoft.com/office/drawing/2014/main" id="{A79F6CBE-8489-3534-45B2-62E7F39E9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21 Marcador de pie de página">
            <a:extLst>
              <a:ext uri="{FF2B5EF4-FFF2-40B4-BE49-F238E27FC236}">
                <a16:creationId xmlns:a16="http://schemas.microsoft.com/office/drawing/2014/main" id="{6632F236-4723-FEAA-3FD9-4E12AAFFB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17 Marcador de número de diapositiva">
            <a:extLst>
              <a:ext uri="{FF2B5EF4-FFF2-40B4-BE49-F238E27FC236}">
                <a16:creationId xmlns:a16="http://schemas.microsoft.com/office/drawing/2014/main" id="{55CA4A49-9699-98F1-879E-EA7E579262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FE3AC-26AE-412A-854C-58A4E2B9C5E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3098616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5800" y="685800"/>
            <a:ext cx="7769225" cy="212407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2B188828-DCC1-FB54-3D27-6F4C385E8F81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457200" y="6248400"/>
            <a:ext cx="2130425" cy="454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3 Marcador de pie de página">
            <a:extLst>
              <a:ext uri="{FF2B5EF4-FFF2-40B4-BE49-F238E27FC236}">
                <a16:creationId xmlns:a16="http://schemas.microsoft.com/office/drawing/2014/main" id="{77B80913-1F51-52CF-9A36-CCE37B02B9F0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124200" y="6248400"/>
            <a:ext cx="2892425" cy="454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4 Marcador de número de diapositiva">
            <a:extLst>
              <a:ext uri="{FF2B5EF4-FFF2-40B4-BE49-F238E27FC236}">
                <a16:creationId xmlns:a16="http://schemas.microsoft.com/office/drawing/2014/main" id="{1DC8FC9E-4D83-C579-E637-64412DA0A12D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553200" y="6248400"/>
            <a:ext cx="2130425" cy="454025"/>
          </a:xfrm>
        </p:spPr>
        <p:txBody>
          <a:bodyPr/>
          <a:lstStyle>
            <a:lvl1pPr>
              <a:defRPr/>
            </a:lvl1pPr>
          </a:lstStyle>
          <a:p>
            <a:fld id="{6B5D3E5E-A850-4667-8C74-EA30226137A3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4475306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ítulo, objetos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-19050"/>
            <a:ext cx="8226425" cy="143351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7013" cy="45275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646613" y="1600200"/>
            <a:ext cx="4037012" cy="452755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>
            <a:extLst>
              <a:ext uri="{FF2B5EF4-FFF2-40B4-BE49-F238E27FC236}">
                <a16:creationId xmlns:a16="http://schemas.microsoft.com/office/drawing/2014/main" id="{6E94AD64-B842-746A-F6F3-774E87EB11BF}"/>
              </a:ext>
            </a:extLst>
          </p:cNvPr>
          <p:cNvSpPr>
            <a:spLocks noGrp="1"/>
          </p:cNvSpPr>
          <p:nvPr>
            <p:ph type="dt" idx="10"/>
          </p:nvPr>
        </p:nvSpPr>
        <p:spPr>
          <a:xfrm>
            <a:off x="457200" y="6248400"/>
            <a:ext cx="2130425" cy="454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51493E7A-41A5-62F2-63E6-BDB522033666}"/>
              </a:ext>
            </a:extLst>
          </p:cNvPr>
          <p:cNvSpPr>
            <a:spLocks noGrp="1"/>
          </p:cNvSpPr>
          <p:nvPr>
            <p:ph type="ftr" idx="11"/>
          </p:nvPr>
        </p:nvSpPr>
        <p:spPr>
          <a:xfrm>
            <a:off x="3124200" y="6248400"/>
            <a:ext cx="2892425" cy="4540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887D0E0D-DD46-552A-96CC-60AEDA20A8BB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6553200" y="6248400"/>
            <a:ext cx="2130425" cy="454025"/>
          </a:xfrm>
        </p:spPr>
        <p:txBody>
          <a:bodyPr/>
          <a:lstStyle>
            <a:lvl1pPr>
              <a:defRPr/>
            </a:lvl1pPr>
          </a:lstStyle>
          <a:p>
            <a:fld id="{DE4B078C-015E-4EE1-B1B7-E0A857CF3C0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2495465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" name="9 Marcador de fecha">
            <a:extLst>
              <a:ext uri="{FF2B5EF4-FFF2-40B4-BE49-F238E27FC236}">
                <a16:creationId xmlns:a16="http://schemas.microsoft.com/office/drawing/2014/main" id="{B1E1BE9E-8984-CD65-663E-42160FAB3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21 Marcador de pie de página">
            <a:extLst>
              <a:ext uri="{FF2B5EF4-FFF2-40B4-BE49-F238E27FC236}">
                <a16:creationId xmlns:a16="http://schemas.microsoft.com/office/drawing/2014/main" id="{EFF76FAF-DD84-2538-6602-2593EFE16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17 Marcador de número de diapositiva">
            <a:extLst>
              <a:ext uri="{FF2B5EF4-FFF2-40B4-BE49-F238E27FC236}">
                <a16:creationId xmlns:a16="http://schemas.microsoft.com/office/drawing/2014/main" id="{61042BB6-59FA-BD07-4896-856ECB10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861526-E9C2-4F26-91D3-E7E9B18BAE2B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8733721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0 Cheurón">
            <a:extLst>
              <a:ext uri="{FF2B5EF4-FFF2-40B4-BE49-F238E27FC236}">
                <a16:creationId xmlns:a16="http://schemas.microsoft.com/office/drawing/2014/main" id="{8919B9CF-3FA5-31A4-B2CD-A8E0E0C44C5D}"/>
              </a:ext>
            </a:extLst>
          </p:cNvPr>
          <p:cNvSpPr/>
          <p:nvPr/>
        </p:nvSpPr>
        <p:spPr>
          <a:xfrm>
            <a:off x="3636963" y="3005138"/>
            <a:ext cx="182562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5" name="11 Cheurón">
            <a:extLst>
              <a:ext uri="{FF2B5EF4-FFF2-40B4-BE49-F238E27FC236}">
                <a16:creationId xmlns:a16="http://schemas.microsoft.com/office/drawing/2014/main" id="{BD64E0A1-0180-1F10-BA8F-263F88DD4DEC}"/>
              </a:ext>
            </a:extLst>
          </p:cNvPr>
          <p:cNvSpPr/>
          <p:nvPr/>
        </p:nvSpPr>
        <p:spPr>
          <a:xfrm>
            <a:off x="3449638" y="3005138"/>
            <a:ext cx="18415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anchor="b"/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3 Marcador de fecha">
            <a:extLst>
              <a:ext uri="{FF2B5EF4-FFF2-40B4-BE49-F238E27FC236}">
                <a16:creationId xmlns:a16="http://schemas.microsoft.com/office/drawing/2014/main" id="{E5EAD8F5-FDCF-37D8-1DD6-1CFBE34A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4 Marcador de pie de página">
            <a:extLst>
              <a:ext uri="{FF2B5EF4-FFF2-40B4-BE49-F238E27FC236}">
                <a16:creationId xmlns:a16="http://schemas.microsoft.com/office/drawing/2014/main" id="{9D0282D1-58F0-7B5B-4C33-6E8A7DBAD0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5 Marcador de número de diapositiva">
            <a:extLst>
              <a:ext uri="{FF2B5EF4-FFF2-40B4-BE49-F238E27FC236}">
                <a16:creationId xmlns:a16="http://schemas.microsoft.com/office/drawing/2014/main" id="{58E031C4-1F44-1D65-5A7D-080E4C4C4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F783EC-0972-45FE-B25F-2254E0FA712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5097628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" name="4 Marcador de fecha">
            <a:extLst>
              <a:ext uri="{FF2B5EF4-FFF2-40B4-BE49-F238E27FC236}">
                <a16:creationId xmlns:a16="http://schemas.microsoft.com/office/drawing/2014/main" id="{34D62D8C-E4DC-D7E0-8D25-017F6AB47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5" name="5 Marcador de pie de página">
            <a:extLst>
              <a:ext uri="{FF2B5EF4-FFF2-40B4-BE49-F238E27FC236}">
                <a16:creationId xmlns:a16="http://schemas.microsoft.com/office/drawing/2014/main" id="{E4038C50-9867-4296-D6B8-64C34DD3C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6 Marcador de número de diapositiva">
            <a:extLst>
              <a:ext uri="{FF2B5EF4-FFF2-40B4-BE49-F238E27FC236}">
                <a16:creationId xmlns:a16="http://schemas.microsoft.com/office/drawing/2014/main" id="{7F4B608C-E579-E463-AE91-42561E47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5ED14-0630-45D1-B780-F7A75C03862C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82631763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136D3E69-972E-A819-4D45-E0B49EB5E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8" name="7 Marcador de pie de página">
            <a:extLst>
              <a:ext uri="{FF2B5EF4-FFF2-40B4-BE49-F238E27FC236}">
                <a16:creationId xmlns:a16="http://schemas.microsoft.com/office/drawing/2014/main" id="{0DFF562F-E6FB-A5AB-6C16-C8BF0B1F4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9" name="8 Marcador de número de diapositiva">
            <a:extLst>
              <a:ext uri="{FF2B5EF4-FFF2-40B4-BE49-F238E27FC236}">
                <a16:creationId xmlns:a16="http://schemas.microsoft.com/office/drawing/2014/main" id="{F4A40AD5-1EA2-5A61-9BF8-008C443B7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2E2522-2052-416B-B5A3-F1AC892E58D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9373430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2" name="2 Marcador de fecha">
            <a:extLst>
              <a:ext uri="{FF2B5EF4-FFF2-40B4-BE49-F238E27FC236}">
                <a16:creationId xmlns:a16="http://schemas.microsoft.com/office/drawing/2014/main" id="{BD4397D9-1859-749C-AB9E-94B59473D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3 Marcador de pie de página">
            <a:extLst>
              <a:ext uri="{FF2B5EF4-FFF2-40B4-BE49-F238E27FC236}">
                <a16:creationId xmlns:a16="http://schemas.microsoft.com/office/drawing/2014/main" id="{EBB3EF74-CF16-7534-14AB-9B761E149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4 Marcador de número de diapositiva">
            <a:extLst>
              <a:ext uri="{FF2B5EF4-FFF2-40B4-BE49-F238E27FC236}">
                <a16:creationId xmlns:a16="http://schemas.microsoft.com/office/drawing/2014/main" id="{E5A3CBB9-3E54-DA74-436E-F1957F95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5011B1D-2AAC-4CDA-9810-DAD5A51EEE9D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2775362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 Marcador de fecha">
            <a:extLst>
              <a:ext uri="{FF2B5EF4-FFF2-40B4-BE49-F238E27FC236}">
                <a16:creationId xmlns:a16="http://schemas.microsoft.com/office/drawing/2014/main" id="{2B6BDCBB-33F6-67DA-DEA8-13C0ACB04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3" name="21 Marcador de pie de página">
            <a:extLst>
              <a:ext uri="{FF2B5EF4-FFF2-40B4-BE49-F238E27FC236}">
                <a16:creationId xmlns:a16="http://schemas.microsoft.com/office/drawing/2014/main" id="{ADB14D6C-E4CE-4597-3CCD-9ECC87F1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es-ES"/>
          </a:p>
        </p:txBody>
      </p:sp>
      <p:sp>
        <p:nvSpPr>
          <p:cNvPr id="4" name="17 Marcador de número de diapositiva">
            <a:extLst>
              <a:ext uri="{FF2B5EF4-FFF2-40B4-BE49-F238E27FC236}">
                <a16:creationId xmlns:a16="http://schemas.microsoft.com/office/drawing/2014/main" id="{D52E0C32-10E3-ED4A-6029-05CC1903B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8A9B4D-8965-4A62-8044-F4B376AE34C4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08463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4 Marcador de fecha">
            <a:extLst>
              <a:ext uri="{FF2B5EF4-FFF2-40B4-BE49-F238E27FC236}">
                <a16:creationId xmlns:a16="http://schemas.microsoft.com/office/drawing/2014/main" id="{A4A41FD4-9505-7F00-985E-189EBA935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B5D64E42-F982-8E8D-E903-0BEADE765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FC10C605-D6BE-A15A-3F31-60571CED2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E74724-8E0C-4D53-A8D0-AE7D41292B95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1466861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0 Forma libre">
            <a:extLst>
              <a:ext uri="{FF2B5EF4-FFF2-40B4-BE49-F238E27FC236}">
                <a16:creationId xmlns:a16="http://schemas.microsoft.com/office/drawing/2014/main" id="{1A5475B2-EF47-588F-3BD4-E9A7488F0C10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6" name="15 Forma libre">
            <a:extLst>
              <a:ext uri="{FF2B5EF4-FFF2-40B4-BE49-F238E27FC236}">
                <a16:creationId xmlns:a16="http://schemas.microsoft.com/office/drawing/2014/main" id="{A457B08A-F38F-8EBE-5DDD-113C9C496FAE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7" name="15 Triángulo rectángulo">
            <a:extLst>
              <a:ext uri="{FF2B5EF4-FFF2-40B4-BE49-F238E27FC236}">
                <a16:creationId xmlns:a16="http://schemas.microsoft.com/office/drawing/2014/main" id="{11C5D2A7-07AC-B789-CABE-FE416C114CB6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en-US"/>
          </a:p>
        </p:txBody>
      </p:sp>
      <p:cxnSp>
        <p:nvCxnSpPr>
          <p:cNvPr id="8" name="16 Conector recto">
            <a:extLst>
              <a:ext uri="{FF2B5EF4-FFF2-40B4-BE49-F238E27FC236}">
                <a16:creationId xmlns:a16="http://schemas.microsoft.com/office/drawing/2014/main" id="{C9DBCBAF-FDBD-5576-CD7E-8D7983D4AC82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18 Cheurón">
            <a:extLst>
              <a:ext uri="{FF2B5EF4-FFF2-40B4-BE49-F238E27FC236}">
                <a16:creationId xmlns:a16="http://schemas.microsoft.com/office/drawing/2014/main" id="{F37A5683-5F57-0454-BBF5-0DFFACAAEAD2}"/>
              </a:ext>
            </a:extLst>
          </p:cNvPr>
          <p:cNvSpPr/>
          <p:nvPr/>
        </p:nvSpPr>
        <p:spPr>
          <a:xfrm>
            <a:off x="8664575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10" name="19 Cheurón">
            <a:extLst>
              <a:ext uri="{FF2B5EF4-FFF2-40B4-BE49-F238E27FC236}">
                <a16:creationId xmlns:a16="http://schemas.microsoft.com/office/drawing/2014/main" id="{653CA620-FA2F-1810-0DB5-46894B084907}"/>
              </a:ext>
            </a:extLst>
          </p:cNvPr>
          <p:cNvSpPr/>
          <p:nvPr/>
        </p:nvSpPr>
        <p:spPr>
          <a:xfrm>
            <a:off x="8477250" y="4987925"/>
            <a:ext cx="182563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Times New Roman" pitchFamily="16" charset="0"/>
              <a:buNone/>
              <a:defRPr/>
            </a:pPr>
            <a:endParaRPr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tIns="0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s-ES" noProof="0"/>
              <a:t>Haga clic en el icono para agregar una imagen</a:t>
            </a:r>
            <a:endParaRPr lang="en-US" noProof="0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1" name="4 Marcador de fecha">
            <a:extLst>
              <a:ext uri="{FF2B5EF4-FFF2-40B4-BE49-F238E27FC236}">
                <a16:creationId xmlns:a16="http://schemas.microsoft.com/office/drawing/2014/main" id="{980F390F-57A9-E204-FF46-CB59C298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12" name="5 Marcador de pie de página">
            <a:extLst>
              <a:ext uri="{FF2B5EF4-FFF2-40B4-BE49-F238E27FC236}">
                <a16:creationId xmlns:a16="http://schemas.microsoft.com/office/drawing/2014/main" id="{3CC8F953-9AA5-2340-8D11-50A85FEDE7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13" name="6 Marcador de número de diapositiva">
            <a:extLst>
              <a:ext uri="{FF2B5EF4-FFF2-40B4-BE49-F238E27FC236}">
                <a16:creationId xmlns:a16="http://schemas.microsoft.com/office/drawing/2014/main" id="{9511B8F5-0883-763F-9671-5783E58E1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C9312A-F035-44B4-9C52-2653C499B7C9}" type="slidenum">
              <a:rPr lang="es-ES" altLang="es-ES"/>
              <a:pPr/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9764064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>
            <a:extLst>
              <a:ext uri="{FF2B5EF4-FFF2-40B4-BE49-F238E27FC236}">
                <a16:creationId xmlns:a16="http://schemas.microsoft.com/office/drawing/2014/main" id="{D0FBF695-69F5-06DF-B905-EA890989B667}"/>
              </a:ext>
            </a:extLst>
          </p:cNvPr>
          <p:cNvSpPr>
            <a:spLocks/>
          </p:cNvSpPr>
          <p:nvPr/>
        </p:nvSpPr>
        <p:spPr bwMode="auto">
          <a:xfrm>
            <a:off x="500063" y="5945188"/>
            <a:ext cx="4940300" cy="9207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buFont typeface="Times New Roman" pitchFamily="16" charset="0"/>
              <a:buNone/>
              <a:defRPr/>
            </a:pPr>
            <a:endParaRPr lang="en-US">
              <a:latin typeface="Arial" charset="0"/>
            </a:endParaRPr>
          </a:p>
        </p:txBody>
      </p:sp>
      <p:sp>
        <p:nvSpPr>
          <p:cNvPr id="1027" name="11 Forma libre">
            <a:extLst>
              <a:ext uri="{FF2B5EF4-FFF2-40B4-BE49-F238E27FC236}">
                <a16:creationId xmlns:a16="http://schemas.microsoft.com/office/drawing/2014/main" id="{A0B4DD9E-C723-29B8-087B-0E0843AF4233}"/>
              </a:ext>
            </a:extLst>
          </p:cNvPr>
          <p:cNvSpPr>
            <a:spLocks/>
          </p:cNvSpPr>
          <p:nvPr/>
        </p:nvSpPr>
        <p:spPr bwMode="auto">
          <a:xfrm>
            <a:off x="485775" y="5938838"/>
            <a:ext cx="3690938" cy="933450"/>
          </a:xfrm>
          <a:custGeom>
            <a:avLst/>
            <a:gdLst>
              <a:gd name="T0" fmla="*/ 0 w 5591"/>
              <a:gd name="T1" fmla="*/ 0 h 588"/>
              <a:gd name="T2" fmla="*/ 3802505 w 5591"/>
              <a:gd name="T3" fmla="*/ 0 h 588"/>
              <a:gd name="T4" fmla="*/ 3802505 w 5591"/>
              <a:gd name="T5" fmla="*/ 838200 h 588"/>
              <a:gd name="T6" fmla="*/ 31688 w 5591"/>
              <a:gd name="T7" fmla="*/ 0 h 588"/>
              <a:gd name="T8" fmla="*/ 0 60000 65536"/>
              <a:gd name="T9" fmla="*/ 0 60000 65536"/>
              <a:gd name="T10" fmla="*/ 0 60000 65536"/>
              <a:gd name="T11" fmla="*/ 0 60000 65536"/>
              <a:gd name="T12" fmla="*/ 0 w 5591"/>
              <a:gd name="T13" fmla="*/ 0 h 588"/>
              <a:gd name="T14" fmla="*/ 5591 w 5591"/>
              <a:gd name="T15" fmla="*/ 588 h 588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4" name="13 Triángulo rectángulo">
            <a:extLst>
              <a:ext uri="{FF2B5EF4-FFF2-40B4-BE49-F238E27FC236}">
                <a16:creationId xmlns:a16="http://schemas.microsoft.com/office/drawing/2014/main" id="{1A75BD54-193C-7E95-4A73-7F7EE358D5FF}"/>
              </a:ext>
            </a:extLst>
          </p:cNvPr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Times New Roman" pitchFamily="16" charset="0"/>
              <a:buNone/>
              <a:defRPr/>
            </a:pPr>
            <a:endParaRPr lang="en-US"/>
          </a:p>
        </p:txBody>
      </p:sp>
      <p:cxnSp>
        <p:nvCxnSpPr>
          <p:cNvPr id="15" name="14 Conector recto">
            <a:extLst>
              <a:ext uri="{FF2B5EF4-FFF2-40B4-BE49-F238E27FC236}">
                <a16:creationId xmlns:a16="http://schemas.microsoft.com/office/drawing/2014/main" id="{08EEE00C-F730-FA13-90E9-3590EFB7DAA0}"/>
              </a:ext>
            </a:extLst>
          </p:cNvPr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>
            <a:extLst>
              <a:ext uri="{FF2B5EF4-FFF2-40B4-BE49-F238E27FC236}">
                <a16:creationId xmlns:a16="http://schemas.microsoft.com/office/drawing/2014/main" id="{5D49F446-5E98-6F4E-1DEF-5B88B890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1033" name="29 Marcador de texto">
            <a:extLst>
              <a:ext uri="{FF2B5EF4-FFF2-40B4-BE49-F238E27FC236}">
                <a16:creationId xmlns:a16="http://schemas.microsoft.com/office/drawing/2014/main" id="{AE2CDF0F-1749-E2DE-26E7-E90AC7D074C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81138"/>
            <a:ext cx="82296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/>
              <a:t>Haga clic para modificar el estilo de texto del patrón</a:t>
            </a:r>
          </a:p>
          <a:p>
            <a:pPr lvl="1"/>
            <a:r>
              <a:rPr lang="es-ES" altLang="es-ES"/>
              <a:t>Segundo nivel</a:t>
            </a:r>
          </a:p>
          <a:p>
            <a:pPr lvl="2"/>
            <a:r>
              <a:rPr lang="es-ES" altLang="es-ES"/>
              <a:t>Tercer nivel</a:t>
            </a:r>
          </a:p>
          <a:p>
            <a:pPr lvl="3"/>
            <a:r>
              <a:rPr lang="es-ES" altLang="es-ES"/>
              <a:t>Cuarto nivel</a:t>
            </a:r>
          </a:p>
          <a:p>
            <a:pPr lvl="4"/>
            <a:r>
              <a:rPr lang="es-ES" altLang="es-ES"/>
              <a:t>Quinto nivel</a:t>
            </a:r>
            <a:endParaRPr lang="en-US" altLang="es-ES"/>
          </a:p>
        </p:txBody>
      </p:sp>
      <p:sp>
        <p:nvSpPr>
          <p:cNvPr id="10" name="9 Marcador de fecha">
            <a:extLst>
              <a:ext uri="{FF2B5EF4-FFF2-40B4-BE49-F238E27FC236}">
                <a16:creationId xmlns:a16="http://schemas.microsoft.com/office/drawing/2014/main" id="{21092F60-AE31-0187-D4AC-4A3C6A6ACD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727825" y="6408738"/>
            <a:ext cx="1919288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buFont typeface="Times New Roman" pitchFamily="16" charset="0"/>
              <a:buNone/>
              <a:defRPr kumimoji="0" sz="1000">
                <a:solidFill>
                  <a:schemeClr val="tx1"/>
                </a:solidFill>
                <a:latin typeface="Arial" charset="0"/>
                <a:ea typeface="+mn-ea"/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22" name="21 Marcador de pie de página">
            <a:extLst>
              <a:ext uri="{FF2B5EF4-FFF2-40B4-BE49-F238E27FC236}">
                <a16:creationId xmlns:a16="http://schemas.microsoft.com/office/drawing/2014/main" id="{E60DCE01-F87B-7BF2-8947-3F59D2F492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9913" y="6408738"/>
            <a:ext cx="2351087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buFont typeface="Times New Roman" pitchFamily="16" charset="0"/>
              <a:buNone/>
              <a:defRPr kumimoji="0" sz="1000">
                <a:solidFill>
                  <a:schemeClr val="tx1"/>
                </a:solidFill>
                <a:latin typeface="Arial" charset="0"/>
                <a:ea typeface="+mn-ea"/>
              </a:defRPr>
            </a:lvl1pPr>
            <a:extLst/>
          </a:lstStyle>
          <a:p>
            <a:pPr>
              <a:defRPr/>
            </a:pPr>
            <a:endParaRPr lang="es-ES" altLang="es-ES"/>
          </a:p>
        </p:txBody>
      </p:sp>
      <p:sp>
        <p:nvSpPr>
          <p:cNvPr id="18" name="17 Marcador de número de diapositiva">
            <a:extLst>
              <a:ext uri="{FF2B5EF4-FFF2-40B4-BE49-F238E27FC236}">
                <a16:creationId xmlns:a16="http://schemas.microsoft.com/office/drawing/2014/main" id="{15008E5E-21F5-E375-33C0-DFE4D6A253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47113" y="6408738"/>
            <a:ext cx="366712" cy="36512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0DA4B8A-418D-4F6B-8BA0-5790F01207A9}" type="slidenum">
              <a:rPr lang="es-ES" altLang="es-ES"/>
              <a:pPr/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55" r:id="rId2"/>
    <p:sldLayoutId id="2147483760" r:id="rId3"/>
    <p:sldLayoutId id="2147483761" r:id="rId4"/>
    <p:sldLayoutId id="2147483762" r:id="rId5"/>
    <p:sldLayoutId id="2147483763" r:id="rId6"/>
    <p:sldLayoutId id="2147483756" r:id="rId7"/>
    <p:sldLayoutId id="2147483764" r:id="rId8"/>
    <p:sldLayoutId id="2147483765" r:id="rId9"/>
    <p:sldLayoutId id="2147483757" r:id="rId10"/>
    <p:sldLayoutId id="2147483758" r:id="rId11"/>
    <p:sldLayoutId id="2147483766" r:id="rId12"/>
    <p:sldLayoutId id="2147483768" r:id="rId13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100" b="1">
          <a:solidFill>
            <a:schemeClr val="tx2"/>
          </a:solidFill>
          <a:latin typeface="Lucida Sans Unicode" pitchFamily="34" charset="0"/>
        </a:defRPr>
      </a:lvl9pPr>
      <a:extLst/>
    </p:titleStyle>
    <p:bodyStyle>
      <a:lvl1pPr marL="365125" indent="-255588" algn="l" rtl="0" eaLnBrk="0" fontAlgn="base" hangingPunct="0">
        <a:spcBef>
          <a:spcPts val="400"/>
        </a:spcBef>
        <a:spcAft>
          <a:spcPct val="0"/>
        </a:spcAft>
        <a:buClr>
          <a:schemeClr val="accent1"/>
        </a:buClr>
        <a:buSzPct val="68000"/>
        <a:buFont typeface="Wingdings 3" panose="05040102010807070707" pitchFamily="18" charset="2"/>
        <a:buChar char="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0713" indent="-228600" algn="l" rtl="0" eaLnBrk="0" fontAlgn="base" hangingPunct="0">
        <a:spcBef>
          <a:spcPts val="325"/>
        </a:spcBef>
        <a:spcAft>
          <a:spcPct val="0"/>
        </a:spcAft>
        <a:buClr>
          <a:schemeClr val="accent1"/>
        </a:buClr>
        <a:buFont typeface="Verdana" panose="020B0604030504040204" pitchFamily="34" charset="0"/>
        <a:buChar char="◦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8838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SzPct val="100000"/>
        <a:buFont typeface="Wingdings 2" panose="05020102010507070707" pitchFamily="18" charset="2"/>
        <a:buChar char="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50"/>
        </a:spcBef>
        <a:spcAft>
          <a:spcPct val="0"/>
        </a:spcAft>
        <a:buClr>
          <a:schemeClr val="accent2"/>
        </a:buClr>
        <a:buFont typeface="Wingdings 2" panose="05020102010507070707" pitchFamily="18" charset="2"/>
        <a:buChar char="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>
            <a:extLst>
              <a:ext uri="{FF2B5EF4-FFF2-40B4-BE49-F238E27FC236}">
                <a16:creationId xmlns:a16="http://schemas.microsoft.com/office/drawing/2014/main" id="{3A768A0E-4468-B69C-5BC6-C23AF8FAF18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712788"/>
            <a:ext cx="7772400" cy="3940348"/>
          </a:xfrm>
        </p:spPr>
        <p:txBody>
          <a:bodyPr anchorCtr="1">
            <a:norm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s-ES" altLang="es-ES" sz="8600" dirty="0">
              <a:latin typeface="comic" pitchFamily="80" charset="0"/>
            </a:endParaRPr>
          </a:p>
        </p:txBody>
      </p:sp>
      <p:pic>
        <p:nvPicPr>
          <p:cNvPr id="2" name="Picture 3">
            <a:extLst>
              <a:ext uri="{FF2B5EF4-FFF2-40B4-BE49-F238E27FC236}">
                <a16:creationId xmlns:a16="http://schemas.microsoft.com/office/drawing/2014/main" id="{796FA6D1-4696-F115-44DF-3C4700D2D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11000" contrast="-4000"/>
          </a:blip>
          <a:srcRect/>
          <a:stretch>
            <a:fillRect/>
          </a:stretch>
        </p:blipFill>
        <p:spPr bwMode="auto">
          <a:xfrm>
            <a:off x="0" y="8803"/>
            <a:ext cx="9144000" cy="3356992"/>
          </a:xfrm>
          <a:prstGeom prst="rect">
            <a:avLst/>
          </a:prstGeom>
          <a:noFill/>
        </p:spPr>
      </p:pic>
      <p:pic>
        <p:nvPicPr>
          <p:cNvPr id="4" name="Picture 2" descr="Agua dulce">
            <a:extLst>
              <a:ext uri="{FF2B5EF4-FFF2-40B4-BE49-F238E27FC236}">
                <a16:creationId xmlns:a16="http://schemas.microsoft.com/office/drawing/2014/main" id="{B1D3A9A9-373D-ADE1-26B1-048916DAC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37000" contrast="-35000"/>
          </a:blip>
          <a:srcRect/>
          <a:stretch>
            <a:fillRect/>
          </a:stretch>
        </p:blipFill>
        <p:spPr bwMode="auto">
          <a:xfrm>
            <a:off x="0" y="3356992"/>
            <a:ext cx="9144000" cy="3501007"/>
          </a:xfrm>
          <a:prstGeom prst="rect">
            <a:avLst/>
          </a:prstGeom>
          <a:noFill/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B62EBA0-CF8D-D164-E004-3C0EAF9B20F5}"/>
              </a:ext>
            </a:extLst>
          </p:cNvPr>
          <p:cNvSpPr/>
          <p:nvPr/>
        </p:nvSpPr>
        <p:spPr>
          <a:xfrm>
            <a:off x="1547664" y="2899792"/>
            <a:ext cx="6624736" cy="9144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sz="3200" dirty="0"/>
              <a:t>AGUA DULCE Y AGUA SALADA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1">
            <a:extLst>
              <a:ext uri="{FF2B5EF4-FFF2-40B4-BE49-F238E27FC236}">
                <a16:creationId xmlns:a16="http://schemas.microsoft.com/office/drawing/2014/main" id="{D4F47A0F-68C5-801E-1126-3E1381CE6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>
            <a:extLst>
              <a:ext uri="{FF2B5EF4-FFF2-40B4-BE49-F238E27FC236}">
                <a16:creationId xmlns:a16="http://schemas.microsoft.com/office/drawing/2014/main" id="{024E0439-29D4-6173-0584-BEA3D5E7D4C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3635375" cy="9361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rgbClr val="666600"/>
                </a:solidFill>
                <a:latin typeface="Calibri" pitchFamily="32" charset="0"/>
              </a:rPr>
              <a:t>Los ríos</a:t>
            </a:r>
          </a:p>
        </p:txBody>
      </p:sp>
      <p:pic>
        <p:nvPicPr>
          <p:cNvPr id="35843" name="Picture 2">
            <a:extLst>
              <a:ext uri="{FF2B5EF4-FFF2-40B4-BE49-F238E27FC236}">
                <a16:creationId xmlns:a16="http://schemas.microsoft.com/office/drawing/2014/main" id="{B8A02178-7CB2-0D6D-18BE-9834BC8525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341438"/>
            <a:ext cx="8135938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>
            <a:extLst>
              <a:ext uri="{FF2B5EF4-FFF2-40B4-BE49-F238E27FC236}">
                <a16:creationId xmlns:a16="http://schemas.microsoft.com/office/drawing/2014/main" id="{0489E28D-8CEC-8B57-B13A-C6F642CCF09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79388" y="0"/>
            <a:ext cx="6624637" cy="1052513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dirty="0">
                <a:solidFill>
                  <a:srgbClr val="666600"/>
                </a:solidFill>
                <a:effectLst/>
                <a:latin typeface="Calibri" pitchFamily="32" charset="0"/>
              </a:rPr>
              <a:t>¿Qué son los ríos?</a:t>
            </a:r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id="{A9804E2F-DC4D-82FD-ADE4-756F2A4BF038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303213" y="981075"/>
            <a:ext cx="8516937" cy="1152525"/>
          </a:xfrm>
        </p:spPr>
        <p:txBody>
          <a:bodyPr/>
          <a:lstStyle/>
          <a:p>
            <a:pPr marL="0" indent="0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2800">
                <a:latin typeface="Calibri" panose="020F0502020204030204" pitchFamily="34" charset="0"/>
              </a:rPr>
              <a:t>Son corrientes continúas de agua dulce que fluyen por un cauce o lecho.</a:t>
            </a:r>
          </a:p>
        </p:txBody>
      </p:sp>
      <p:pic>
        <p:nvPicPr>
          <p:cNvPr id="36868" name="Picture 3">
            <a:extLst>
              <a:ext uri="{FF2B5EF4-FFF2-40B4-BE49-F238E27FC236}">
                <a16:creationId xmlns:a16="http://schemas.microsoft.com/office/drawing/2014/main" id="{F295397F-18C1-7F4B-B981-7008119F5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2060575"/>
            <a:ext cx="84963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">
            <a:extLst>
              <a:ext uri="{FF2B5EF4-FFF2-40B4-BE49-F238E27FC236}">
                <a16:creationId xmlns:a16="http://schemas.microsoft.com/office/drawing/2014/main" id="{EB95DC4D-9395-01F4-A403-27F0820370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8450"/>
            <a:ext cx="8231188" cy="91122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chemeClr val="bg1"/>
                </a:solidFill>
                <a:latin typeface="Calibri" pitchFamily="32" charset="0"/>
              </a:rPr>
              <a:t>Los lagos</a:t>
            </a:r>
          </a:p>
        </p:txBody>
      </p:sp>
      <p:pic>
        <p:nvPicPr>
          <p:cNvPr id="47107" name="Picture 2">
            <a:extLst>
              <a:ext uri="{FF2B5EF4-FFF2-40B4-BE49-F238E27FC236}">
                <a16:creationId xmlns:a16="http://schemas.microsoft.com/office/drawing/2014/main" id="{71EC9AA0-489A-0964-A2E3-67A88B9019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268413"/>
            <a:ext cx="8243887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F751A98E-8252-EAC1-4C1D-62E7EA232DE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569325" cy="1871663"/>
          </a:xfrm>
        </p:spPr>
        <p:txBody>
          <a:bodyPr/>
          <a:lstStyle/>
          <a:p>
            <a:pPr marL="0" indent="0" algn="just" eaLnBrk="1" hangingPunct="1">
              <a:lnSpc>
                <a:spcPct val="90000"/>
              </a:lnSpc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2800">
                <a:latin typeface="Calibri" panose="020F0502020204030204" pitchFamily="34" charset="0"/>
              </a:rPr>
              <a:t>Cuando su profundidad es inferior a un metro se llaman lagunas.</a:t>
            </a:r>
          </a:p>
        </p:txBody>
      </p:sp>
      <p:sp>
        <p:nvSpPr>
          <p:cNvPr id="44033" name="Rectangle 1">
            <a:extLst>
              <a:ext uri="{FF2B5EF4-FFF2-40B4-BE49-F238E27FC236}">
                <a16:creationId xmlns:a16="http://schemas.microsoft.com/office/drawing/2014/main" id="{B1044341-9AC9-CDBF-37CC-4C6B7D1F7AD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3528" y="188640"/>
            <a:ext cx="8229600" cy="918939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4800" dirty="0">
                <a:solidFill>
                  <a:srgbClr val="666600"/>
                </a:solidFill>
                <a:latin typeface="Calibri" pitchFamily="32" charset="0"/>
              </a:rPr>
              <a:t>¿Qué son los lagos?</a:t>
            </a:r>
          </a:p>
        </p:txBody>
      </p:sp>
      <p:pic>
        <p:nvPicPr>
          <p:cNvPr id="49156" name="Picture 3">
            <a:extLst>
              <a:ext uri="{FF2B5EF4-FFF2-40B4-BE49-F238E27FC236}">
                <a16:creationId xmlns:a16="http://schemas.microsoft.com/office/drawing/2014/main" id="{3EBB636B-A70B-9FE1-3FBF-774057D3A5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2133600"/>
            <a:ext cx="8353425" cy="447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1">
            <a:extLst>
              <a:ext uri="{FF2B5EF4-FFF2-40B4-BE49-F238E27FC236}">
                <a16:creationId xmlns:a16="http://schemas.microsoft.com/office/drawing/2014/main" id="{B2743BEB-F875-3B08-1004-DA8C7A2E19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981075"/>
            <a:ext cx="8640763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45058" name="Rectangle 2">
            <a:extLst>
              <a:ext uri="{FF2B5EF4-FFF2-40B4-BE49-F238E27FC236}">
                <a16:creationId xmlns:a16="http://schemas.microsoft.com/office/drawing/2014/main" id="{467C0F2F-1645-AB25-2CB7-C58B360A3BF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27794" y="188640"/>
            <a:ext cx="8229600" cy="82929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4800" dirty="0">
                <a:solidFill>
                  <a:srgbClr val="666600"/>
                </a:solidFill>
                <a:latin typeface="Calibri" pitchFamily="32" charset="0"/>
              </a:rPr>
              <a:t>Acuíferos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0D3C99FD-B954-F551-4D0E-0F37F46191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7200" y="1196975"/>
            <a:ext cx="8229600" cy="2089150"/>
          </a:xfrm>
        </p:spPr>
        <p:txBody>
          <a:bodyPr/>
          <a:lstStyle/>
          <a:p>
            <a:pPr marL="0" indent="0" algn="just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>
                <a:latin typeface="Calibri" panose="020F0502020204030204" pitchFamily="34" charset="0"/>
              </a:rPr>
              <a:t>Son bolsas de agua subterránea.</a:t>
            </a:r>
          </a:p>
          <a:p>
            <a:pPr marL="0" indent="0" algn="just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>
                <a:latin typeface="Calibri" panose="020F0502020204030204" pitchFamily="34" charset="0"/>
              </a:rPr>
              <a:t>Se forman por la infiltración de agua desde la superficie terrestre.</a:t>
            </a:r>
          </a:p>
          <a:p>
            <a:pPr marL="0" indent="0" algn="just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>
                <a:latin typeface="Calibri" panose="020F0502020204030204" pitchFamily="34" charset="0"/>
              </a:rPr>
              <a:t>El agua se acumula al llegar a una capa impermeable.</a:t>
            </a:r>
          </a:p>
        </p:txBody>
      </p:sp>
      <p:sp>
        <p:nvSpPr>
          <p:cNvPr id="46081" name="Rectangle 1">
            <a:extLst>
              <a:ext uri="{FF2B5EF4-FFF2-40B4-BE49-F238E27FC236}">
                <a16:creationId xmlns:a16="http://schemas.microsoft.com/office/drawing/2014/main" id="{59057593-1EFE-DF51-59C0-DCD61BAC8D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774923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4800" dirty="0">
                <a:solidFill>
                  <a:srgbClr val="666600"/>
                </a:solidFill>
                <a:latin typeface="Calibri" pitchFamily="32" charset="0"/>
              </a:rPr>
              <a:t>¿Qué son los acuíferos?</a:t>
            </a:r>
          </a:p>
        </p:txBody>
      </p:sp>
      <p:pic>
        <p:nvPicPr>
          <p:cNvPr id="51204" name="Picture 3">
            <a:extLst>
              <a:ext uri="{FF2B5EF4-FFF2-40B4-BE49-F238E27FC236}">
                <a16:creationId xmlns:a16="http://schemas.microsoft.com/office/drawing/2014/main" id="{83C6364D-0E5F-DAA2-88F8-85AFDA8569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99" b="6299"/>
          <a:stretch>
            <a:fillRect/>
          </a:stretch>
        </p:blipFill>
        <p:spPr bwMode="auto">
          <a:xfrm>
            <a:off x="684213" y="3573463"/>
            <a:ext cx="7775575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1 Marcador de contenido">
            <a:extLst>
              <a:ext uri="{FF2B5EF4-FFF2-40B4-BE49-F238E27FC236}">
                <a16:creationId xmlns:a16="http://schemas.microsoft.com/office/drawing/2014/main" id="{C604A767-06D8-CCB8-0C6E-46CEF4C3D6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altLang="es-ES"/>
          </a:p>
        </p:txBody>
      </p:sp>
      <p:sp>
        <p:nvSpPr>
          <p:cNvPr id="3" name="2 Título">
            <a:extLst>
              <a:ext uri="{FF2B5EF4-FFF2-40B4-BE49-F238E27FC236}">
                <a16:creationId xmlns:a16="http://schemas.microsoft.com/office/drawing/2014/main" id="{6FF9D496-30EE-4028-D20F-537FC2D6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s-ES"/>
          </a:p>
        </p:txBody>
      </p:sp>
      <p:pic>
        <p:nvPicPr>
          <p:cNvPr id="52228" name="Picture 4">
            <a:extLst>
              <a:ext uri="{FF2B5EF4-FFF2-40B4-BE49-F238E27FC236}">
                <a16:creationId xmlns:a16="http://schemas.microsoft.com/office/drawing/2014/main" id="{54275356-2023-A0DC-1C32-D5FAEBA1A3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88913"/>
            <a:ext cx="8569325" cy="654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>
            <a:extLst>
              <a:ext uri="{FF2B5EF4-FFF2-40B4-BE49-F238E27FC236}">
                <a16:creationId xmlns:a16="http://schemas.microsoft.com/office/drawing/2014/main" id="{7C02FD8B-EC44-587D-4842-4642E18AC3F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25425"/>
            <a:ext cx="8229600" cy="1190625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7200">
                <a:solidFill>
                  <a:srgbClr val="FFFFFF"/>
                </a:solidFill>
                <a:latin typeface="Ravie" pitchFamily="80" charset="0"/>
              </a:rPr>
              <a:t>fin</a:t>
            </a:r>
          </a:p>
        </p:txBody>
      </p:sp>
      <p:pic>
        <p:nvPicPr>
          <p:cNvPr id="53251" name="Picture 2">
            <a:extLst>
              <a:ext uri="{FF2B5EF4-FFF2-40B4-BE49-F238E27FC236}">
                <a16:creationId xmlns:a16="http://schemas.microsoft.com/office/drawing/2014/main" id="{90E74CB2-26CA-4417-1845-337E71C7C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260350"/>
            <a:ext cx="8351837" cy="6192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AC47B484-D570-8C6B-CB81-0BCA52CD8C7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29600" cy="4819650"/>
          </a:xfrm>
        </p:spPr>
        <p:txBody>
          <a:bodyPr/>
          <a:lstStyle/>
          <a:p>
            <a:pPr marL="339725" indent="-339725" eaLnBrk="1" hangingPunct="1">
              <a:spcBef>
                <a:spcPts val="800"/>
              </a:spcBef>
              <a:buClr>
                <a:srgbClr val="666600"/>
              </a:buClr>
              <a:buSzPct val="75000"/>
              <a:buFont typeface="Wingdings" panose="05000000000000000000" pitchFamily="2" charset="2"/>
              <a:buChar char="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3200">
                <a:latin typeface="Calibri" panose="020F0502020204030204" pitchFamily="34" charset="0"/>
              </a:rPr>
              <a:t>Representan el 97,5 % del total del agua del planeta.</a:t>
            </a:r>
          </a:p>
          <a:p>
            <a:pPr marL="339725" indent="-339725" eaLnBrk="1" hangingPunct="1">
              <a:spcBef>
                <a:spcPts val="800"/>
              </a:spcBef>
              <a:buClrTx/>
              <a:buSzPct val="7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endParaRPr lang="es-ES" altLang="es-ES" sz="3200">
              <a:latin typeface="Calibri" panose="020F0502020204030204" pitchFamily="34" charset="0"/>
            </a:endParaRPr>
          </a:p>
          <a:p>
            <a:pPr marL="339725" indent="-339725" eaLnBrk="1" hangingPunct="1">
              <a:spcBef>
                <a:spcPts val="800"/>
              </a:spcBef>
              <a:buClr>
                <a:srgbClr val="666600"/>
              </a:buClr>
              <a:buSzPct val="75000"/>
              <a:buFont typeface="Wingdings" panose="05000000000000000000" pitchFamily="2" charset="2"/>
              <a:buChar char="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3200">
                <a:latin typeface="Calibri" panose="020F0502020204030204" pitchFamily="34" charset="0"/>
              </a:rPr>
              <a:t>La integran: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panose="05000000000000000000" pitchFamily="2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2400">
                <a:latin typeface="Calibri" panose="020F0502020204030204" pitchFamily="34" charset="0"/>
              </a:rPr>
              <a:t> Océanos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panose="05000000000000000000" pitchFamily="2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r>
              <a:rPr lang="es-ES" altLang="es-ES" sz="2400">
                <a:latin typeface="Calibri" panose="020F0502020204030204" pitchFamily="34" charset="0"/>
              </a:rPr>
              <a:t> Mares</a:t>
            </a:r>
          </a:p>
          <a:p>
            <a:pPr marL="339725" indent="-339725" eaLnBrk="1" hangingPunct="1">
              <a:spcBef>
                <a:spcPts val="600"/>
              </a:spcBef>
              <a:buClrTx/>
              <a:buSzPct val="7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</a:pPr>
            <a:endParaRPr lang="es-ES" altLang="es-ES" sz="2400" b="1">
              <a:latin typeface="Calibri" panose="020F0502020204030204" pitchFamily="34" charset="0"/>
            </a:endParaRPr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id="{D0ED2FBB-BC22-6328-D887-0F16A237FD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378" y="0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rgbClr val="666600"/>
                </a:solidFill>
                <a:latin typeface="Calibri" pitchFamily="32" charset="0"/>
              </a:rPr>
              <a:t>A-Las aguas marinas</a:t>
            </a:r>
          </a:p>
        </p:txBody>
      </p:sp>
      <p:pic>
        <p:nvPicPr>
          <p:cNvPr id="14340" name="Picture 3">
            <a:extLst>
              <a:ext uri="{FF2B5EF4-FFF2-40B4-BE49-F238E27FC236}">
                <a16:creationId xmlns:a16="http://schemas.microsoft.com/office/drawing/2014/main" id="{095DB85C-7102-4AE3-C496-7ECB758D75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2060575"/>
            <a:ext cx="5005388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6EE5CAA8-5B5F-DC02-3612-0EDBE5906D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23850" y="1196975"/>
            <a:ext cx="8362950" cy="2447925"/>
          </a:xfrm>
        </p:spPr>
        <p:txBody>
          <a:bodyPr/>
          <a:lstStyle/>
          <a:p>
            <a:pPr marL="338138" indent="-338138" algn="just" eaLnBrk="1" hangingPunct="1">
              <a:spcBef>
                <a:spcPts val="900"/>
              </a:spcBef>
              <a:buClr>
                <a:srgbClr val="FFCC00"/>
              </a:buClr>
              <a:buSzPct val="120000"/>
              <a:buFont typeface="Comic Sans MS" panose="030F0702030302020204" pitchFamily="66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s-ES" altLang="es-ES" sz="2800">
                <a:latin typeface="Calibri" panose="020F0502020204030204" pitchFamily="34" charset="0"/>
              </a:rPr>
              <a:t>La salinidad o cantidad de sal disuelta en el agua. Es mayor en los mares cerrados y cálidos; menor en los mares abiertos y fríos.</a:t>
            </a:r>
          </a:p>
          <a:p>
            <a:pPr marL="338138" indent="-338138" algn="just" eaLnBrk="1" hangingPunct="1">
              <a:spcBef>
                <a:spcPts val="900"/>
              </a:spcBef>
              <a:buClr>
                <a:srgbClr val="FFCC00"/>
              </a:buClr>
              <a:buSzPct val="120000"/>
              <a:buFont typeface="Comic Sans MS" panose="030F0702030302020204" pitchFamily="66" charset="0"/>
              <a:buChar char="•"/>
              <a:tabLst>
                <a:tab pos="338138" algn="l"/>
                <a:tab pos="442913" algn="l"/>
                <a:tab pos="892175" algn="l"/>
                <a:tab pos="1341438" algn="l"/>
                <a:tab pos="1790700" algn="l"/>
                <a:tab pos="2239963" algn="l"/>
                <a:tab pos="2689225" algn="l"/>
                <a:tab pos="3138488" algn="l"/>
                <a:tab pos="3587750" algn="l"/>
                <a:tab pos="4037013" algn="l"/>
                <a:tab pos="4486275" algn="l"/>
                <a:tab pos="4935538" algn="l"/>
                <a:tab pos="5384800" algn="l"/>
                <a:tab pos="5834063" algn="l"/>
                <a:tab pos="6283325" algn="l"/>
                <a:tab pos="6732588" algn="l"/>
                <a:tab pos="7181850" algn="l"/>
                <a:tab pos="7631113" algn="l"/>
                <a:tab pos="8080375" algn="l"/>
                <a:tab pos="8529638" algn="l"/>
                <a:tab pos="8978900" algn="l"/>
              </a:tabLst>
            </a:pPr>
            <a:r>
              <a:rPr lang="es-ES" altLang="es-ES" sz="2800">
                <a:latin typeface="Calibri" panose="020F0502020204030204" pitchFamily="34" charset="0"/>
              </a:rPr>
              <a:t>Su movilidad. Las aguas marinas se mueven constantemente. Los principales movimientos son:</a:t>
            </a:r>
          </a:p>
        </p:txBody>
      </p:sp>
      <p:sp>
        <p:nvSpPr>
          <p:cNvPr id="11265" name="Rectangle 1">
            <a:extLst>
              <a:ext uri="{FF2B5EF4-FFF2-40B4-BE49-F238E27FC236}">
                <a16:creationId xmlns:a16="http://schemas.microsoft.com/office/drawing/2014/main" id="{171AD670-4501-E0AA-A228-B3420683C0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68313" y="-38100"/>
            <a:ext cx="8231187" cy="15557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>
                <a:solidFill>
                  <a:srgbClr val="666600"/>
                </a:solidFill>
                <a:latin typeface="Calibri" pitchFamily="32" charset="0"/>
              </a:rPr>
              <a:t>Características de las aguas marinas</a:t>
            </a:r>
          </a:p>
        </p:txBody>
      </p:sp>
      <p:pic>
        <p:nvPicPr>
          <p:cNvPr id="18436" name="Picture 1">
            <a:extLst>
              <a:ext uri="{FF2B5EF4-FFF2-40B4-BE49-F238E27FC236}">
                <a16:creationId xmlns:a16="http://schemas.microsoft.com/office/drawing/2014/main" id="{E455A9CC-0C75-1826-758D-622F8B28F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263"/>
            <a:ext cx="9144000" cy="285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1">
            <a:extLst>
              <a:ext uri="{FF2B5EF4-FFF2-40B4-BE49-F238E27FC236}">
                <a16:creationId xmlns:a16="http://schemas.microsoft.com/office/drawing/2014/main" id="{3980DF0A-9036-8281-936E-2326A375A7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>
            <a:extLst>
              <a:ext uri="{FF2B5EF4-FFF2-40B4-BE49-F238E27FC236}">
                <a16:creationId xmlns:a16="http://schemas.microsoft.com/office/drawing/2014/main" id="{F0A3B9A9-FDD6-64C7-1969-DEECCB9BBE3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1188" y="0"/>
            <a:ext cx="8229600" cy="13843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3600" dirty="0">
                <a:solidFill>
                  <a:srgbClr val="666600"/>
                </a:solidFill>
                <a:latin typeface="Calibri" pitchFamily="32" charset="0"/>
              </a:rPr>
              <a:t>Las aguas continentales: agua dulce</a:t>
            </a:r>
          </a:p>
        </p:txBody>
      </p:sp>
      <p:pic>
        <p:nvPicPr>
          <p:cNvPr id="28675" name="Picture 2">
            <a:extLst>
              <a:ext uri="{FF2B5EF4-FFF2-40B4-BE49-F238E27FC236}">
                <a16:creationId xmlns:a16="http://schemas.microsoft.com/office/drawing/2014/main" id="{52B06DEF-F3CD-12E6-84E7-31B99CD95F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341438"/>
            <a:ext cx="8329612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38656020-052B-7C4E-E556-73A8A0427BF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288" y="1268413"/>
            <a:ext cx="8229600" cy="4819650"/>
          </a:xfrm>
        </p:spPr>
        <p:txBody>
          <a:bodyPr/>
          <a:lstStyle/>
          <a:p>
            <a:pPr marL="0" indent="0" eaLnBrk="1" hangingPunct="1">
              <a:spcBef>
                <a:spcPts val="800"/>
              </a:spcBef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3200" dirty="0">
                <a:latin typeface="Calibri" pitchFamily="32" charset="0"/>
              </a:rPr>
              <a:t>Representa el 2,5 % del total del agua del planeta.</a:t>
            </a:r>
          </a:p>
          <a:p>
            <a:pPr marL="339725" indent="-339725" eaLnBrk="1" hangingPunct="1">
              <a:spcBef>
                <a:spcPts val="800"/>
              </a:spcBef>
              <a:buClrTx/>
              <a:buSzPct val="7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es-ES" altLang="es-ES" sz="3200" dirty="0">
              <a:latin typeface="Calibri" pitchFamily="32" charset="0"/>
            </a:endParaRPr>
          </a:p>
          <a:p>
            <a:pPr marL="0" indent="0" eaLnBrk="1" hangingPunct="1">
              <a:spcBef>
                <a:spcPts val="800"/>
              </a:spcBef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3200" dirty="0">
                <a:latin typeface="Calibri" pitchFamily="32" charset="0"/>
              </a:rPr>
              <a:t>La integran: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400" dirty="0">
                <a:latin typeface="Calibri" pitchFamily="32" charset="0"/>
              </a:rPr>
              <a:t> Ríos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400" dirty="0">
                <a:latin typeface="Calibri" pitchFamily="32" charset="0"/>
              </a:rPr>
              <a:t> Lagos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400" dirty="0">
                <a:latin typeface="Calibri" pitchFamily="32" charset="0"/>
              </a:rPr>
              <a:t>Glaciares</a:t>
            </a:r>
          </a:p>
          <a:p>
            <a:pPr marL="1139825" lvl="2" indent="-225425" eaLnBrk="1" hangingPunct="1">
              <a:spcBef>
                <a:spcPts val="600"/>
              </a:spcBef>
              <a:buClr>
                <a:srgbClr val="99CC00"/>
              </a:buClr>
              <a:buSzPct val="65000"/>
              <a:buFont typeface="Wingdings" charset="2"/>
              <a:buChar char=""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400" dirty="0">
                <a:latin typeface="Calibri" pitchFamily="32" charset="0"/>
              </a:rPr>
              <a:t>Aguas subterráneas</a:t>
            </a:r>
          </a:p>
          <a:p>
            <a:pPr marL="339725" indent="-339725" eaLnBrk="1" hangingPunct="1">
              <a:spcBef>
                <a:spcPts val="600"/>
              </a:spcBef>
              <a:buClrTx/>
              <a:buSzPct val="7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es-ES" altLang="es-ES" sz="2400" b="1" dirty="0">
              <a:latin typeface="Calibri" pitchFamily="32" charset="0"/>
            </a:endParaRPr>
          </a:p>
        </p:txBody>
      </p:sp>
      <p:sp>
        <p:nvSpPr>
          <p:cNvPr id="6145" name="Rectangle 1">
            <a:extLst>
              <a:ext uri="{FF2B5EF4-FFF2-40B4-BE49-F238E27FC236}">
                <a16:creationId xmlns:a16="http://schemas.microsoft.com/office/drawing/2014/main" id="{395A723A-D11C-B327-4FE8-119F858136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04378" y="0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rgbClr val="666600"/>
                </a:solidFill>
                <a:latin typeface="Calibri" pitchFamily="32" charset="0"/>
              </a:rPr>
              <a:t>B- Aguas dulce</a:t>
            </a:r>
          </a:p>
        </p:txBody>
      </p:sp>
      <p:pic>
        <p:nvPicPr>
          <p:cNvPr id="29700" name="Picture 3">
            <a:extLst>
              <a:ext uri="{FF2B5EF4-FFF2-40B4-BE49-F238E27FC236}">
                <a16:creationId xmlns:a16="http://schemas.microsoft.com/office/drawing/2014/main" id="{36F67006-88B6-2EE4-B728-8FB2DC15DF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060575"/>
            <a:ext cx="4679950" cy="446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1">
            <a:extLst>
              <a:ext uri="{FF2B5EF4-FFF2-40B4-BE49-F238E27FC236}">
                <a16:creationId xmlns:a16="http://schemas.microsoft.com/office/drawing/2014/main" id="{BC3A4883-5436-3F9C-2293-5EC7F4584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0"/>
            <a:ext cx="9144000" cy="685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sp>
        <p:nvSpPr>
          <p:cNvPr id="37890" name="Rectangle 2">
            <a:extLst>
              <a:ext uri="{FF2B5EF4-FFF2-40B4-BE49-F238E27FC236}">
                <a16:creationId xmlns:a16="http://schemas.microsoft.com/office/drawing/2014/main" id="{9582606F-D11B-5AB8-FCC8-16C5B1AF4E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98450"/>
            <a:ext cx="8231188" cy="11001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rgbClr val="666600"/>
                </a:solidFill>
                <a:latin typeface="Calibri" pitchFamily="32" charset="0"/>
              </a:rPr>
              <a:t>Los glaciares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2B7EF25C-B2D1-4DD4-AC8F-B825854038C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69900" y="1493838"/>
            <a:ext cx="8686800" cy="2251075"/>
          </a:xfrm>
        </p:spPr>
        <p:txBody>
          <a:bodyPr/>
          <a:lstStyle/>
          <a:p>
            <a:pPr marL="0" indent="0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800" dirty="0">
                <a:latin typeface="Calibri" pitchFamily="32" charset="0"/>
              </a:rPr>
              <a:t>Son grandes acumulaciones de hielo.</a:t>
            </a:r>
          </a:p>
          <a:p>
            <a:pPr marL="0" indent="0" algn="just" eaLnBrk="1" hangingPunct="1">
              <a:buClr>
                <a:srgbClr val="666600"/>
              </a:buClr>
              <a:buSzPct val="75000"/>
              <a:buFont typeface="Wingdings 3" panose="05040102010807070707" pitchFamily="18" charset="2"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r>
              <a:rPr lang="es-ES" altLang="es-ES" sz="2800" dirty="0">
                <a:latin typeface="Calibri" pitchFamily="32" charset="0"/>
              </a:rPr>
              <a:t>Se localizan en altas latitudes (Antártida, Polo Norte y </a:t>
            </a:r>
            <a:r>
              <a:rPr lang="es-ES" altLang="es-ES" sz="2800" dirty="0" err="1">
                <a:latin typeface="Calibri" pitchFamily="32" charset="0"/>
              </a:rPr>
              <a:t>Groelandia</a:t>
            </a:r>
            <a:r>
              <a:rPr lang="es-ES" altLang="es-ES" sz="2800" dirty="0">
                <a:latin typeface="Calibri" pitchFamily="32" charset="0"/>
              </a:rPr>
              <a:t>) y en altas montañas. </a:t>
            </a:r>
          </a:p>
          <a:p>
            <a:pPr marL="339725" indent="-339725" eaLnBrk="1" hangingPunct="1">
              <a:buClrTx/>
              <a:buSzPct val="75000"/>
              <a:buFontTx/>
              <a:buNone/>
              <a:tabLst>
                <a:tab pos="339725" algn="l"/>
                <a:tab pos="444500" algn="l"/>
                <a:tab pos="893763" algn="l"/>
                <a:tab pos="1343025" algn="l"/>
                <a:tab pos="1792288" algn="l"/>
                <a:tab pos="2241550" algn="l"/>
                <a:tab pos="2690813" algn="l"/>
                <a:tab pos="3140075" algn="l"/>
                <a:tab pos="3589338" algn="l"/>
                <a:tab pos="4038600" algn="l"/>
                <a:tab pos="4487863" algn="l"/>
                <a:tab pos="4937125" algn="l"/>
                <a:tab pos="5386388" algn="l"/>
                <a:tab pos="5835650" algn="l"/>
                <a:tab pos="6284913" algn="l"/>
                <a:tab pos="6734175" algn="l"/>
                <a:tab pos="7183438" algn="l"/>
                <a:tab pos="7632700" algn="l"/>
                <a:tab pos="8081963" algn="l"/>
                <a:tab pos="8531225" algn="l"/>
                <a:tab pos="8980488" algn="l"/>
              </a:tabLst>
              <a:defRPr/>
            </a:pPr>
            <a:endParaRPr lang="es-ES" altLang="es-ES" sz="2600" b="1" dirty="0">
              <a:latin typeface="Calibri" pitchFamily="32" charset="0"/>
            </a:endParaRPr>
          </a:p>
        </p:txBody>
      </p:sp>
      <p:sp>
        <p:nvSpPr>
          <p:cNvPr id="38913" name="Rectangle 1">
            <a:extLst>
              <a:ext uri="{FF2B5EF4-FFF2-40B4-BE49-F238E27FC236}">
                <a16:creationId xmlns:a16="http://schemas.microsoft.com/office/drawing/2014/main" id="{4A96C8A0-7752-06CC-EFC2-E9D1AD9CE73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s-ES" altLang="es-ES" sz="5400" dirty="0">
                <a:solidFill>
                  <a:srgbClr val="666600"/>
                </a:solidFill>
                <a:latin typeface="Calibri" pitchFamily="32" charset="0"/>
              </a:rPr>
              <a:t>¿Qué son los glaciares?</a:t>
            </a:r>
          </a:p>
        </p:txBody>
      </p:sp>
      <p:pic>
        <p:nvPicPr>
          <p:cNvPr id="31748" name="Picture 3">
            <a:extLst>
              <a:ext uri="{FF2B5EF4-FFF2-40B4-BE49-F238E27FC236}">
                <a16:creationId xmlns:a16="http://schemas.microsoft.com/office/drawing/2014/main" id="{F52F45DE-FC22-85F8-A7E8-19B2068837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068638"/>
            <a:ext cx="8323263" cy="3529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1">
            <a:extLst>
              <a:ext uri="{FF2B5EF4-FFF2-40B4-BE49-F238E27FC236}">
                <a16:creationId xmlns:a16="http://schemas.microsoft.com/office/drawing/2014/main" id="{C981643B-A27F-0DA5-F3C7-E4BE4743A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349</TotalTime>
  <Words>215</Words>
  <Application>Microsoft Office PowerPoint</Application>
  <PresentationFormat>Presentación en pantalla (4:3)</PresentationFormat>
  <Paragraphs>35</Paragraphs>
  <Slides>18</Slides>
  <Notes>17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30" baseType="lpstr">
      <vt:lpstr>Arial</vt:lpstr>
      <vt:lpstr>Calibri</vt:lpstr>
      <vt:lpstr>comic</vt:lpstr>
      <vt:lpstr>Comic Sans MS</vt:lpstr>
      <vt:lpstr>Lucida Sans Unicode</vt:lpstr>
      <vt:lpstr>Ravie</vt:lpstr>
      <vt:lpstr>Times New Roman</vt:lpstr>
      <vt:lpstr>Verdana</vt:lpstr>
      <vt:lpstr>Wingdings</vt:lpstr>
      <vt:lpstr>Wingdings 2</vt:lpstr>
      <vt:lpstr>Wingdings 3</vt:lpstr>
      <vt:lpstr>Concurrencia</vt:lpstr>
      <vt:lpstr>Presentación de PowerPoint</vt:lpstr>
      <vt:lpstr>A-Las aguas marinas</vt:lpstr>
      <vt:lpstr>Características de las aguas marinas</vt:lpstr>
      <vt:lpstr>Presentación de PowerPoint</vt:lpstr>
      <vt:lpstr>Las aguas continentales: agua dulce</vt:lpstr>
      <vt:lpstr>B- Aguas dulce</vt:lpstr>
      <vt:lpstr>Los glaciares</vt:lpstr>
      <vt:lpstr>¿Qué son los glaciares?</vt:lpstr>
      <vt:lpstr>Presentación de PowerPoint</vt:lpstr>
      <vt:lpstr>Presentación de PowerPoint</vt:lpstr>
      <vt:lpstr>Los ríos</vt:lpstr>
      <vt:lpstr>¿Qué son los ríos?</vt:lpstr>
      <vt:lpstr>Los lagos</vt:lpstr>
      <vt:lpstr>¿Qué son los lagos?</vt:lpstr>
      <vt:lpstr>Acuíferos</vt:lpstr>
      <vt:lpstr>¿Qué son los acuíferos?</vt:lpstr>
      <vt:lpstr>Presentación de PowerPoint</vt:lpstr>
      <vt:lpstr>fin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 HIDROSFERA</dc:title>
  <dc:creator>*</dc:creator>
  <cp:lastModifiedBy>Maria Sanz</cp:lastModifiedBy>
  <cp:revision>24</cp:revision>
  <cp:lastPrinted>1601-01-01T00:00:00Z</cp:lastPrinted>
  <dcterms:created xsi:type="dcterms:W3CDTF">2011-11-17T18:00:03Z</dcterms:created>
  <dcterms:modified xsi:type="dcterms:W3CDTF">2026-07-28T11:17:31Z</dcterms:modified>
</cp:coreProperties>
</file>