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5"/>
  </p:notesMasterIdLst>
  <p:sldIdLst>
    <p:sldId id="256" r:id="rId2"/>
    <p:sldId id="291" r:id="rId3"/>
    <p:sldId id="278" r:id="rId4"/>
    <p:sldId id="279" r:id="rId5"/>
    <p:sldId id="280" r:id="rId6"/>
    <p:sldId id="281" r:id="rId7"/>
    <p:sldId id="292" r:id="rId8"/>
    <p:sldId id="263" r:id="rId9"/>
    <p:sldId id="265" r:id="rId10"/>
    <p:sldId id="266" r:id="rId11"/>
    <p:sldId id="274" r:id="rId12"/>
    <p:sldId id="275" r:id="rId13"/>
    <p:sldId id="293" r:id="rId14"/>
  </p:sldIdLst>
  <p:sldSz cx="9144000" cy="6858000" type="screen4x3"/>
  <p:notesSz cx="6797675" cy="9926638"/>
  <p:defaultTextStyle>
    <a:defPPr>
      <a:defRPr lang="es-E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10" autoAdjust="0"/>
    <p:restoredTop sz="94660"/>
  </p:normalViewPr>
  <p:slideViewPr>
    <p:cSldViewPr>
      <p:cViewPr>
        <p:scale>
          <a:sx n="125" d="100"/>
          <a:sy n="125" d="100"/>
        </p:scale>
        <p:origin x="187" y="-180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93CE90F0-523B-EE7F-8757-20F655ACAB5F}"/>
              </a:ext>
            </a:extLst>
          </p:cNvPr>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Arial" charset="0"/>
                <a:cs typeface="Arial" charset="0"/>
              </a:defRPr>
            </a:lvl1pPr>
          </a:lstStyle>
          <a:p>
            <a:pPr>
              <a:defRPr/>
            </a:pPr>
            <a:endParaRPr lang="es-ES"/>
          </a:p>
        </p:txBody>
      </p:sp>
      <p:sp>
        <p:nvSpPr>
          <p:cNvPr id="44035" name="Rectangle 3">
            <a:extLst>
              <a:ext uri="{FF2B5EF4-FFF2-40B4-BE49-F238E27FC236}">
                <a16:creationId xmlns:a16="http://schemas.microsoft.com/office/drawing/2014/main" id="{B91D7397-6859-58B0-9F4B-F9215BEC448E}"/>
              </a:ext>
            </a:extLst>
          </p:cNvPr>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charset="0"/>
                <a:cs typeface="Arial" charset="0"/>
              </a:defRPr>
            </a:lvl1pPr>
          </a:lstStyle>
          <a:p>
            <a:pPr>
              <a:defRPr/>
            </a:pPr>
            <a:endParaRPr lang="es-ES"/>
          </a:p>
        </p:txBody>
      </p:sp>
      <p:sp>
        <p:nvSpPr>
          <p:cNvPr id="19460" name="Rectangle 4">
            <a:extLst>
              <a:ext uri="{FF2B5EF4-FFF2-40B4-BE49-F238E27FC236}">
                <a16:creationId xmlns:a16="http://schemas.microsoft.com/office/drawing/2014/main" id="{619FC34F-E67D-B168-45C3-EACC3E9FD0FC}"/>
              </a:ext>
            </a:extLst>
          </p:cNvPr>
          <p:cNvSpPr>
            <a:spLocks noRo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7" name="Rectangle 5">
            <a:extLst>
              <a:ext uri="{FF2B5EF4-FFF2-40B4-BE49-F238E27FC236}">
                <a16:creationId xmlns:a16="http://schemas.microsoft.com/office/drawing/2014/main" id="{BEB4AC41-EAD5-18CE-8AE3-E06A061777AF}"/>
              </a:ext>
            </a:extLst>
          </p:cNvPr>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p>
        </p:txBody>
      </p:sp>
      <p:sp>
        <p:nvSpPr>
          <p:cNvPr id="44038" name="Rectangle 6">
            <a:extLst>
              <a:ext uri="{FF2B5EF4-FFF2-40B4-BE49-F238E27FC236}">
                <a16:creationId xmlns:a16="http://schemas.microsoft.com/office/drawing/2014/main" id="{9FB6EBBA-B37E-F536-6E09-5BC71296989A}"/>
              </a:ext>
            </a:extLst>
          </p:cNvPr>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Arial" charset="0"/>
                <a:cs typeface="Arial" charset="0"/>
              </a:defRPr>
            </a:lvl1pPr>
          </a:lstStyle>
          <a:p>
            <a:pPr>
              <a:defRPr/>
            </a:pPr>
            <a:endParaRPr lang="es-ES"/>
          </a:p>
        </p:txBody>
      </p:sp>
      <p:sp>
        <p:nvSpPr>
          <p:cNvPr id="44039" name="Rectangle 7">
            <a:extLst>
              <a:ext uri="{FF2B5EF4-FFF2-40B4-BE49-F238E27FC236}">
                <a16:creationId xmlns:a16="http://schemas.microsoft.com/office/drawing/2014/main" id="{7DFC9F45-6BA0-7DB1-7579-3649582AB278}"/>
              </a:ext>
            </a:extLst>
          </p:cNvPr>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1444066F-141A-4C85-A2F0-E092BFBB08B0}" type="slidenum">
              <a:rPr lang="es-ES" altLang="es-ES"/>
              <a:pPr/>
              <a:t>‹Nº›</a:t>
            </a:fld>
            <a:endParaRPr lang="es-ES" altLang="es-E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endParaRPr lang="es-ES_tradnl"/>
          </a:p>
        </p:txBody>
      </p:sp>
      <p:sp>
        <p:nvSpPr>
          <p:cNvPr id="3" name="2 Subtítulo"/>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a:t>Haga clic para modificar el estilo de subtítulo del patrón</a:t>
            </a:r>
            <a:endParaRPr lang="es-ES_tradnl"/>
          </a:p>
        </p:txBody>
      </p:sp>
      <p:sp>
        <p:nvSpPr>
          <p:cNvPr id="4" name="Rectangle 4">
            <a:extLst>
              <a:ext uri="{FF2B5EF4-FFF2-40B4-BE49-F238E27FC236}">
                <a16:creationId xmlns:a16="http://schemas.microsoft.com/office/drawing/2014/main" id="{69D41743-3540-7220-0CD2-533970BF436A}"/>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5">
            <a:extLst>
              <a:ext uri="{FF2B5EF4-FFF2-40B4-BE49-F238E27FC236}">
                <a16:creationId xmlns:a16="http://schemas.microsoft.com/office/drawing/2014/main" id="{E2F61A03-35B1-8585-9D55-DC85B982552A}"/>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6">
            <a:extLst>
              <a:ext uri="{FF2B5EF4-FFF2-40B4-BE49-F238E27FC236}">
                <a16:creationId xmlns:a16="http://schemas.microsoft.com/office/drawing/2014/main" id="{934EF42A-BACF-717E-771D-0E10D29CE938}"/>
              </a:ext>
            </a:extLst>
          </p:cNvPr>
          <p:cNvSpPr>
            <a:spLocks noGrp="1" noChangeArrowheads="1"/>
          </p:cNvSpPr>
          <p:nvPr>
            <p:ph type="sldNum" sz="quarter" idx="12"/>
          </p:nvPr>
        </p:nvSpPr>
        <p:spPr>
          <a:ln/>
        </p:spPr>
        <p:txBody>
          <a:bodyPr/>
          <a:lstStyle>
            <a:lvl1pPr>
              <a:defRPr/>
            </a:lvl1pPr>
          </a:lstStyle>
          <a:p>
            <a:fld id="{BF504CA4-A23B-4EDB-A077-17EEE77A5CB9}" type="slidenum">
              <a:rPr lang="es-ES" altLang="es-ES"/>
              <a:pPr/>
              <a:t>‹Nº›</a:t>
            </a:fld>
            <a:endParaRPr lang="es-ES" altLang="es-ES"/>
          </a:p>
        </p:txBody>
      </p:sp>
    </p:spTree>
    <p:extLst>
      <p:ext uri="{BB962C8B-B14F-4D97-AF65-F5344CB8AC3E}">
        <p14:creationId xmlns:p14="http://schemas.microsoft.com/office/powerpoint/2010/main" val="20935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S_tradnl"/>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Rectangle 4">
            <a:extLst>
              <a:ext uri="{FF2B5EF4-FFF2-40B4-BE49-F238E27FC236}">
                <a16:creationId xmlns:a16="http://schemas.microsoft.com/office/drawing/2014/main" id="{358F3AC3-46A8-1225-3606-D5CC95206F7B}"/>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5">
            <a:extLst>
              <a:ext uri="{FF2B5EF4-FFF2-40B4-BE49-F238E27FC236}">
                <a16:creationId xmlns:a16="http://schemas.microsoft.com/office/drawing/2014/main" id="{467F2F22-B818-78B3-2AF2-6F3E2F52DB1B}"/>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6">
            <a:extLst>
              <a:ext uri="{FF2B5EF4-FFF2-40B4-BE49-F238E27FC236}">
                <a16:creationId xmlns:a16="http://schemas.microsoft.com/office/drawing/2014/main" id="{FE998CB7-00F7-25D1-ED43-DE931235F32D}"/>
              </a:ext>
            </a:extLst>
          </p:cNvPr>
          <p:cNvSpPr>
            <a:spLocks noGrp="1" noChangeArrowheads="1"/>
          </p:cNvSpPr>
          <p:nvPr>
            <p:ph type="sldNum" sz="quarter" idx="12"/>
          </p:nvPr>
        </p:nvSpPr>
        <p:spPr>
          <a:ln/>
        </p:spPr>
        <p:txBody>
          <a:bodyPr/>
          <a:lstStyle>
            <a:lvl1pPr>
              <a:defRPr/>
            </a:lvl1pPr>
          </a:lstStyle>
          <a:p>
            <a:fld id="{70D33CDF-D2D1-487C-8694-E29AF67C3801}" type="slidenum">
              <a:rPr lang="es-ES" altLang="es-ES"/>
              <a:pPr/>
              <a:t>‹Nº›</a:t>
            </a:fld>
            <a:endParaRPr lang="es-ES" altLang="es-ES"/>
          </a:p>
        </p:txBody>
      </p:sp>
    </p:spTree>
    <p:extLst>
      <p:ext uri="{BB962C8B-B14F-4D97-AF65-F5344CB8AC3E}">
        <p14:creationId xmlns:p14="http://schemas.microsoft.com/office/powerpoint/2010/main" val="11882969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endParaRPr lang="es-ES_tradnl"/>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Rectangle 4">
            <a:extLst>
              <a:ext uri="{FF2B5EF4-FFF2-40B4-BE49-F238E27FC236}">
                <a16:creationId xmlns:a16="http://schemas.microsoft.com/office/drawing/2014/main" id="{28102F0D-7832-F3C2-6E1B-2DE82B1DC8B3}"/>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5">
            <a:extLst>
              <a:ext uri="{FF2B5EF4-FFF2-40B4-BE49-F238E27FC236}">
                <a16:creationId xmlns:a16="http://schemas.microsoft.com/office/drawing/2014/main" id="{E5DC0EC8-8730-8143-4B43-F9987CF4CC59}"/>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6">
            <a:extLst>
              <a:ext uri="{FF2B5EF4-FFF2-40B4-BE49-F238E27FC236}">
                <a16:creationId xmlns:a16="http://schemas.microsoft.com/office/drawing/2014/main" id="{10F5C2DA-A246-7F78-DFFC-082DC871D7F6}"/>
              </a:ext>
            </a:extLst>
          </p:cNvPr>
          <p:cNvSpPr>
            <a:spLocks noGrp="1" noChangeArrowheads="1"/>
          </p:cNvSpPr>
          <p:nvPr>
            <p:ph type="sldNum" sz="quarter" idx="12"/>
          </p:nvPr>
        </p:nvSpPr>
        <p:spPr>
          <a:ln/>
        </p:spPr>
        <p:txBody>
          <a:bodyPr/>
          <a:lstStyle>
            <a:lvl1pPr>
              <a:defRPr/>
            </a:lvl1pPr>
          </a:lstStyle>
          <a:p>
            <a:fld id="{CB0194D7-B266-48B1-9FEE-F2840A074F3C}" type="slidenum">
              <a:rPr lang="es-ES" altLang="es-ES"/>
              <a:pPr/>
              <a:t>‹Nº›</a:t>
            </a:fld>
            <a:endParaRPr lang="es-ES" altLang="es-ES"/>
          </a:p>
        </p:txBody>
      </p:sp>
    </p:spTree>
    <p:extLst>
      <p:ext uri="{BB962C8B-B14F-4D97-AF65-F5344CB8AC3E}">
        <p14:creationId xmlns:p14="http://schemas.microsoft.com/office/powerpoint/2010/main" val="2367183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S_tradnl"/>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Rectangle 4">
            <a:extLst>
              <a:ext uri="{FF2B5EF4-FFF2-40B4-BE49-F238E27FC236}">
                <a16:creationId xmlns:a16="http://schemas.microsoft.com/office/drawing/2014/main" id="{5E59429D-E48C-5DB3-422D-61098A969F6B}"/>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5">
            <a:extLst>
              <a:ext uri="{FF2B5EF4-FFF2-40B4-BE49-F238E27FC236}">
                <a16:creationId xmlns:a16="http://schemas.microsoft.com/office/drawing/2014/main" id="{CB71EAF0-7F2D-D288-38D2-1A87DE378D95}"/>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6">
            <a:extLst>
              <a:ext uri="{FF2B5EF4-FFF2-40B4-BE49-F238E27FC236}">
                <a16:creationId xmlns:a16="http://schemas.microsoft.com/office/drawing/2014/main" id="{758B041B-1A11-DB80-C24C-C4B50A469162}"/>
              </a:ext>
            </a:extLst>
          </p:cNvPr>
          <p:cNvSpPr>
            <a:spLocks noGrp="1" noChangeArrowheads="1"/>
          </p:cNvSpPr>
          <p:nvPr>
            <p:ph type="sldNum" sz="quarter" idx="12"/>
          </p:nvPr>
        </p:nvSpPr>
        <p:spPr>
          <a:ln/>
        </p:spPr>
        <p:txBody>
          <a:bodyPr/>
          <a:lstStyle>
            <a:lvl1pPr>
              <a:defRPr/>
            </a:lvl1pPr>
          </a:lstStyle>
          <a:p>
            <a:fld id="{5B0792B3-FA08-41D1-9D58-3B0DA8185396}" type="slidenum">
              <a:rPr lang="es-ES" altLang="es-ES"/>
              <a:pPr/>
              <a:t>‹Nº›</a:t>
            </a:fld>
            <a:endParaRPr lang="es-ES" altLang="es-ES"/>
          </a:p>
        </p:txBody>
      </p:sp>
    </p:spTree>
    <p:extLst>
      <p:ext uri="{BB962C8B-B14F-4D97-AF65-F5344CB8AC3E}">
        <p14:creationId xmlns:p14="http://schemas.microsoft.com/office/powerpoint/2010/main" val="31261344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s-ES_tradnl"/>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
        <p:nvSpPr>
          <p:cNvPr id="4" name="Rectangle 4">
            <a:extLst>
              <a:ext uri="{FF2B5EF4-FFF2-40B4-BE49-F238E27FC236}">
                <a16:creationId xmlns:a16="http://schemas.microsoft.com/office/drawing/2014/main" id="{82C1F450-2999-EF70-1411-011540D0E9AC}"/>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5">
            <a:extLst>
              <a:ext uri="{FF2B5EF4-FFF2-40B4-BE49-F238E27FC236}">
                <a16:creationId xmlns:a16="http://schemas.microsoft.com/office/drawing/2014/main" id="{4E5A56B2-DBAB-944D-4C5F-FB0AB0B4E5FC}"/>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6">
            <a:extLst>
              <a:ext uri="{FF2B5EF4-FFF2-40B4-BE49-F238E27FC236}">
                <a16:creationId xmlns:a16="http://schemas.microsoft.com/office/drawing/2014/main" id="{EEA662D4-9484-85F3-8397-9AB3CBAB4EEF}"/>
              </a:ext>
            </a:extLst>
          </p:cNvPr>
          <p:cNvSpPr>
            <a:spLocks noGrp="1" noChangeArrowheads="1"/>
          </p:cNvSpPr>
          <p:nvPr>
            <p:ph type="sldNum" sz="quarter" idx="12"/>
          </p:nvPr>
        </p:nvSpPr>
        <p:spPr>
          <a:ln/>
        </p:spPr>
        <p:txBody>
          <a:bodyPr/>
          <a:lstStyle>
            <a:lvl1pPr>
              <a:defRPr/>
            </a:lvl1pPr>
          </a:lstStyle>
          <a:p>
            <a:fld id="{67E6EC6B-1EDA-425B-9565-7676514EC995}" type="slidenum">
              <a:rPr lang="es-ES" altLang="es-ES"/>
              <a:pPr/>
              <a:t>‹Nº›</a:t>
            </a:fld>
            <a:endParaRPr lang="es-ES" altLang="es-ES"/>
          </a:p>
        </p:txBody>
      </p:sp>
    </p:spTree>
    <p:extLst>
      <p:ext uri="{BB962C8B-B14F-4D97-AF65-F5344CB8AC3E}">
        <p14:creationId xmlns:p14="http://schemas.microsoft.com/office/powerpoint/2010/main" val="24317696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S_tradnl"/>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5" name="Rectangle 4">
            <a:extLst>
              <a:ext uri="{FF2B5EF4-FFF2-40B4-BE49-F238E27FC236}">
                <a16:creationId xmlns:a16="http://schemas.microsoft.com/office/drawing/2014/main" id="{648BA655-A2BC-F2DB-83B1-25DF1A1E797A}"/>
              </a:ext>
            </a:extLst>
          </p:cNvPr>
          <p:cNvSpPr>
            <a:spLocks noGrp="1" noChangeArrowheads="1"/>
          </p:cNvSpPr>
          <p:nvPr>
            <p:ph type="dt" sz="half" idx="10"/>
          </p:nvPr>
        </p:nvSpPr>
        <p:spPr>
          <a:ln/>
        </p:spPr>
        <p:txBody>
          <a:bodyPr/>
          <a:lstStyle>
            <a:lvl1pPr>
              <a:defRPr/>
            </a:lvl1pPr>
          </a:lstStyle>
          <a:p>
            <a:pPr>
              <a:defRPr/>
            </a:pPr>
            <a:endParaRPr lang="es-ES"/>
          </a:p>
        </p:txBody>
      </p:sp>
      <p:sp>
        <p:nvSpPr>
          <p:cNvPr id="6" name="Rectangle 5">
            <a:extLst>
              <a:ext uri="{FF2B5EF4-FFF2-40B4-BE49-F238E27FC236}">
                <a16:creationId xmlns:a16="http://schemas.microsoft.com/office/drawing/2014/main" id="{C100CBC0-5D3D-0040-DB5A-42D0687C0084}"/>
              </a:ext>
            </a:extLst>
          </p:cNvPr>
          <p:cNvSpPr>
            <a:spLocks noGrp="1" noChangeArrowheads="1"/>
          </p:cNvSpPr>
          <p:nvPr>
            <p:ph type="ftr" sz="quarter" idx="11"/>
          </p:nvPr>
        </p:nvSpPr>
        <p:spPr>
          <a:ln/>
        </p:spPr>
        <p:txBody>
          <a:bodyPr/>
          <a:lstStyle>
            <a:lvl1pPr>
              <a:defRPr/>
            </a:lvl1pPr>
          </a:lstStyle>
          <a:p>
            <a:pPr>
              <a:defRPr/>
            </a:pPr>
            <a:endParaRPr lang="es-ES"/>
          </a:p>
        </p:txBody>
      </p:sp>
      <p:sp>
        <p:nvSpPr>
          <p:cNvPr id="7" name="Rectangle 6">
            <a:extLst>
              <a:ext uri="{FF2B5EF4-FFF2-40B4-BE49-F238E27FC236}">
                <a16:creationId xmlns:a16="http://schemas.microsoft.com/office/drawing/2014/main" id="{303F3317-C478-9649-08EE-CB8AF0C58948}"/>
              </a:ext>
            </a:extLst>
          </p:cNvPr>
          <p:cNvSpPr>
            <a:spLocks noGrp="1" noChangeArrowheads="1"/>
          </p:cNvSpPr>
          <p:nvPr>
            <p:ph type="sldNum" sz="quarter" idx="12"/>
          </p:nvPr>
        </p:nvSpPr>
        <p:spPr>
          <a:ln/>
        </p:spPr>
        <p:txBody>
          <a:bodyPr/>
          <a:lstStyle>
            <a:lvl1pPr>
              <a:defRPr/>
            </a:lvl1pPr>
          </a:lstStyle>
          <a:p>
            <a:fld id="{227F0C12-A5B5-4D3D-9C73-7EB72C4E6088}" type="slidenum">
              <a:rPr lang="es-ES" altLang="es-ES"/>
              <a:pPr/>
              <a:t>‹Nº›</a:t>
            </a:fld>
            <a:endParaRPr lang="es-ES" altLang="es-ES"/>
          </a:p>
        </p:txBody>
      </p:sp>
    </p:spTree>
    <p:extLst>
      <p:ext uri="{BB962C8B-B14F-4D97-AF65-F5344CB8AC3E}">
        <p14:creationId xmlns:p14="http://schemas.microsoft.com/office/powerpoint/2010/main" val="28006166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ES_tradnl"/>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7" name="Rectangle 4">
            <a:extLst>
              <a:ext uri="{FF2B5EF4-FFF2-40B4-BE49-F238E27FC236}">
                <a16:creationId xmlns:a16="http://schemas.microsoft.com/office/drawing/2014/main" id="{D1D49138-2203-7E25-998A-0CA5BC4E0702}"/>
              </a:ext>
            </a:extLst>
          </p:cNvPr>
          <p:cNvSpPr>
            <a:spLocks noGrp="1" noChangeArrowheads="1"/>
          </p:cNvSpPr>
          <p:nvPr>
            <p:ph type="dt" sz="half" idx="10"/>
          </p:nvPr>
        </p:nvSpPr>
        <p:spPr>
          <a:ln/>
        </p:spPr>
        <p:txBody>
          <a:bodyPr/>
          <a:lstStyle>
            <a:lvl1pPr>
              <a:defRPr/>
            </a:lvl1pPr>
          </a:lstStyle>
          <a:p>
            <a:pPr>
              <a:defRPr/>
            </a:pPr>
            <a:endParaRPr lang="es-ES"/>
          </a:p>
        </p:txBody>
      </p:sp>
      <p:sp>
        <p:nvSpPr>
          <p:cNvPr id="8" name="Rectangle 5">
            <a:extLst>
              <a:ext uri="{FF2B5EF4-FFF2-40B4-BE49-F238E27FC236}">
                <a16:creationId xmlns:a16="http://schemas.microsoft.com/office/drawing/2014/main" id="{8D664D86-C266-526E-1722-B843BD27219A}"/>
              </a:ext>
            </a:extLst>
          </p:cNvPr>
          <p:cNvSpPr>
            <a:spLocks noGrp="1" noChangeArrowheads="1"/>
          </p:cNvSpPr>
          <p:nvPr>
            <p:ph type="ftr" sz="quarter" idx="11"/>
          </p:nvPr>
        </p:nvSpPr>
        <p:spPr>
          <a:ln/>
        </p:spPr>
        <p:txBody>
          <a:bodyPr/>
          <a:lstStyle>
            <a:lvl1pPr>
              <a:defRPr/>
            </a:lvl1pPr>
          </a:lstStyle>
          <a:p>
            <a:pPr>
              <a:defRPr/>
            </a:pPr>
            <a:endParaRPr lang="es-ES"/>
          </a:p>
        </p:txBody>
      </p:sp>
      <p:sp>
        <p:nvSpPr>
          <p:cNvPr id="9" name="Rectangle 6">
            <a:extLst>
              <a:ext uri="{FF2B5EF4-FFF2-40B4-BE49-F238E27FC236}">
                <a16:creationId xmlns:a16="http://schemas.microsoft.com/office/drawing/2014/main" id="{14E364F4-53A2-83A0-3157-ABA273675337}"/>
              </a:ext>
            </a:extLst>
          </p:cNvPr>
          <p:cNvSpPr>
            <a:spLocks noGrp="1" noChangeArrowheads="1"/>
          </p:cNvSpPr>
          <p:nvPr>
            <p:ph type="sldNum" sz="quarter" idx="12"/>
          </p:nvPr>
        </p:nvSpPr>
        <p:spPr>
          <a:ln/>
        </p:spPr>
        <p:txBody>
          <a:bodyPr/>
          <a:lstStyle>
            <a:lvl1pPr>
              <a:defRPr/>
            </a:lvl1pPr>
          </a:lstStyle>
          <a:p>
            <a:fld id="{2D05E155-1563-43E9-9FF6-443128A11F2E}" type="slidenum">
              <a:rPr lang="es-ES" altLang="es-ES"/>
              <a:pPr/>
              <a:t>‹Nº›</a:t>
            </a:fld>
            <a:endParaRPr lang="es-ES" altLang="es-ES"/>
          </a:p>
        </p:txBody>
      </p:sp>
    </p:spTree>
    <p:extLst>
      <p:ext uri="{BB962C8B-B14F-4D97-AF65-F5344CB8AC3E}">
        <p14:creationId xmlns:p14="http://schemas.microsoft.com/office/powerpoint/2010/main" val="1783236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S_tradnl"/>
          </a:p>
        </p:txBody>
      </p:sp>
      <p:sp>
        <p:nvSpPr>
          <p:cNvPr id="3" name="Rectangle 4">
            <a:extLst>
              <a:ext uri="{FF2B5EF4-FFF2-40B4-BE49-F238E27FC236}">
                <a16:creationId xmlns:a16="http://schemas.microsoft.com/office/drawing/2014/main" id="{CE1365DC-CEDB-471D-9CB9-6987A9E64138}"/>
              </a:ext>
            </a:extLst>
          </p:cNvPr>
          <p:cNvSpPr>
            <a:spLocks noGrp="1" noChangeArrowheads="1"/>
          </p:cNvSpPr>
          <p:nvPr>
            <p:ph type="dt" sz="half" idx="10"/>
          </p:nvPr>
        </p:nvSpPr>
        <p:spPr>
          <a:ln/>
        </p:spPr>
        <p:txBody>
          <a:bodyPr/>
          <a:lstStyle>
            <a:lvl1pPr>
              <a:defRPr/>
            </a:lvl1pPr>
          </a:lstStyle>
          <a:p>
            <a:pPr>
              <a:defRPr/>
            </a:pPr>
            <a:endParaRPr lang="es-ES"/>
          </a:p>
        </p:txBody>
      </p:sp>
      <p:sp>
        <p:nvSpPr>
          <p:cNvPr id="4" name="Rectangle 5">
            <a:extLst>
              <a:ext uri="{FF2B5EF4-FFF2-40B4-BE49-F238E27FC236}">
                <a16:creationId xmlns:a16="http://schemas.microsoft.com/office/drawing/2014/main" id="{EBC54041-B2AF-430D-859D-3A3EA0D92811}"/>
              </a:ext>
            </a:extLst>
          </p:cNvPr>
          <p:cNvSpPr>
            <a:spLocks noGrp="1" noChangeArrowheads="1"/>
          </p:cNvSpPr>
          <p:nvPr>
            <p:ph type="ftr" sz="quarter" idx="11"/>
          </p:nvPr>
        </p:nvSpPr>
        <p:spPr>
          <a:ln/>
        </p:spPr>
        <p:txBody>
          <a:bodyPr/>
          <a:lstStyle>
            <a:lvl1pPr>
              <a:defRPr/>
            </a:lvl1pPr>
          </a:lstStyle>
          <a:p>
            <a:pPr>
              <a:defRPr/>
            </a:pPr>
            <a:endParaRPr lang="es-ES"/>
          </a:p>
        </p:txBody>
      </p:sp>
      <p:sp>
        <p:nvSpPr>
          <p:cNvPr id="5" name="Rectangle 6">
            <a:extLst>
              <a:ext uri="{FF2B5EF4-FFF2-40B4-BE49-F238E27FC236}">
                <a16:creationId xmlns:a16="http://schemas.microsoft.com/office/drawing/2014/main" id="{BEA6F92F-63D8-80D8-2997-E155E3EEC612}"/>
              </a:ext>
            </a:extLst>
          </p:cNvPr>
          <p:cNvSpPr>
            <a:spLocks noGrp="1" noChangeArrowheads="1"/>
          </p:cNvSpPr>
          <p:nvPr>
            <p:ph type="sldNum" sz="quarter" idx="12"/>
          </p:nvPr>
        </p:nvSpPr>
        <p:spPr>
          <a:ln/>
        </p:spPr>
        <p:txBody>
          <a:bodyPr/>
          <a:lstStyle>
            <a:lvl1pPr>
              <a:defRPr/>
            </a:lvl1pPr>
          </a:lstStyle>
          <a:p>
            <a:fld id="{F18A366F-A6C1-4722-A07F-82B3530A9EC4}" type="slidenum">
              <a:rPr lang="es-ES" altLang="es-ES"/>
              <a:pPr/>
              <a:t>‹Nº›</a:t>
            </a:fld>
            <a:endParaRPr lang="es-ES" altLang="es-ES"/>
          </a:p>
        </p:txBody>
      </p:sp>
    </p:spTree>
    <p:extLst>
      <p:ext uri="{BB962C8B-B14F-4D97-AF65-F5344CB8AC3E}">
        <p14:creationId xmlns:p14="http://schemas.microsoft.com/office/powerpoint/2010/main" val="42486390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5EE7C207-4CFC-F72E-1F40-35F3067D6569}"/>
              </a:ext>
            </a:extLst>
          </p:cNvPr>
          <p:cNvSpPr>
            <a:spLocks noGrp="1" noChangeArrowheads="1"/>
          </p:cNvSpPr>
          <p:nvPr>
            <p:ph type="dt" sz="half" idx="10"/>
          </p:nvPr>
        </p:nvSpPr>
        <p:spPr>
          <a:ln/>
        </p:spPr>
        <p:txBody>
          <a:bodyPr/>
          <a:lstStyle>
            <a:lvl1pPr>
              <a:defRPr/>
            </a:lvl1pPr>
          </a:lstStyle>
          <a:p>
            <a:pPr>
              <a:defRPr/>
            </a:pPr>
            <a:endParaRPr lang="es-ES"/>
          </a:p>
        </p:txBody>
      </p:sp>
      <p:sp>
        <p:nvSpPr>
          <p:cNvPr id="3" name="Rectangle 5">
            <a:extLst>
              <a:ext uri="{FF2B5EF4-FFF2-40B4-BE49-F238E27FC236}">
                <a16:creationId xmlns:a16="http://schemas.microsoft.com/office/drawing/2014/main" id="{4F2EC720-E69C-9519-2336-53076C4D22AA}"/>
              </a:ext>
            </a:extLst>
          </p:cNvPr>
          <p:cNvSpPr>
            <a:spLocks noGrp="1" noChangeArrowheads="1"/>
          </p:cNvSpPr>
          <p:nvPr>
            <p:ph type="ftr" sz="quarter" idx="11"/>
          </p:nvPr>
        </p:nvSpPr>
        <p:spPr>
          <a:ln/>
        </p:spPr>
        <p:txBody>
          <a:bodyPr/>
          <a:lstStyle>
            <a:lvl1pPr>
              <a:defRPr/>
            </a:lvl1pPr>
          </a:lstStyle>
          <a:p>
            <a:pPr>
              <a:defRPr/>
            </a:pPr>
            <a:endParaRPr lang="es-ES"/>
          </a:p>
        </p:txBody>
      </p:sp>
      <p:sp>
        <p:nvSpPr>
          <p:cNvPr id="4" name="Rectangle 6">
            <a:extLst>
              <a:ext uri="{FF2B5EF4-FFF2-40B4-BE49-F238E27FC236}">
                <a16:creationId xmlns:a16="http://schemas.microsoft.com/office/drawing/2014/main" id="{3D0620B0-0D88-49DF-CC72-3E7E7E64AF19}"/>
              </a:ext>
            </a:extLst>
          </p:cNvPr>
          <p:cNvSpPr>
            <a:spLocks noGrp="1" noChangeArrowheads="1"/>
          </p:cNvSpPr>
          <p:nvPr>
            <p:ph type="sldNum" sz="quarter" idx="12"/>
          </p:nvPr>
        </p:nvSpPr>
        <p:spPr>
          <a:ln/>
        </p:spPr>
        <p:txBody>
          <a:bodyPr/>
          <a:lstStyle>
            <a:lvl1pPr>
              <a:defRPr/>
            </a:lvl1pPr>
          </a:lstStyle>
          <a:p>
            <a:fld id="{8F98F52D-FD3C-4960-9652-0CB702E3282F}" type="slidenum">
              <a:rPr lang="es-ES" altLang="es-ES"/>
              <a:pPr/>
              <a:t>‹Nº›</a:t>
            </a:fld>
            <a:endParaRPr lang="es-ES" altLang="es-ES"/>
          </a:p>
        </p:txBody>
      </p:sp>
    </p:spTree>
    <p:extLst>
      <p:ext uri="{BB962C8B-B14F-4D97-AF65-F5344CB8AC3E}">
        <p14:creationId xmlns:p14="http://schemas.microsoft.com/office/powerpoint/2010/main" val="814525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s-ES_tradnl"/>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4">
            <a:extLst>
              <a:ext uri="{FF2B5EF4-FFF2-40B4-BE49-F238E27FC236}">
                <a16:creationId xmlns:a16="http://schemas.microsoft.com/office/drawing/2014/main" id="{107E3586-7F8B-8E08-2A4B-71C44070159E}"/>
              </a:ext>
            </a:extLst>
          </p:cNvPr>
          <p:cNvSpPr>
            <a:spLocks noGrp="1" noChangeArrowheads="1"/>
          </p:cNvSpPr>
          <p:nvPr>
            <p:ph type="dt" sz="half" idx="10"/>
          </p:nvPr>
        </p:nvSpPr>
        <p:spPr>
          <a:ln/>
        </p:spPr>
        <p:txBody>
          <a:bodyPr/>
          <a:lstStyle>
            <a:lvl1pPr>
              <a:defRPr/>
            </a:lvl1pPr>
          </a:lstStyle>
          <a:p>
            <a:pPr>
              <a:defRPr/>
            </a:pPr>
            <a:endParaRPr lang="es-ES"/>
          </a:p>
        </p:txBody>
      </p:sp>
      <p:sp>
        <p:nvSpPr>
          <p:cNvPr id="6" name="Rectangle 5">
            <a:extLst>
              <a:ext uri="{FF2B5EF4-FFF2-40B4-BE49-F238E27FC236}">
                <a16:creationId xmlns:a16="http://schemas.microsoft.com/office/drawing/2014/main" id="{CBE305F4-72CF-C740-3B79-292B2EAE774C}"/>
              </a:ext>
            </a:extLst>
          </p:cNvPr>
          <p:cNvSpPr>
            <a:spLocks noGrp="1" noChangeArrowheads="1"/>
          </p:cNvSpPr>
          <p:nvPr>
            <p:ph type="ftr" sz="quarter" idx="11"/>
          </p:nvPr>
        </p:nvSpPr>
        <p:spPr>
          <a:ln/>
        </p:spPr>
        <p:txBody>
          <a:bodyPr/>
          <a:lstStyle>
            <a:lvl1pPr>
              <a:defRPr/>
            </a:lvl1pPr>
          </a:lstStyle>
          <a:p>
            <a:pPr>
              <a:defRPr/>
            </a:pPr>
            <a:endParaRPr lang="es-ES"/>
          </a:p>
        </p:txBody>
      </p:sp>
      <p:sp>
        <p:nvSpPr>
          <p:cNvPr id="7" name="Rectangle 6">
            <a:extLst>
              <a:ext uri="{FF2B5EF4-FFF2-40B4-BE49-F238E27FC236}">
                <a16:creationId xmlns:a16="http://schemas.microsoft.com/office/drawing/2014/main" id="{C7B44BCE-5FF7-CEA7-2BF6-762F11DEA956}"/>
              </a:ext>
            </a:extLst>
          </p:cNvPr>
          <p:cNvSpPr>
            <a:spLocks noGrp="1" noChangeArrowheads="1"/>
          </p:cNvSpPr>
          <p:nvPr>
            <p:ph type="sldNum" sz="quarter" idx="12"/>
          </p:nvPr>
        </p:nvSpPr>
        <p:spPr>
          <a:ln/>
        </p:spPr>
        <p:txBody>
          <a:bodyPr/>
          <a:lstStyle>
            <a:lvl1pPr>
              <a:defRPr/>
            </a:lvl1pPr>
          </a:lstStyle>
          <a:p>
            <a:fld id="{28821BFA-687C-4D9E-AACB-1B730BD830B3}" type="slidenum">
              <a:rPr lang="es-ES" altLang="es-ES"/>
              <a:pPr/>
              <a:t>‹Nº›</a:t>
            </a:fld>
            <a:endParaRPr lang="es-ES" altLang="es-ES"/>
          </a:p>
        </p:txBody>
      </p:sp>
    </p:spTree>
    <p:extLst>
      <p:ext uri="{BB962C8B-B14F-4D97-AF65-F5344CB8AC3E}">
        <p14:creationId xmlns:p14="http://schemas.microsoft.com/office/powerpoint/2010/main" val="3637719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s-ES_tradnl"/>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_tradnl"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4">
            <a:extLst>
              <a:ext uri="{FF2B5EF4-FFF2-40B4-BE49-F238E27FC236}">
                <a16:creationId xmlns:a16="http://schemas.microsoft.com/office/drawing/2014/main" id="{956F0AE5-C2E2-1A82-6339-50303F6B5B87}"/>
              </a:ext>
            </a:extLst>
          </p:cNvPr>
          <p:cNvSpPr>
            <a:spLocks noGrp="1" noChangeArrowheads="1"/>
          </p:cNvSpPr>
          <p:nvPr>
            <p:ph type="dt" sz="half" idx="10"/>
          </p:nvPr>
        </p:nvSpPr>
        <p:spPr>
          <a:ln/>
        </p:spPr>
        <p:txBody>
          <a:bodyPr/>
          <a:lstStyle>
            <a:lvl1pPr>
              <a:defRPr/>
            </a:lvl1pPr>
          </a:lstStyle>
          <a:p>
            <a:pPr>
              <a:defRPr/>
            </a:pPr>
            <a:endParaRPr lang="es-ES"/>
          </a:p>
        </p:txBody>
      </p:sp>
      <p:sp>
        <p:nvSpPr>
          <p:cNvPr id="6" name="Rectangle 5">
            <a:extLst>
              <a:ext uri="{FF2B5EF4-FFF2-40B4-BE49-F238E27FC236}">
                <a16:creationId xmlns:a16="http://schemas.microsoft.com/office/drawing/2014/main" id="{BCACCE5E-2C0D-7DAC-5AFC-557F5CA99E32}"/>
              </a:ext>
            </a:extLst>
          </p:cNvPr>
          <p:cNvSpPr>
            <a:spLocks noGrp="1" noChangeArrowheads="1"/>
          </p:cNvSpPr>
          <p:nvPr>
            <p:ph type="ftr" sz="quarter" idx="11"/>
          </p:nvPr>
        </p:nvSpPr>
        <p:spPr>
          <a:ln/>
        </p:spPr>
        <p:txBody>
          <a:bodyPr/>
          <a:lstStyle>
            <a:lvl1pPr>
              <a:defRPr/>
            </a:lvl1pPr>
          </a:lstStyle>
          <a:p>
            <a:pPr>
              <a:defRPr/>
            </a:pPr>
            <a:endParaRPr lang="es-ES"/>
          </a:p>
        </p:txBody>
      </p:sp>
      <p:sp>
        <p:nvSpPr>
          <p:cNvPr id="7" name="Rectangle 6">
            <a:extLst>
              <a:ext uri="{FF2B5EF4-FFF2-40B4-BE49-F238E27FC236}">
                <a16:creationId xmlns:a16="http://schemas.microsoft.com/office/drawing/2014/main" id="{CA52E38F-6DC3-55DA-D74D-33866E8C3284}"/>
              </a:ext>
            </a:extLst>
          </p:cNvPr>
          <p:cNvSpPr>
            <a:spLocks noGrp="1" noChangeArrowheads="1"/>
          </p:cNvSpPr>
          <p:nvPr>
            <p:ph type="sldNum" sz="quarter" idx="12"/>
          </p:nvPr>
        </p:nvSpPr>
        <p:spPr>
          <a:ln/>
        </p:spPr>
        <p:txBody>
          <a:bodyPr/>
          <a:lstStyle>
            <a:lvl1pPr>
              <a:defRPr/>
            </a:lvl1pPr>
          </a:lstStyle>
          <a:p>
            <a:fld id="{CBB00221-C816-4D64-98D5-57C920088121}" type="slidenum">
              <a:rPr lang="es-ES" altLang="es-ES"/>
              <a:pPr/>
              <a:t>‹Nº›</a:t>
            </a:fld>
            <a:endParaRPr lang="es-ES" altLang="es-ES"/>
          </a:p>
        </p:txBody>
      </p:sp>
    </p:spTree>
    <p:extLst>
      <p:ext uri="{BB962C8B-B14F-4D97-AF65-F5344CB8AC3E}">
        <p14:creationId xmlns:p14="http://schemas.microsoft.com/office/powerpoint/2010/main" val="5793507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4FB063CE-97C0-3891-4BE2-28828024603C}"/>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ES"/>
              <a:t>Haga clic para cambiar el estilo de título	</a:t>
            </a:r>
          </a:p>
        </p:txBody>
      </p:sp>
      <p:sp>
        <p:nvSpPr>
          <p:cNvPr id="1027" name="Rectangle 3">
            <a:extLst>
              <a:ext uri="{FF2B5EF4-FFF2-40B4-BE49-F238E27FC236}">
                <a16:creationId xmlns:a16="http://schemas.microsoft.com/office/drawing/2014/main" id="{2E24DCAB-B451-1EF4-C7AA-D452FC3301C5}"/>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ES"/>
              <a:t>Haga clic para modificar el estilo de texto del patrón</a:t>
            </a:r>
          </a:p>
          <a:p>
            <a:pPr lvl="1"/>
            <a:r>
              <a:rPr lang="es-ES" altLang="es-ES"/>
              <a:t>Segundo nivel</a:t>
            </a:r>
          </a:p>
          <a:p>
            <a:pPr lvl="2"/>
            <a:r>
              <a:rPr lang="es-ES" altLang="es-ES"/>
              <a:t>Tercer nivel</a:t>
            </a:r>
          </a:p>
          <a:p>
            <a:pPr lvl="3"/>
            <a:r>
              <a:rPr lang="es-ES" altLang="es-ES"/>
              <a:t>Cuarto nivel</a:t>
            </a:r>
          </a:p>
          <a:p>
            <a:pPr lvl="4"/>
            <a:r>
              <a:rPr lang="es-ES" altLang="es-ES"/>
              <a:t>Quinto nivel</a:t>
            </a:r>
          </a:p>
        </p:txBody>
      </p:sp>
      <p:sp>
        <p:nvSpPr>
          <p:cNvPr id="1028" name="Rectangle 4">
            <a:extLst>
              <a:ext uri="{FF2B5EF4-FFF2-40B4-BE49-F238E27FC236}">
                <a16:creationId xmlns:a16="http://schemas.microsoft.com/office/drawing/2014/main" id="{00916F9F-2701-B31E-7880-A9BD02C526B7}"/>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atin typeface="Arial" charset="0"/>
                <a:cs typeface="Arial" charset="0"/>
              </a:defRPr>
            </a:lvl1pPr>
          </a:lstStyle>
          <a:p>
            <a:pPr>
              <a:defRPr/>
            </a:pPr>
            <a:endParaRPr lang="es-ES"/>
          </a:p>
        </p:txBody>
      </p:sp>
      <p:sp>
        <p:nvSpPr>
          <p:cNvPr id="1029" name="Rectangle 5">
            <a:extLst>
              <a:ext uri="{FF2B5EF4-FFF2-40B4-BE49-F238E27FC236}">
                <a16:creationId xmlns:a16="http://schemas.microsoft.com/office/drawing/2014/main" id="{D3A572CA-66E3-BCDB-933B-C6476DD77005}"/>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atin typeface="Arial" charset="0"/>
                <a:cs typeface="Arial" charset="0"/>
              </a:defRPr>
            </a:lvl1pPr>
          </a:lstStyle>
          <a:p>
            <a:pPr>
              <a:defRPr/>
            </a:pPr>
            <a:endParaRPr lang="es-ES"/>
          </a:p>
        </p:txBody>
      </p:sp>
      <p:sp>
        <p:nvSpPr>
          <p:cNvPr id="1030" name="Rectangle 6">
            <a:extLst>
              <a:ext uri="{FF2B5EF4-FFF2-40B4-BE49-F238E27FC236}">
                <a16:creationId xmlns:a16="http://schemas.microsoft.com/office/drawing/2014/main" id="{47402CDE-8F09-0750-CC6C-8D636A6A02CD}"/>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B63E1BA3-B615-4D50-856E-BB487ED0680F}" type="slidenum">
              <a:rPr lang="es-ES" altLang="es-ES"/>
              <a:pPr/>
              <a:t>‹Nº›</a:t>
            </a:fld>
            <a:endParaRPr lang="es-ES" altLang="es-ES"/>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http://web.usal.es/~concha/research/syp/climo/climo_tof.jpg" TargetMode="External"/><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www.ieslosremedios.org/~elena/websociales/geography3eso/climate/climograma.exe" TargetMode="External"/><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5D71C8B5-38D5-A6B3-597A-37317F42F1D4}"/>
              </a:ext>
            </a:extLst>
          </p:cNvPr>
          <p:cNvSpPr>
            <a:spLocks noGrp="1" noChangeArrowheads="1"/>
          </p:cNvSpPr>
          <p:nvPr>
            <p:ph type="title"/>
          </p:nvPr>
        </p:nvSpPr>
        <p:spPr>
          <a:xfrm>
            <a:off x="457200" y="274638"/>
            <a:ext cx="8229600" cy="1143000"/>
          </a:xfrm>
        </p:spPr>
        <p:txBody>
          <a:bodyPr wrap="square" anchor="ctr">
            <a:normAutofit/>
          </a:bodyPr>
          <a:lstStyle/>
          <a:p>
            <a:pPr eaLnBrk="1" hangingPunct="1">
              <a:lnSpc>
                <a:spcPct val="90000"/>
              </a:lnSpc>
            </a:pPr>
            <a:r>
              <a:rPr lang="es-ES" altLang="es-ES" sz="3700"/>
              <a:t>Climogramas: elaboración e interpretación</a:t>
            </a:r>
          </a:p>
        </p:txBody>
      </p:sp>
      <p:pic>
        <p:nvPicPr>
          <p:cNvPr id="4" name="Imagen 3" descr="Cómo hacer un climograma">
            <a:extLst>
              <a:ext uri="{FF2B5EF4-FFF2-40B4-BE49-F238E27FC236}">
                <a16:creationId xmlns:a16="http://schemas.microsoft.com/office/drawing/2014/main" id="{03945913-41DC-56B0-B384-EBAA360F9E15}"/>
              </a:ext>
            </a:extLst>
          </p:cNvPr>
          <p:cNvPicPr>
            <a:picLocks noChangeAspect="1"/>
          </p:cNvPicPr>
          <p:nvPr/>
        </p:nvPicPr>
        <p:blipFill>
          <a:blip r:embed="rId2"/>
          <a:srcRect t="45004"/>
          <a:stretch>
            <a:fillRect/>
          </a:stretch>
        </p:blipFill>
        <p:spPr>
          <a:xfrm>
            <a:off x="457200" y="1600200"/>
            <a:ext cx="8229600" cy="4525963"/>
          </a:xfrm>
          <a:prstGeom prst="rect">
            <a:avLst/>
          </a:prstGeom>
          <a:noFill/>
        </p:spPr>
      </p:pic>
      <p:sp>
        <p:nvSpPr>
          <p:cNvPr id="2055" name="Slide Number Placeholder 3">
            <a:extLst>
              <a:ext uri="{FF2B5EF4-FFF2-40B4-BE49-F238E27FC236}">
                <a16:creationId xmlns:a16="http://schemas.microsoft.com/office/drawing/2014/main" id="{0E1D6334-CFA8-6403-898D-089BC5595E86}"/>
              </a:ext>
            </a:extLst>
          </p:cNvPr>
          <p:cNvSpPr>
            <a:spLocks noGrp="1"/>
          </p:cNvSpPr>
          <p:nvPr>
            <p:ph type="sldNum" sz="quarter" idx="12"/>
          </p:nvPr>
        </p:nvSpPr>
        <p:spPr>
          <a:xfrm>
            <a:off x="6553200" y="6245225"/>
            <a:ext cx="2133600" cy="476250"/>
          </a:xfrm>
        </p:spPr>
        <p:txBody>
          <a:bodyPr/>
          <a:lstStyle/>
          <a:p>
            <a:pPr>
              <a:spcAft>
                <a:spcPts val="600"/>
              </a:spcAft>
            </a:pPr>
            <a:fld id="{5B0792B3-FA08-41D1-9D58-3B0DA8185396}" type="slidenum">
              <a:rPr lang="es-ES" altLang="es-ES" smtClean="0"/>
              <a:pPr>
                <a:spcAft>
                  <a:spcPts val="600"/>
                </a:spcAft>
              </a:pPr>
              <a:t>1</a:t>
            </a:fld>
            <a:endParaRPr lang="es-ES" altLang="es-E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3 Marcador de número de diapositiva">
            <a:extLst>
              <a:ext uri="{FF2B5EF4-FFF2-40B4-BE49-F238E27FC236}">
                <a16:creationId xmlns:a16="http://schemas.microsoft.com/office/drawing/2014/main" id="{33FDE49D-236F-7029-2030-655431AEBB9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5D1CDBE-F37E-4D1C-A73B-2BCFF0CC3C4F}" type="slidenum">
              <a:rPr lang="es-ES" altLang="es-ES"/>
              <a:pPr eaLnBrk="1" hangingPunct="1"/>
              <a:t>10</a:t>
            </a:fld>
            <a:endParaRPr lang="es-ES" altLang="es-ES"/>
          </a:p>
        </p:txBody>
      </p:sp>
      <p:sp>
        <p:nvSpPr>
          <p:cNvPr id="11267" name="Text Box 2">
            <a:extLst>
              <a:ext uri="{FF2B5EF4-FFF2-40B4-BE49-F238E27FC236}">
                <a16:creationId xmlns:a16="http://schemas.microsoft.com/office/drawing/2014/main" id="{545A1FD4-62F5-49DF-0E1A-F8370A0E6640}"/>
              </a:ext>
            </a:extLst>
          </p:cNvPr>
          <p:cNvSpPr txBox="1">
            <a:spLocks noChangeArrowheads="1"/>
          </p:cNvSpPr>
          <p:nvPr/>
        </p:nvSpPr>
        <p:spPr bwMode="auto">
          <a:xfrm>
            <a:off x="395288" y="836613"/>
            <a:ext cx="3600450" cy="952500"/>
          </a:xfrm>
          <a:prstGeom prst="rect">
            <a:avLst/>
          </a:prstGeom>
          <a:solidFill>
            <a:schemeClr val="bg1"/>
          </a:solidFill>
          <a:ln w="9525">
            <a:solidFill>
              <a:srgbClr val="FF3300"/>
            </a:solidFill>
            <a:miter lim="800000"/>
            <a:headEnd/>
            <a:tailEnd/>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s-MX" altLang="es-ES" sz="1400">
                <a:solidFill>
                  <a:schemeClr val="accent2"/>
                </a:solidFill>
                <a:latin typeface="Comic Sans MS" panose="030F0702030302020204" pitchFamily="66" charset="0"/>
              </a:rPr>
              <a:t>Elabora el climograma de la base científica de Vostok (Antártida) con los siguientes datos de temperaturas y precipitaciones:</a:t>
            </a:r>
            <a:r>
              <a:rPr lang="es-ES" altLang="es-ES" sz="1400">
                <a:solidFill>
                  <a:schemeClr val="accent2"/>
                </a:solidFill>
                <a:latin typeface="Comic Sans MS" panose="030F0702030302020204" pitchFamily="66" charset="0"/>
              </a:rPr>
              <a:t> </a:t>
            </a:r>
          </a:p>
        </p:txBody>
      </p:sp>
      <p:sp>
        <p:nvSpPr>
          <p:cNvPr id="11268" name="Text Box 3">
            <a:extLst>
              <a:ext uri="{FF2B5EF4-FFF2-40B4-BE49-F238E27FC236}">
                <a16:creationId xmlns:a16="http://schemas.microsoft.com/office/drawing/2014/main" id="{C04F997E-63D7-6493-C411-1CA4FB505AAE}"/>
              </a:ext>
            </a:extLst>
          </p:cNvPr>
          <p:cNvSpPr txBox="1">
            <a:spLocks noChangeArrowheads="1"/>
          </p:cNvSpPr>
          <p:nvPr/>
        </p:nvSpPr>
        <p:spPr bwMode="auto">
          <a:xfrm>
            <a:off x="395288" y="2205038"/>
            <a:ext cx="3816350" cy="1812925"/>
          </a:xfrm>
          <a:prstGeom prst="rect">
            <a:avLst/>
          </a:prstGeom>
          <a:solidFill>
            <a:schemeClr val="bg1"/>
          </a:solidFill>
          <a:ln w="9525">
            <a:solidFill>
              <a:srgbClr val="FF3300"/>
            </a:solidFill>
            <a:miter lim="800000"/>
            <a:headEnd/>
            <a:tailEnd/>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s-MX" altLang="es-ES" sz="1600">
                <a:solidFill>
                  <a:schemeClr val="accent2"/>
                </a:solidFill>
                <a:latin typeface="Comic Sans MS" panose="030F0702030302020204" pitchFamily="66" charset="0"/>
              </a:rPr>
              <a:t>Latitud:	78° 45’ S </a:t>
            </a:r>
          </a:p>
          <a:p>
            <a:pPr eaLnBrk="1" hangingPunct="1">
              <a:spcBef>
                <a:spcPct val="50000"/>
              </a:spcBef>
            </a:pPr>
            <a:r>
              <a:rPr lang="es-MX" altLang="es-ES" sz="1600">
                <a:solidFill>
                  <a:schemeClr val="accent2"/>
                </a:solidFill>
                <a:latin typeface="Comic Sans MS" panose="030F0702030302020204" pitchFamily="66" charset="0"/>
              </a:rPr>
              <a:t>Longitud:	107° 20’ E </a:t>
            </a:r>
          </a:p>
          <a:p>
            <a:pPr eaLnBrk="1" hangingPunct="1">
              <a:spcBef>
                <a:spcPct val="50000"/>
              </a:spcBef>
            </a:pPr>
            <a:r>
              <a:rPr lang="es-MX" altLang="es-ES" sz="1600">
                <a:solidFill>
                  <a:schemeClr val="accent2"/>
                </a:solidFill>
                <a:latin typeface="Comic Sans MS" panose="030F0702030302020204" pitchFamily="66" charset="0"/>
              </a:rPr>
              <a:t>Altitud:	3500 m </a:t>
            </a:r>
          </a:p>
          <a:p>
            <a:pPr eaLnBrk="1" hangingPunct="1">
              <a:spcBef>
                <a:spcPct val="50000"/>
              </a:spcBef>
            </a:pPr>
            <a:r>
              <a:rPr lang="es-MX" altLang="es-ES" sz="1600">
                <a:solidFill>
                  <a:schemeClr val="accent2"/>
                </a:solidFill>
                <a:latin typeface="Comic Sans MS" panose="030F0702030302020204" pitchFamily="66" charset="0"/>
              </a:rPr>
              <a:t>Temperatura media anual: -55,2° C </a:t>
            </a:r>
          </a:p>
          <a:p>
            <a:pPr eaLnBrk="1" hangingPunct="1">
              <a:spcBef>
                <a:spcPct val="50000"/>
              </a:spcBef>
            </a:pPr>
            <a:r>
              <a:rPr lang="es-MX" altLang="es-ES" sz="1600">
                <a:solidFill>
                  <a:schemeClr val="accent2"/>
                </a:solidFill>
                <a:latin typeface="Comic Sans MS" panose="030F0702030302020204" pitchFamily="66" charset="0"/>
              </a:rPr>
              <a:t>Precipitaciones (total): 4,1 mm</a:t>
            </a:r>
            <a:endParaRPr lang="es-ES" altLang="es-ES" sz="1600">
              <a:solidFill>
                <a:schemeClr val="accent2"/>
              </a:solidFill>
              <a:latin typeface="Comic Sans MS" panose="030F0702030302020204" pitchFamily="66" charset="0"/>
            </a:endParaRPr>
          </a:p>
        </p:txBody>
      </p:sp>
      <p:sp>
        <p:nvSpPr>
          <p:cNvPr id="11269" name="Text Box 4">
            <a:extLst>
              <a:ext uri="{FF2B5EF4-FFF2-40B4-BE49-F238E27FC236}">
                <a16:creationId xmlns:a16="http://schemas.microsoft.com/office/drawing/2014/main" id="{7AA6E99B-3AFF-8053-A52B-AB2FD2AAC3CA}"/>
              </a:ext>
            </a:extLst>
          </p:cNvPr>
          <p:cNvSpPr txBox="1">
            <a:spLocks noChangeArrowheads="1"/>
          </p:cNvSpPr>
          <p:nvPr/>
        </p:nvSpPr>
        <p:spPr bwMode="auto">
          <a:xfrm>
            <a:off x="2819400" y="5943600"/>
            <a:ext cx="5976938" cy="466725"/>
          </a:xfrm>
          <a:prstGeom prst="rect">
            <a:avLst/>
          </a:prstGeom>
          <a:solidFill>
            <a:schemeClr val="bg1"/>
          </a:solidFill>
          <a:ln w="9525">
            <a:solidFill>
              <a:srgbClr val="FF3300"/>
            </a:solidFill>
            <a:miter lim="800000"/>
            <a:headEnd/>
            <a:tailEnd/>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s-MX" altLang="es-ES" sz="1200">
                <a:solidFill>
                  <a:schemeClr val="accent2"/>
                </a:solidFill>
                <a:latin typeface="Comic Sans MS" panose="030F0702030302020204" pitchFamily="66" charset="0"/>
              </a:rPr>
              <a:t>Comenta los climogramas de Varsovia y Vostok que has elaborado, siguiendo las pautas indicadas en la </a:t>
            </a:r>
            <a:r>
              <a:rPr lang="es-MX" altLang="es-ES" sz="1200" i="1">
                <a:solidFill>
                  <a:schemeClr val="accent2"/>
                </a:solidFill>
                <a:latin typeface="Comic Sans MS" panose="030F0702030302020204" pitchFamily="66" charset="0"/>
              </a:rPr>
              <a:t>Técnica de trabajo </a:t>
            </a:r>
            <a:r>
              <a:rPr lang="es-MX" altLang="es-ES" sz="1200">
                <a:solidFill>
                  <a:schemeClr val="accent2"/>
                </a:solidFill>
                <a:latin typeface="Comic Sans MS" panose="030F0702030302020204" pitchFamily="66" charset="0"/>
              </a:rPr>
              <a:t>de la unidad.</a:t>
            </a:r>
            <a:endParaRPr lang="es-ES" altLang="es-ES" sz="1200">
              <a:solidFill>
                <a:schemeClr val="accent2"/>
              </a:solidFill>
              <a:latin typeface="Comic Sans MS" panose="030F0702030302020204" pitchFamily="66" charset="0"/>
            </a:endParaRPr>
          </a:p>
        </p:txBody>
      </p:sp>
      <p:pic>
        <p:nvPicPr>
          <p:cNvPr id="11270" name="Picture 5">
            <a:extLst>
              <a:ext uri="{FF2B5EF4-FFF2-40B4-BE49-F238E27FC236}">
                <a16:creationId xmlns:a16="http://schemas.microsoft.com/office/drawing/2014/main" id="{5D8B072C-99FF-9263-77A5-D7D738742A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713" y="4149725"/>
            <a:ext cx="5616575" cy="1508125"/>
          </a:xfrm>
          <a:prstGeom prst="rect">
            <a:avLst/>
          </a:prstGeom>
          <a:noFill/>
          <a:ln w="9525">
            <a:solidFill>
              <a:srgbClr val="FF3300"/>
            </a:solidFill>
            <a:miter lim="800000"/>
            <a:headEnd/>
            <a:tailEnd/>
          </a:ln>
          <a:extLst>
            <a:ext uri="{909E8E84-426E-40DD-AFC4-6F175D3DCCD1}">
              <a14:hiddenFill xmlns:a14="http://schemas.microsoft.com/office/drawing/2010/main">
                <a:solidFill>
                  <a:srgbClr val="FFFFFF"/>
                </a:solidFill>
              </a14:hiddenFill>
            </a:ext>
          </a:extLst>
        </p:spPr>
      </p:pic>
      <p:pic>
        <p:nvPicPr>
          <p:cNvPr id="11271" name="Picture 7" descr="vostok">
            <a:extLst>
              <a:ext uri="{FF2B5EF4-FFF2-40B4-BE49-F238E27FC236}">
                <a16:creationId xmlns:a16="http://schemas.microsoft.com/office/drawing/2014/main" id="{434E35B9-4D20-DBF9-8D8C-B47D6B742A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533400"/>
            <a:ext cx="3114675" cy="30956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1272" name="Text Box 8">
            <a:extLst>
              <a:ext uri="{FF2B5EF4-FFF2-40B4-BE49-F238E27FC236}">
                <a16:creationId xmlns:a16="http://schemas.microsoft.com/office/drawing/2014/main" id="{E1DCF798-A932-B3CC-9322-3631AACF4239}"/>
              </a:ext>
            </a:extLst>
          </p:cNvPr>
          <p:cNvSpPr txBox="1">
            <a:spLocks noChangeArrowheads="1"/>
          </p:cNvSpPr>
          <p:nvPr/>
        </p:nvSpPr>
        <p:spPr bwMode="auto">
          <a:xfrm>
            <a:off x="1066800" y="228600"/>
            <a:ext cx="1828800" cy="376238"/>
          </a:xfrm>
          <a:prstGeom prst="rect">
            <a:avLst/>
          </a:prstGeom>
          <a:solidFill>
            <a:schemeClr val="bg1"/>
          </a:solidFill>
          <a:ln w="9525">
            <a:solidFill>
              <a:schemeClr val="accent2"/>
            </a:solidFill>
            <a:miter lim="800000"/>
            <a:headEnd/>
            <a:tailEnd/>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s-ES" altLang="es-ES">
                <a:solidFill>
                  <a:schemeClr val="accent2"/>
                </a:solidFill>
                <a:latin typeface="Comic Sans MS" panose="030F0702030302020204" pitchFamily="66" charset="0"/>
              </a:rPr>
              <a:t>Actividad nº 4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3 Marcador de número de diapositiva">
            <a:extLst>
              <a:ext uri="{FF2B5EF4-FFF2-40B4-BE49-F238E27FC236}">
                <a16:creationId xmlns:a16="http://schemas.microsoft.com/office/drawing/2014/main" id="{EA30A079-8874-BFA9-79B2-D4F54F40DDB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21D8981-DB4C-4F62-9BA4-6838EDBD8936}" type="slidenum">
              <a:rPr lang="es-ES" altLang="es-ES"/>
              <a:pPr eaLnBrk="1" hangingPunct="1"/>
              <a:t>11</a:t>
            </a:fld>
            <a:endParaRPr lang="es-ES" altLang="es-ES"/>
          </a:p>
        </p:txBody>
      </p:sp>
      <p:pic>
        <p:nvPicPr>
          <p:cNvPr id="12291" name="Picture 2">
            <a:extLst>
              <a:ext uri="{FF2B5EF4-FFF2-40B4-BE49-F238E27FC236}">
                <a16:creationId xmlns:a16="http://schemas.microsoft.com/office/drawing/2014/main" id="{25701B52-1A99-3A68-9D20-FA8C09875A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725" y="981075"/>
            <a:ext cx="3197225" cy="4656138"/>
          </a:xfrm>
          <a:prstGeom prst="rect">
            <a:avLst/>
          </a:prstGeom>
          <a:noFill/>
          <a:ln w="9525">
            <a:solidFill>
              <a:srgbClr val="FF3300"/>
            </a:solidFill>
            <a:miter lim="800000"/>
            <a:headEnd/>
            <a:tailEnd/>
          </a:ln>
          <a:extLst>
            <a:ext uri="{909E8E84-426E-40DD-AFC4-6F175D3DCCD1}">
              <a14:hiddenFill xmlns:a14="http://schemas.microsoft.com/office/drawing/2010/main">
                <a:solidFill>
                  <a:srgbClr val="FFFFFF"/>
                </a:solidFill>
              </a14:hiddenFill>
            </a:ext>
          </a:extLst>
        </p:spPr>
      </p:pic>
      <p:sp>
        <p:nvSpPr>
          <p:cNvPr id="12292" name="Rectangle 3">
            <a:extLst>
              <a:ext uri="{FF2B5EF4-FFF2-40B4-BE49-F238E27FC236}">
                <a16:creationId xmlns:a16="http://schemas.microsoft.com/office/drawing/2014/main" id="{A9BA0119-7445-5D80-F226-742C840311AD}"/>
              </a:ext>
            </a:extLst>
          </p:cNvPr>
          <p:cNvSpPr>
            <a:spLocks noChangeArrowheads="1"/>
          </p:cNvSpPr>
          <p:nvPr/>
        </p:nvSpPr>
        <p:spPr bwMode="auto">
          <a:xfrm>
            <a:off x="685800" y="1219200"/>
            <a:ext cx="3816350" cy="5030788"/>
          </a:xfrm>
          <a:prstGeom prst="rect">
            <a:avLst/>
          </a:prstGeom>
          <a:solidFill>
            <a:schemeClr val="bg1"/>
          </a:solidFill>
          <a:ln w="9525">
            <a:solidFill>
              <a:srgbClr val="FF3300"/>
            </a:solidFill>
            <a:miter lim="800000"/>
            <a:headEnd/>
            <a:tailEnd/>
          </a:ln>
        </p:spPr>
        <p:txBody>
          <a:bodyPr anchor="ctr">
            <a:spAutoFit/>
          </a:bodyPr>
          <a:lstStyle>
            <a:lvl1pPr eaLnBrk="0" hangingPunct="0">
              <a:tabLst>
                <a:tab pos="658813" algn="l"/>
                <a:tab pos="806450" algn="l"/>
              </a:tabLst>
              <a:defRPr>
                <a:solidFill>
                  <a:schemeClr val="tx1"/>
                </a:solidFill>
                <a:latin typeface="Arial" panose="020B0604020202020204" pitchFamily="34" charset="0"/>
                <a:cs typeface="Arial" panose="020B0604020202020204" pitchFamily="34" charset="0"/>
              </a:defRPr>
            </a:lvl1pPr>
            <a:lvl2pPr marL="742950" indent="-285750" eaLnBrk="0" hangingPunct="0">
              <a:tabLst>
                <a:tab pos="658813" algn="l"/>
                <a:tab pos="806450" algn="l"/>
              </a:tabLst>
              <a:defRPr>
                <a:solidFill>
                  <a:schemeClr val="tx1"/>
                </a:solidFill>
                <a:latin typeface="Arial" panose="020B0604020202020204" pitchFamily="34" charset="0"/>
                <a:cs typeface="Arial" panose="020B0604020202020204" pitchFamily="34" charset="0"/>
              </a:defRPr>
            </a:lvl2pPr>
            <a:lvl3pPr marL="1143000" indent="-228600" eaLnBrk="0" hangingPunct="0">
              <a:tabLst>
                <a:tab pos="658813" algn="l"/>
                <a:tab pos="806450" algn="l"/>
              </a:tabLst>
              <a:defRPr>
                <a:solidFill>
                  <a:schemeClr val="tx1"/>
                </a:solidFill>
                <a:latin typeface="Arial" panose="020B0604020202020204" pitchFamily="34" charset="0"/>
                <a:cs typeface="Arial" panose="020B0604020202020204" pitchFamily="34" charset="0"/>
              </a:defRPr>
            </a:lvl3pPr>
            <a:lvl4pPr marL="1600200" indent="-228600" eaLnBrk="0" hangingPunct="0">
              <a:tabLst>
                <a:tab pos="658813" algn="l"/>
                <a:tab pos="806450" algn="l"/>
              </a:tabLst>
              <a:defRPr>
                <a:solidFill>
                  <a:schemeClr val="tx1"/>
                </a:solidFill>
                <a:latin typeface="Arial" panose="020B0604020202020204" pitchFamily="34" charset="0"/>
                <a:cs typeface="Arial" panose="020B0604020202020204" pitchFamily="34" charset="0"/>
              </a:defRPr>
            </a:lvl4pPr>
            <a:lvl5pPr marL="2057400" indent="-228600" eaLnBrk="0" hangingPunct="0">
              <a:tabLst>
                <a:tab pos="658813" algn="l"/>
                <a:tab pos="806450"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658813" algn="l"/>
                <a:tab pos="806450"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658813" algn="l"/>
                <a:tab pos="806450"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658813" algn="l"/>
                <a:tab pos="806450"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658813" algn="l"/>
                <a:tab pos="806450" algn="l"/>
              </a:tabLst>
              <a:defRPr>
                <a:solidFill>
                  <a:schemeClr val="tx1"/>
                </a:solidFill>
                <a:latin typeface="Arial" panose="020B0604020202020204" pitchFamily="34" charset="0"/>
                <a:cs typeface="Arial" panose="020B0604020202020204" pitchFamily="34" charset="0"/>
              </a:defRPr>
            </a:lvl9pPr>
          </a:lstStyle>
          <a:p>
            <a:pPr eaLnBrk="1" hangingPunct="1"/>
            <a:r>
              <a:rPr lang="es-MX" altLang="es-ES" sz="1200">
                <a:solidFill>
                  <a:schemeClr val="accent2"/>
                </a:solidFill>
                <a:latin typeface="Comic Sans MS" panose="030F0702030302020204" pitchFamily="66" charset="0"/>
              </a:rPr>
              <a:t>Analiza el climograma que aparece en esta página. </a:t>
            </a:r>
          </a:p>
          <a:p>
            <a:pPr eaLnBrk="1" hangingPunct="1"/>
            <a:endParaRPr lang="es-MX" altLang="es-ES" sz="1200">
              <a:solidFill>
                <a:schemeClr val="accent2"/>
              </a:solidFill>
              <a:latin typeface="Comic Sans MS" panose="030F0702030302020204" pitchFamily="66" charset="0"/>
            </a:endParaRPr>
          </a:p>
          <a:p>
            <a:pPr eaLnBrk="1" hangingPunct="1"/>
            <a:r>
              <a:rPr lang="es-MX" altLang="es-ES" sz="1200">
                <a:solidFill>
                  <a:schemeClr val="accent2"/>
                </a:solidFill>
                <a:latin typeface="Comic Sans MS" panose="030F0702030302020204" pitchFamily="66" charset="0"/>
              </a:rPr>
              <a:t>Para hacerlo, contesta a estas preguntas:</a:t>
            </a:r>
          </a:p>
          <a:p>
            <a:pPr eaLnBrk="1" hangingPunct="1"/>
            <a:endParaRPr lang="es-ES" altLang="es-ES" sz="1200">
              <a:solidFill>
                <a:schemeClr val="accent2"/>
              </a:solidFill>
              <a:latin typeface="Comic Sans MS" panose="030F0702030302020204" pitchFamily="66" charset="0"/>
            </a:endParaRPr>
          </a:p>
          <a:p>
            <a:pPr eaLnBrk="1" hangingPunct="1"/>
            <a:r>
              <a:rPr lang="es-MX" altLang="es-ES" sz="1200" b="1">
                <a:solidFill>
                  <a:schemeClr val="accent2"/>
                </a:solidFill>
                <a:latin typeface="Comic Sans MS" panose="030F0702030302020204" pitchFamily="66" charset="0"/>
              </a:rPr>
              <a:t>Temperaturas:</a:t>
            </a:r>
            <a:endParaRPr lang="es-ES" altLang="es-ES" sz="1200" b="1">
              <a:solidFill>
                <a:schemeClr val="accent2"/>
              </a:solidFill>
              <a:latin typeface="Comic Sans MS" panose="030F0702030302020204" pitchFamily="66" charset="0"/>
            </a:endParaRPr>
          </a:p>
          <a:p>
            <a:pPr eaLnBrk="1" hangingPunct="1"/>
            <a:r>
              <a:rPr lang="es-MX" altLang="es-ES" sz="1200">
                <a:solidFill>
                  <a:schemeClr val="accent2"/>
                </a:solidFill>
                <a:latin typeface="Comic Sans MS" panose="030F0702030302020204" pitchFamily="66" charset="0"/>
              </a:rPr>
              <a:t>•¿</a:t>
            </a:r>
            <a:r>
              <a:rPr lang="es-MX" altLang="es-ES" sz="1200" b="1">
                <a:solidFill>
                  <a:schemeClr val="accent2"/>
                </a:solidFill>
                <a:latin typeface="Comic Sans MS" panose="030F0702030302020204" pitchFamily="66" charset="0"/>
              </a:rPr>
              <a:t> </a:t>
            </a:r>
            <a:r>
              <a:rPr lang="es-MX" altLang="es-ES" sz="1200">
                <a:solidFill>
                  <a:schemeClr val="accent2"/>
                </a:solidFill>
                <a:latin typeface="Comic Sans MS" panose="030F0702030302020204" pitchFamily="66" charset="0"/>
              </a:rPr>
              <a:t>Cuál es la temperatura media anual?</a:t>
            </a:r>
            <a:endParaRPr lang="es-ES" altLang="es-ES" sz="1200">
              <a:solidFill>
                <a:schemeClr val="accent2"/>
              </a:solidFill>
              <a:latin typeface="Comic Sans MS" panose="030F0702030302020204" pitchFamily="66" charset="0"/>
            </a:endParaRPr>
          </a:p>
          <a:p>
            <a:pPr eaLnBrk="1" hangingPunct="1"/>
            <a:r>
              <a:rPr lang="es-MX" altLang="es-ES" sz="1200">
                <a:solidFill>
                  <a:schemeClr val="accent2"/>
                </a:solidFill>
                <a:latin typeface="Comic Sans MS" panose="030F0702030302020204" pitchFamily="66" charset="0"/>
              </a:rPr>
              <a:t>•¿ En qué meses se producen las temperaturas más bajas? ¿Con qué estación del año se corresponden?</a:t>
            </a:r>
            <a:endParaRPr lang="es-ES" altLang="es-ES" sz="1200">
              <a:solidFill>
                <a:schemeClr val="accent2"/>
              </a:solidFill>
              <a:latin typeface="Comic Sans MS" panose="030F0702030302020204" pitchFamily="66" charset="0"/>
            </a:endParaRPr>
          </a:p>
          <a:p>
            <a:pPr eaLnBrk="1" hangingPunct="1"/>
            <a:r>
              <a:rPr lang="es-MX" altLang="es-ES" sz="1200" b="1">
                <a:solidFill>
                  <a:schemeClr val="accent2"/>
                </a:solidFill>
                <a:latin typeface="Comic Sans MS" panose="030F0702030302020204" pitchFamily="66" charset="0"/>
              </a:rPr>
              <a:t>•¿ </a:t>
            </a:r>
            <a:r>
              <a:rPr lang="es-MX" altLang="es-ES" sz="1200">
                <a:solidFill>
                  <a:schemeClr val="accent2"/>
                </a:solidFill>
                <a:latin typeface="Comic Sans MS" panose="030F0702030302020204" pitchFamily="66" charset="0"/>
              </a:rPr>
              <a:t>Durante qué meses se producen las temperaturas más altas? ¿Con qué estación del año se corresponden?</a:t>
            </a:r>
            <a:endParaRPr lang="es-ES" altLang="es-ES" sz="1200">
              <a:solidFill>
                <a:schemeClr val="accent2"/>
              </a:solidFill>
              <a:latin typeface="Comic Sans MS" panose="030F0702030302020204" pitchFamily="66" charset="0"/>
            </a:endParaRPr>
          </a:p>
          <a:p>
            <a:pPr eaLnBrk="1" hangingPunct="1"/>
            <a:r>
              <a:rPr lang="es-MX" altLang="es-ES" sz="1200">
                <a:solidFill>
                  <a:schemeClr val="accent2"/>
                </a:solidFill>
                <a:latin typeface="Comic Sans MS" panose="030F0702030302020204" pitchFamily="66" charset="0"/>
              </a:rPr>
              <a:t>•¿Qué diferencia hay entre a temperatura del mes más frío y a del mes más cálido?</a:t>
            </a:r>
            <a:endParaRPr lang="es-ES" altLang="es-ES" sz="1200">
              <a:solidFill>
                <a:schemeClr val="accent2"/>
              </a:solidFill>
              <a:latin typeface="Comic Sans MS" panose="030F0702030302020204" pitchFamily="66" charset="0"/>
            </a:endParaRPr>
          </a:p>
          <a:p>
            <a:pPr eaLnBrk="1" hangingPunct="1"/>
            <a:endParaRPr lang="es-MX" altLang="es-ES" sz="1200" b="1">
              <a:solidFill>
                <a:schemeClr val="accent2"/>
              </a:solidFill>
              <a:latin typeface="Comic Sans MS" panose="030F0702030302020204" pitchFamily="66" charset="0"/>
            </a:endParaRPr>
          </a:p>
          <a:p>
            <a:pPr eaLnBrk="1" hangingPunct="1"/>
            <a:r>
              <a:rPr lang="es-MX" altLang="es-ES" sz="1200" b="1">
                <a:solidFill>
                  <a:schemeClr val="accent2"/>
                </a:solidFill>
                <a:latin typeface="Comic Sans MS" panose="030F0702030302020204" pitchFamily="66" charset="0"/>
              </a:rPr>
              <a:t>Precipitaciones:</a:t>
            </a:r>
            <a:endParaRPr lang="es-ES" altLang="es-ES" sz="1200">
              <a:solidFill>
                <a:schemeClr val="accent2"/>
              </a:solidFill>
              <a:latin typeface="Comic Sans MS" panose="030F0702030302020204" pitchFamily="66" charset="0"/>
            </a:endParaRPr>
          </a:p>
          <a:p>
            <a:pPr eaLnBrk="1" hangingPunct="1"/>
            <a:r>
              <a:rPr lang="es-MX" altLang="es-ES" sz="1200">
                <a:solidFill>
                  <a:schemeClr val="accent2"/>
                </a:solidFill>
                <a:latin typeface="Comic Sans MS" panose="030F0702030302020204" pitchFamily="66" charset="0"/>
              </a:rPr>
              <a:t>•¿Cuáles son las precipitaciones totales anuales? ¿Son abundantes o reducidas? ¿Durante qué meses llueve más? ¿Con qué estación del año se corresponden?</a:t>
            </a:r>
            <a:endParaRPr lang="es-ES" altLang="es-ES" sz="1200">
              <a:solidFill>
                <a:schemeClr val="accent2"/>
              </a:solidFill>
              <a:latin typeface="Comic Sans MS" panose="030F0702030302020204" pitchFamily="66" charset="0"/>
            </a:endParaRPr>
          </a:p>
          <a:p>
            <a:pPr eaLnBrk="1" hangingPunct="1"/>
            <a:r>
              <a:rPr lang="es-MX" altLang="es-ES" sz="1200">
                <a:solidFill>
                  <a:schemeClr val="accent2"/>
                </a:solidFill>
                <a:latin typeface="Comic Sans MS" panose="030F0702030302020204" pitchFamily="66" charset="0"/>
              </a:rPr>
              <a:t>•¿En qué meses llueve menos? ¿Con qué estación del año se corresponden?</a:t>
            </a:r>
            <a:endParaRPr lang="es-ES" altLang="es-ES" sz="1200">
              <a:solidFill>
                <a:schemeClr val="accent2"/>
              </a:solidFill>
              <a:latin typeface="Comic Sans MS" panose="030F0702030302020204" pitchFamily="66" charset="0"/>
            </a:endParaRPr>
          </a:p>
          <a:p>
            <a:pPr eaLnBrk="1" hangingPunct="1"/>
            <a:r>
              <a:rPr lang="es-MX" altLang="es-ES" sz="1200">
                <a:solidFill>
                  <a:schemeClr val="accent2"/>
                </a:solidFill>
                <a:latin typeface="Comic Sans MS" panose="030F0702030302020204" pitchFamily="66" charset="0"/>
              </a:rPr>
              <a:t>•¿Existe estación seca?</a:t>
            </a:r>
          </a:p>
          <a:p>
            <a:pPr eaLnBrk="1" hangingPunct="1"/>
            <a:endParaRPr lang="es-ES" altLang="es-ES" sz="1200">
              <a:solidFill>
                <a:schemeClr val="accent2"/>
              </a:solidFill>
              <a:latin typeface="Comic Sans MS" panose="030F0702030302020204" pitchFamily="66" charset="0"/>
            </a:endParaRPr>
          </a:p>
          <a:p>
            <a:pPr eaLnBrk="1" hangingPunct="1"/>
            <a:r>
              <a:rPr lang="es-MX" altLang="es-ES" sz="1200" b="1">
                <a:solidFill>
                  <a:schemeClr val="accent2"/>
                </a:solidFill>
                <a:latin typeface="Comic Sans MS" panose="030F0702030302020204" pitchFamily="66" charset="0"/>
              </a:rPr>
              <a:t>Localización y tipo de clima:</a:t>
            </a:r>
            <a:endParaRPr lang="es-ES" altLang="es-ES" sz="1200">
              <a:solidFill>
                <a:schemeClr val="accent2"/>
              </a:solidFill>
              <a:latin typeface="Comic Sans MS" panose="030F0702030302020204" pitchFamily="66" charset="0"/>
            </a:endParaRPr>
          </a:p>
          <a:p>
            <a:pPr eaLnBrk="1" hangingPunct="1"/>
            <a:r>
              <a:rPr lang="es-MX" altLang="es-ES" sz="1200">
                <a:solidFill>
                  <a:schemeClr val="accent2"/>
                </a:solidFill>
                <a:latin typeface="Times New Roman" panose="02020603050405020304" pitchFamily="18" charset="0"/>
              </a:rPr>
              <a:t>•</a:t>
            </a:r>
            <a:r>
              <a:rPr lang="es-MX" altLang="es-ES" sz="1200">
                <a:solidFill>
                  <a:schemeClr val="accent2"/>
                </a:solidFill>
                <a:latin typeface="Comic Sans MS" panose="030F0702030302020204" pitchFamily="66" charset="0"/>
              </a:rPr>
              <a:t>¿En qué hemisferio se encuentra este lugar?</a:t>
            </a:r>
            <a:endParaRPr lang="es-ES" altLang="es-ES" sz="1200">
              <a:solidFill>
                <a:schemeClr val="accent2"/>
              </a:solidFill>
              <a:latin typeface="Comic Sans MS" panose="030F0702030302020204" pitchFamily="66" charset="0"/>
            </a:endParaRPr>
          </a:p>
          <a:p>
            <a:pPr eaLnBrk="1" hangingPunct="1"/>
            <a:r>
              <a:rPr lang="es-MX" altLang="es-ES" sz="1200">
                <a:solidFill>
                  <a:schemeClr val="accent2"/>
                </a:solidFill>
                <a:latin typeface="Comic Sans MS" panose="030F0702030302020204" pitchFamily="66" charset="0"/>
              </a:rPr>
              <a:t>•¿Está en la zona cálida, en la templada o en la fría?</a:t>
            </a:r>
          </a:p>
        </p:txBody>
      </p:sp>
      <p:sp>
        <p:nvSpPr>
          <p:cNvPr id="12293" name="Text Box 4">
            <a:extLst>
              <a:ext uri="{FF2B5EF4-FFF2-40B4-BE49-F238E27FC236}">
                <a16:creationId xmlns:a16="http://schemas.microsoft.com/office/drawing/2014/main" id="{A3A94E9B-DA40-E2E5-1DE9-D61F84918801}"/>
              </a:ext>
            </a:extLst>
          </p:cNvPr>
          <p:cNvSpPr txBox="1">
            <a:spLocks noChangeArrowheads="1"/>
          </p:cNvSpPr>
          <p:nvPr/>
        </p:nvSpPr>
        <p:spPr bwMode="auto">
          <a:xfrm>
            <a:off x="533400" y="381000"/>
            <a:ext cx="1828800" cy="376238"/>
          </a:xfrm>
          <a:prstGeom prst="rect">
            <a:avLst/>
          </a:prstGeom>
          <a:solidFill>
            <a:schemeClr val="bg1"/>
          </a:solidFill>
          <a:ln w="9525">
            <a:solidFill>
              <a:schemeClr val="accent2"/>
            </a:solidFill>
            <a:miter lim="800000"/>
            <a:headEnd/>
            <a:tailEnd/>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s-ES" altLang="es-ES">
                <a:solidFill>
                  <a:schemeClr val="accent2"/>
                </a:solidFill>
                <a:latin typeface="Comic Sans MS" panose="030F0702030302020204" pitchFamily="66" charset="0"/>
              </a:rPr>
              <a:t>Actividad nº 5</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3 Marcador de número de diapositiva">
            <a:extLst>
              <a:ext uri="{FF2B5EF4-FFF2-40B4-BE49-F238E27FC236}">
                <a16:creationId xmlns:a16="http://schemas.microsoft.com/office/drawing/2014/main" id="{78C07334-1E3C-A020-B575-E1FE880FC28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1519DC6-E952-42BC-8C62-34414226C818}" type="slidenum">
              <a:rPr lang="es-ES" altLang="es-ES"/>
              <a:pPr eaLnBrk="1" hangingPunct="1"/>
              <a:t>12</a:t>
            </a:fld>
            <a:endParaRPr lang="es-ES" altLang="es-ES"/>
          </a:p>
        </p:txBody>
      </p:sp>
      <p:pic>
        <p:nvPicPr>
          <p:cNvPr id="14339" name="Picture 2">
            <a:extLst>
              <a:ext uri="{FF2B5EF4-FFF2-40B4-BE49-F238E27FC236}">
                <a16:creationId xmlns:a16="http://schemas.microsoft.com/office/drawing/2014/main" id="{CC1AA333-AADE-3176-EDEE-AECAB1FAB1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381000"/>
            <a:ext cx="3411538" cy="4959350"/>
          </a:xfrm>
          <a:prstGeom prst="rect">
            <a:avLst/>
          </a:prstGeom>
          <a:noFill/>
          <a:ln w="9525">
            <a:solidFill>
              <a:srgbClr val="FF3300"/>
            </a:solidFill>
            <a:miter lim="800000"/>
            <a:headEnd/>
            <a:tailEnd/>
          </a:ln>
          <a:extLst>
            <a:ext uri="{909E8E84-426E-40DD-AFC4-6F175D3DCCD1}">
              <a14:hiddenFill xmlns:a14="http://schemas.microsoft.com/office/drawing/2010/main">
                <a:solidFill>
                  <a:srgbClr val="FFFFFF"/>
                </a:solidFill>
              </a14:hiddenFill>
            </a:ext>
          </a:extLst>
        </p:spPr>
      </p:pic>
      <p:sp>
        <p:nvSpPr>
          <p:cNvPr id="14340" name="Rectangle 3">
            <a:extLst>
              <a:ext uri="{FF2B5EF4-FFF2-40B4-BE49-F238E27FC236}">
                <a16:creationId xmlns:a16="http://schemas.microsoft.com/office/drawing/2014/main" id="{D9F915E3-FF36-46BE-DEF4-D2A2A224EDA2}"/>
              </a:ext>
            </a:extLst>
          </p:cNvPr>
          <p:cNvSpPr>
            <a:spLocks noChangeArrowheads="1"/>
          </p:cNvSpPr>
          <p:nvPr/>
        </p:nvSpPr>
        <p:spPr bwMode="auto">
          <a:xfrm>
            <a:off x="684213" y="1016000"/>
            <a:ext cx="3816350" cy="5030788"/>
          </a:xfrm>
          <a:prstGeom prst="rect">
            <a:avLst/>
          </a:prstGeom>
          <a:solidFill>
            <a:schemeClr val="bg1"/>
          </a:solidFill>
          <a:ln w="9525">
            <a:solidFill>
              <a:srgbClr val="FF3300"/>
            </a:solidFill>
            <a:miter lim="800000"/>
            <a:headEnd/>
            <a:tailEnd/>
          </a:ln>
        </p:spPr>
        <p:txBody>
          <a:bodyPr anchor="ctr">
            <a:spAutoFit/>
          </a:bodyPr>
          <a:lstStyle>
            <a:lvl1pPr eaLnBrk="0" hangingPunct="0">
              <a:tabLst>
                <a:tab pos="658813" algn="l"/>
                <a:tab pos="806450" algn="l"/>
              </a:tabLst>
              <a:defRPr>
                <a:solidFill>
                  <a:schemeClr val="tx1"/>
                </a:solidFill>
                <a:latin typeface="Arial" panose="020B0604020202020204" pitchFamily="34" charset="0"/>
                <a:cs typeface="Arial" panose="020B0604020202020204" pitchFamily="34" charset="0"/>
              </a:defRPr>
            </a:lvl1pPr>
            <a:lvl2pPr marL="742950" indent="-285750" eaLnBrk="0" hangingPunct="0">
              <a:tabLst>
                <a:tab pos="658813" algn="l"/>
                <a:tab pos="806450" algn="l"/>
              </a:tabLst>
              <a:defRPr>
                <a:solidFill>
                  <a:schemeClr val="tx1"/>
                </a:solidFill>
                <a:latin typeface="Arial" panose="020B0604020202020204" pitchFamily="34" charset="0"/>
                <a:cs typeface="Arial" panose="020B0604020202020204" pitchFamily="34" charset="0"/>
              </a:defRPr>
            </a:lvl2pPr>
            <a:lvl3pPr marL="1143000" indent="-228600" eaLnBrk="0" hangingPunct="0">
              <a:tabLst>
                <a:tab pos="658813" algn="l"/>
                <a:tab pos="806450" algn="l"/>
              </a:tabLst>
              <a:defRPr>
                <a:solidFill>
                  <a:schemeClr val="tx1"/>
                </a:solidFill>
                <a:latin typeface="Arial" panose="020B0604020202020204" pitchFamily="34" charset="0"/>
                <a:cs typeface="Arial" panose="020B0604020202020204" pitchFamily="34" charset="0"/>
              </a:defRPr>
            </a:lvl3pPr>
            <a:lvl4pPr marL="1600200" indent="-228600" eaLnBrk="0" hangingPunct="0">
              <a:tabLst>
                <a:tab pos="658813" algn="l"/>
                <a:tab pos="806450" algn="l"/>
              </a:tabLst>
              <a:defRPr>
                <a:solidFill>
                  <a:schemeClr val="tx1"/>
                </a:solidFill>
                <a:latin typeface="Arial" panose="020B0604020202020204" pitchFamily="34" charset="0"/>
                <a:cs typeface="Arial" panose="020B0604020202020204" pitchFamily="34" charset="0"/>
              </a:defRPr>
            </a:lvl4pPr>
            <a:lvl5pPr marL="2057400" indent="-228600" eaLnBrk="0" hangingPunct="0">
              <a:tabLst>
                <a:tab pos="658813" algn="l"/>
                <a:tab pos="806450"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658813" algn="l"/>
                <a:tab pos="806450"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658813" algn="l"/>
                <a:tab pos="806450"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658813" algn="l"/>
                <a:tab pos="806450"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658813" algn="l"/>
                <a:tab pos="806450" algn="l"/>
              </a:tabLst>
              <a:defRPr>
                <a:solidFill>
                  <a:schemeClr val="tx1"/>
                </a:solidFill>
                <a:latin typeface="Arial" panose="020B0604020202020204" pitchFamily="34" charset="0"/>
                <a:cs typeface="Arial" panose="020B0604020202020204" pitchFamily="34" charset="0"/>
              </a:defRPr>
            </a:lvl9pPr>
          </a:lstStyle>
          <a:p>
            <a:pPr eaLnBrk="1" hangingPunct="1"/>
            <a:r>
              <a:rPr lang="es-MX" altLang="es-ES" sz="1200">
                <a:solidFill>
                  <a:schemeClr val="accent2"/>
                </a:solidFill>
                <a:latin typeface="Comic Sans MS" panose="030F0702030302020204" pitchFamily="66" charset="0"/>
              </a:rPr>
              <a:t>Analiza el climograma que aparece en esta página. </a:t>
            </a:r>
          </a:p>
          <a:p>
            <a:pPr eaLnBrk="1" hangingPunct="1"/>
            <a:endParaRPr lang="es-MX" altLang="es-ES" sz="1200">
              <a:solidFill>
                <a:schemeClr val="accent2"/>
              </a:solidFill>
              <a:latin typeface="Comic Sans MS" panose="030F0702030302020204" pitchFamily="66" charset="0"/>
            </a:endParaRPr>
          </a:p>
          <a:p>
            <a:pPr eaLnBrk="1" hangingPunct="1"/>
            <a:r>
              <a:rPr lang="es-MX" altLang="es-ES" sz="1200">
                <a:solidFill>
                  <a:schemeClr val="accent2"/>
                </a:solidFill>
                <a:latin typeface="Comic Sans MS" panose="030F0702030302020204" pitchFamily="66" charset="0"/>
              </a:rPr>
              <a:t>Para hacerlo, contesta a estas preguntas:</a:t>
            </a:r>
          </a:p>
          <a:p>
            <a:pPr eaLnBrk="1" hangingPunct="1"/>
            <a:endParaRPr lang="es-ES" altLang="es-ES" sz="1200">
              <a:solidFill>
                <a:schemeClr val="accent2"/>
              </a:solidFill>
              <a:latin typeface="Comic Sans MS" panose="030F0702030302020204" pitchFamily="66" charset="0"/>
            </a:endParaRPr>
          </a:p>
          <a:p>
            <a:pPr eaLnBrk="1" hangingPunct="1"/>
            <a:r>
              <a:rPr lang="es-MX" altLang="es-ES" sz="1200" b="1">
                <a:solidFill>
                  <a:schemeClr val="accent2"/>
                </a:solidFill>
                <a:latin typeface="Comic Sans MS" panose="030F0702030302020204" pitchFamily="66" charset="0"/>
              </a:rPr>
              <a:t>Temperaturas:</a:t>
            </a:r>
            <a:endParaRPr lang="es-ES" altLang="es-ES" sz="1200" b="1">
              <a:solidFill>
                <a:schemeClr val="accent2"/>
              </a:solidFill>
              <a:latin typeface="Comic Sans MS" panose="030F0702030302020204" pitchFamily="66" charset="0"/>
            </a:endParaRPr>
          </a:p>
          <a:p>
            <a:pPr eaLnBrk="1" hangingPunct="1"/>
            <a:r>
              <a:rPr lang="es-MX" altLang="es-ES" sz="1200">
                <a:solidFill>
                  <a:schemeClr val="accent2"/>
                </a:solidFill>
                <a:latin typeface="Comic Sans MS" panose="030F0702030302020204" pitchFamily="66" charset="0"/>
              </a:rPr>
              <a:t>•¿</a:t>
            </a:r>
            <a:r>
              <a:rPr lang="es-MX" altLang="es-ES" sz="1200" b="1">
                <a:solidFill>
                  <a:schemeClr val="accent2"/>
                </a:solidFill>
                <a:latin typeface="Comic Sans MS" panose="030F0702030302020204" pitchFamily="66" charset="0"/>
              </a:rPr>
              <a:t> </a:t>
            </a:r>
            <a:r>
              <a:rPr lang="es-MX" altLang="es-ES" sz="1200">
                <a:solidFill>
                  <a:schemeClr val="accent2"/>
                </a:solidFill>
                <a:latin typeface="Comic Sans MS" panose="030F0702030302020204" pitchFamily="66" charset="0"/>
              </a:rPr>
              <a:t>Cuál es la temperatura media anual?</a:t>
            </a:r>
            <a:endParaRPr lang="es-ES" altLang="es-ES" sz="1200">
              <a:solidFill>
                <a:schemeClr val="accent2"/>
              </a:solidFill>
              <a:latin typeface="Comic Sans MS" panose="030F0702030302020204" pitchFamily="66" charset="0"/>
            </a:endParaRPr>
          </a:p>
          <a:p>
            <a:pPr eaLnBrk="1" hangingPunct="1"/>
            <a:r>
              <a:rPr lang="es-MX" altLang="es-ES" sz="1200">
                <a:solidFill>
                  <a:schemeClr val="accent2"/>
                </a:solidFill>
                <a:latin typeface="Comic Sans MS" panose="030F0702030302020204" pitchFamily="66" charset="0"/>
              </a:rPr>
              <a:t>•¿ En qué meses se producen las temperaturas más bajas? ¿Con qué estación del año se corresponden?</a:t>
            </a:r>
            <a:endParaRPr lang="es-ES" altLang="es-ES" sz="1200">
              <a:solidFill>
                <a:schemeClr val="accent2"/>
              </a:solidFill>
              <a:latin typeface="Comic Sans MS" panose="030F0702030302020204" pitchFamily="66" charset="0"/>
            </a:endParaRPr>
          </a:p>
          <a:p>
            <a:pPr eaLnBrk="1" hangingPunct="1"/>
            <a:r>
              <a:rPr lang="es-MX" altLang="es-ES" sz="1200" b="1">
                <a:solidFill>
                  <a:schemeClr val="accent2"/>
                </a:solidFill>
                <a:latin typeface="Comic Sans MS" panose="030F0702030302020204" pitchFamily="66" charset="0"/>
              </a:rPr>
              <a:t>•¿ </a:t>
            </a:r>
            <a:r>
              <a:rPr lang="es-MX" altLang="es-ES" sz="1200">
                <a:solidFill>
                  <a:schemeClr val="accent2"/>
                </a:solidFill>
                <a:latin typeface="Comic Sans MS" panose="030F0702030302020204" pitchFamily="66" charset="0"/>
              </a:rPr>
              <a:t>Durante qué meses se producen las temperaturas más altas? ¿Con qué estación del año se corresponden?</a:t>
            </a:r>
            <a:endParaRPr lang="es-ES" altLang="es-ES" sz="1200">
              <a:solidFill>
                <a:schemeClr val="accent2"/>
              </a:solidFill>
              <a:latin typeface="Comic Sans MS" panose="030F0702030302020204" pitchFamily="66" charset="0"/>
            </a:endParaRPr>
          </a:p>
          <a:p>
            <a:pPr eaLnBrk="1" hangingPunct="1"/>
            <a:r>
              <a:rPr lang="es-MX" altLang="es-ES" sz="1200">
                <a:solidFill>
                  <a:schemeClr val="accent2"/>
                </a:solidFill>
                <a:latin typeface="Comic Sans MS" panose="030F0702030302020204" pitchFamily="66" charset="0"/>
              </a:rPr>
              <a:t>•¿Qué diferencia hay entre a temperatura del mes más frío y a del mes más cálido?</a:t>
            </a:r>
            <a:endParaRPr lang="es-ES" altLang="es-ES" sz="1200">
              <a:solidFill>
                <a:schemeClr val="accent2"/>
              </a:solidFill>
              <a:latin typeface="Comic Sans MS" panose="030F0702030302020204" pitchFamily="66" charset="0"/>
            </a:endParaRPr>
          </a:p>
          <a:p>
            <a:pPr eaLnBrk="1" hangingPunct="1"/>
            <a:endParaRPr lang="es-MX" altLang="es-ES" sz="1200" b="1">
              <a:solidFill>
                <a:schemeClr val="accent2"/>
              </a:solidFill>
              <a:latin typeface="Comic Sans MS" panose="030F0702030302020204" pitchFamily="66" charset="0"/>
            </a:endParaRPr>
          </a:p>
          <a:p>
            <a:pPr eaLnBrk="1" hangingPunct="1"/>
            <a:r>
              <a:rPr lang="es-MX" altLang="es-ES" sz="1200" b="1">
                <a:solidFill>
                  <a:schemeClr val="accent2"/>
                </a:solidFill>
                <a:latin typeface="Comic Sans MS" panose="030F0702030302020204" pitchFamily="66" charset="0"/>
              </a:rPr>
              <a:t>Precipitaciones:</a:t>
            </a:r>
            <a:endParaRPr lang="es-ES" altLang="es-ES" sz="1200">
              <a:solidFill>
                <a:schemeClr val="accent2"/>
              </a:solidFill>
              <a:latin typeface="Comic Sans MS" panose="030F0702030302020204" pitchFamily="66" charset="0"/>
            </a:endParaRPr>
          </a:p>
          <a:p>
            <a:pPr eaLnBrk="1" hangingPunct="1"/>
            <a:r>
              <a:rPr lang="es-MX" altLang="es-ES" sz="1200">
                <a:solidFill>
                  <a:schemeClr val="accent2"/>
                </a:solidFill>
                <a:latin typeface="Comic Sans MS" panose="030F0702030302020204" pitchFamily="66" charset="0"/>
              </a:rPr>
              <a:t>•¿Cuáles son las precipitaciones totales anuales? ¿Son abundantes o reducidas? ¿Durante qué meses llueve más? ¿Con qué estación del año se corresponden?</a:t>
            </a:r>
            <a:endParaRPr lang="es-ES" altLang="es-ES" sz="1200">
              <a:solidFill>
                <a:schemeClr val="accent2"/>
              </a:solidFill>
              <a:latin typeface="Comic Sans MS" panose="030F0702030302020204" pitchFamily="66" charset="0"/>
            </a:endParaRPr>
          </a:p>
          <a:p>
            <a:pPr eaLnBrk="1" hangingPunct="1"/>
            <a:r>
              <a:rPr lang="es-MX" altLang="es-ES" sz="1200">
                <a:solidFill>
                  <a:schemeClr val="accent2"/>
                </a:solidFill>
                <a:latin typeface="Comic Sans MS" panose="030F0702030302020204" pitchFamily="66" charset="0"/>
              </a:rPr>
              <a:t>•¿En qué meses llueve menos? ¿Con qué estación del año se corresponden?</a:t>
            </a:r>
            <a:endParaRPr lang="es-ES" altLang="es-ES" sz="1200">
              <a:solidFill>
                <a:schemeClr val="accent2"/>
              </a:solidFill>
              <a:latin typeface="Comic Sans MS" panose="030F0702030302020204" pitchFamily="66" charset="0"/>
            </a:endParaRPr>
          </a:p>
          <a:p>
            <a:pPr eaLnBrk="1" hangingPunct="1"/>
            <a:r>
              <a:rPr lang="es-MX" altLang="es-ES" sz="1200">
                <a:solidFill>
                  <a:schemeClr val="accent2"/>
                </a:solidFill>
                <a:latin typeface="Comic Sans MS" panose="030F0702030302020204" pitchFamily="66" charset="0"/>
              </a:rPr>
              <a:t>•¿Existe estación seca?</a:t>
            </a:r>
          </a:p>
          <a:p>
            <a:pPr eaLnBrk="1" hangingPunct="1"/>
            <a:endParaRPr lang="es-ES" altLang="es-ES" sz="1200">
              <a:solidFill>
                <a:schemeClr val="accent2"/>
              </a:solidFill>
              <a:latin typeface="Comic Sans MS" panose="030F0702030302020204" pitchFamily="66" charset="0"/>
            </a:endParaRPr>
          </a:p>
          <a:p>
            <a:pPr eaLnBrk="1" hangingPunct="1"/>
            <a:r>
              <a:rPr lang="es-MX" altLang="es-ES" sz="1200" b="1">
                <a:solidFill>
                  <a:schemeClr val="accent2"/>
                </a:solidFill>
                <a:latin typeface="Comic Sans MS" panose="030F0702030302020204" pitchFamily="66" charset="0"/>
              </a:rPr>
              <a:t>Localización y tipo de clima:</a:t>
            </a:r>
            <a:endParaRPr lang="es-ES" altLang="es-ES" sz="1200">
              <a:solidFill>
                <a:schemeClr val="accent2"/>
              </a:solidFill>
              <a:latin typeface="Comic Sans MS" panose="030F0702030302020204" pitchFamily="66" charset="0"/>
            </a:endParaRPr>
          </a:p>
          <a:p>
            <a:pPr eaLnBrk="1" hangingPunct="1"/>
            <a:r>
              <a:rPr lang="es-MX" altLang="es-ES" sz="1200">
                <a:solidFill>
                  <a:schemeClr val="accent2"/>
                </a:solidFill>
                <a:latin typeface="Times New Roman" panose="02020603050405020304" pitchFamily="18" charset="0"/>
              </a:rPr>
              <a:t>•</a:t>
            </a:r>
            <a:r>
              <a:rPr lang="es-MX" altLang="es-ES" sz="1200">
                <a:solidFill>
                  <a:schemeClr val="accent2"/>
                </a:solidFill>
                <a:latin typeface="Comic Sans MS" panose="030F0702030302020204" pitchFamily="66" charset="0"/>
              </a:rPr>
              <a:t>¿En qué hemisferio se encuentra este lugar?</a:t>
            </a:r>
            <a:endParaRPr lang="es-ES" altLang="es-ES" sz="1200">
              <a:solidFill>
                <a:schemeClr val="accent2"/>
              </a:solidFill>
              <a:latin typeface="Comic Sans MS" panose="030F0702030302020204" pitchFamily="66" charset="0"/>
            </a:endParaRPr>
          </a:p>
          <a:p>
            <a:pPr eaLnBrk="1" hangingPunct="1"/>
            <a:r>
              <a:rPr lang="es-MX" altLang="es-ES" sz="1200">
                <a:solidFill>
                  <a:schemeClr val="accent2"/>
                </a:solidFill>
                <a:latin typeface="Comic Sans MS" panose="030F0702030302020204" pitchFamily="66" charset="0"/>
              </a:rPr>
              <a:t>•¿Está en la zona cálida, en la templada o en la fría?</a:t>
            </a:r>
          </a:p>
        </p:txBody>
      </p:sp>
      <p:sp>
        <p:nvSpPr>
          <p:cNvPr id="14341" name="Text Box 4">
            <a:extLst>
              <a:ext uri="{FF2B5EF4-FFF2-40B4-BE49-F238E27FC236}">
                <a16:creationId xmlns:a16="http://schemas.microsoft.com/office/drawing/2014/main" id="{C32E7068-2F3B-A7EC-2216-EC37ABE85442}"/>
              </a:ext>
            </a:extLst>
          </p:cNvPr>
          <p:cNvSpPr txBox="1">
            <a:spLocks noChangeArrowheads="1"/>
          </p:cNvSpPr>
          <p:nvPr/>
        </p:nvSpPr>
        <p:spPr bwMode="auto">
          <a:xfrm>
            <a:off x="990600" y="457200"/>
            <a:ext cx="1828800" cy="376238"/>
          </a:xfrm>
          <a:prstGeom prst="rect">
            <a:avLst/>
          </a:prstGeom>
          <a:solidFill>
            <a:schemeClr val="bg1"/>
          </a:solidFill>
          <a:ln w="9525">
            <a:solidFill>
              <a:schemeClr val="accent2"/>
            </a:solidFill>
            <a:miter lim="800000"/>
            <a:headEnd/>
            <a:tailEnd/>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s-ES" altLang="es-ES">
                <a:solidFill>
                  <a:schemeClr val="accent2"/>
                </a:solidFill>
                <a:latin typeface="Comic Sans MS" panose="030F0702030302020204" pitchFamily="66" charset="0"/>
              </a:rPr>
              <a:t>Actividad nº  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3 Marcador de número de diapositiva">
            <a:extLst>
              <a:ext uri="{FF2B5EF4-FFF2-40B4-BE49-F238E27FC236}">
                <a16:creationId xmlns:a16="http://schemas.microsoft.com/office/drawing/2014/main" id="{CE561B65-EEFB-E5D5-6038-EAB61B0FF9D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443BE80-1E4F-405B-B25C-0E5393814541}" type="slidenum">
              <a:rPr lang="es-ES" altLang="es-ES"/>
              <a:pPr eaLnBrk="1" hangingPunct="1"/>
              <a:t>13</a:t>
            </a:fld>
            <a:endParaRPr lang="es-ES" altLang="es-ES"/>
          </a:p>
        </p:txBody>
      </p:sp>
      <p:sp>
        <p:nvSpPr>
          <p:cNvPr id="16387" name="Text Box 2">
            <a:extLst>
              <a:ext uri="{FF2B5EF4-FFF2-40B4-BE49-F238E27FC236}">
                <a16:creationId xmlns:a16="http://schemas.microsoft.com/office/drawing/2014/main" id="{F5BCCE9E-442B-35BD-943B-A9B1A7501D02}"/>
              </a:ext>
            </a:extLst>
          </p:cNvPr>
          <p:cNvSpPr txBox="1">
            <a:spLocks noChangeArrowheads="1"/>
          </p:cNvSpPr>
          <p:nvPr/>
        </p:nvSpPr>
        <p:spPr bwMode="auto">
          <a:xfrm>
            <a:off x="611188" y="188913"/>
            <a:ext cx="2519362" cy="376237"/>
          </a:xfrm>
          <a:prstGeom prst="rect">
            <a:avLst/>
          </a:prstGeom>
          <a:solidFill>
            <a:schemeClr val="bg1"/>
          </a:solidFill>
          <a:ln w="9525">
            <a:solidFill>
              <a:schemeClr val="accent2"/>
            </a:solidFill>
            <a:miter lim="800000"/>
            <a:headEnd/>
            <a:tailEnd/>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s-ES" altLang="es-ES">
                <a:solidFill>
                  <a:schemeClr val="accent2"/>
                </a:solidFill>
                <a:latin typeface="Comic Sans MS" panose="030F0702030302020204" pitchFamily="66" charset="0"/>
              </a:rPr>
              <a:t>El clima mediterráneo</a:t>
            </a:r>
          </a:p>
        </p:txBody>
      </p:sp>
      <p:pic>
        <p:nvPicPr>
          <p:cNvPr id="16388" name="Picture 3">
            <a:extLst>
              <a:ext uri="{FF2B5EF4-FFF2-40B4-BE49-F238E27FC236}">
                <a16:creationId xmlns:a16="http://schemas.microsoft.com/office/drawing/2014/main" id="{D7C89525-C2EF-8DAF-40B1-E1BF46CE8D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914400"/>
            <a:ext cx="6875463" cy="4406900"/>
          </a:xfrm>
          <a:prstGeom prst="rect">
            <a:avLst/>
          </a:prstGeom>
          <a:noFill/>
          <a:ln w="9525">
            <a:solidFill>
              <a:srgbClr val="FF3300"/>
            </a:solidFill>
            <a:miter lim="800000"/>
            <a:headEnd/>
            <a:tailEnd/>
          </a:ln>
          <a:extLst>
            <a:ext uri="{909E8E84-426E-40DD-AFC4-6F175D3DCCD1}">
              <a14:hiddenFill xmlns:a14="http://schemas.microsoft.com/office/drawing/2010/main">
                <a:solidFill>
                  <a:srgbClr val="FFFFFF"/>
                </a:solidFill>
              </a14:hiddenFill>
            </a:ext>
          </a:extLst>
        </p:spPr>
      </p:pic>
      <p:sp>
        <p:nvSpPr>
          <p:cNvPr id="16389" name="Text Box 4">
            <a:extLst>
              <a:ext uri="{FF2B5EF4-FFF2-40B4-BE49-F238E27FC236}">
                <a16:creationId xmlns:a16="http://schemas.microsoft.com/office/drawing/2014/main" id="{7E06EF8C-1C34-D433-D50C-382CC1E31204}"/>
              </a:ext>
            </a:extLst>
          </p:cNvPr>
          <p:cNvSpPr txBox="1">
            <a:spLocks noChangeArrowheads="1"/>
          </p:cNvSpPr>
          <p:nvPr/>
        </p:nvSpPr>
        <p:spPr bwMode="auto">
          <a:xfrm>
            <a:off x="179388" y="1412875"/>
            <a:ext cx="1511300" cy="1484313"/>
          </a:xfrm>
          <a:prstGeom prst="rect">
            <a:avLst/>
          </a:prstGeom>
          <a:solidFill>
            <a:schemeClr val="bg1"/>
          </a:solidFill>
          <a:ln w="9525">
            <a:solidFill>
              <a:srgbClr val="FF3300"/>
            </a:solidFill>
            <a:miter lim="800000"/>
            <a:headEnd/>
            <a:tailEnd/>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MX" altLang="es-ES" sz="1400">
                <a:solidFill>
                  <a:schemeClr val="accent2"/>
                </a:solidFill>
                <a:latin typeface="Comic Sans MS" panose="030F0702030302020204" pitchFamily="66" charset="0"/>
              </a:rPr>
              <a:t>Colorea en este mapamundi las zonas que poseen clima mediterráneo.</a:t>
            </a:r>
            <a:r>
              <a:rPr lang="es-ES" altLang="es-ES" sz="1400">
                <a:solidFill>
                  <a:schemeClr val="accent2"/>
                </a:solidFill>
                <a:latin typeface="Comic Sans MS" panose="030F0702030302020204" pitchFamily="66" charset="0"/>
              </a:rPr>
              <a:t> </a:t>
            </a:r>
          </a:p>
          <a:p>
            <a:pPr eaLnBrk="1" hangingPunct="1">
              <a:spcBef>
                <a:spcPct val="50000"/>
              </a:spcBef>
            </a:pPr>
            <a:endParaRPr lang="es-ES" altLang="es-ES" sz="1400">
              <a:solidFill>
                <a:schemeClr val="accent2"/>
              </a:solidFill>
              <a:latin typeface="Comic Sans MS" panose="030F0702030302020204" pitchFamily="66" charset="0"/>
            </a:endParaRPr>
          </a:p>
        </p:txBody>
      </p:sp>
      <p:sp>
        <p:nvSpPr>
          <p:cNvPr id="16390" name="Text Box 5">
            <a:extLst>
              <a:ext uri="{FF2B5EF4-FFF2-40B4-BE49-F238E27FC236}">
                <a16:creationId xmlns:a16="http://schemas.microsoft.com/office/drawing/2014/main" id="{49F4632B-D41E-7F65-58BB-1ADC1FB73383}"/>
              </a:ext>
            </a:extLst>
          </p:cNvPr>
          <p:cNvSpPr txBox="1">
            <a:spLocks noChangeArrowheads="1"/>
          </p:cNvSpPr>
          <p:nvPr/>
        </p:nvSpPr>
        <p:spPr bwMode="auto">
          <a:xfrm>
            <a:off x="755650" y="5373688"/>
            <a:ext cx="4537075" cy="952500"/>
          </a:xfrm>
          <a:prstGeom prst="rect">
            <a:avLst/>
          </a:prstGeom>
          <a:solidFill>
            <a:schemeClr val="bg1"/>
          </a:solidFill>
          <a:ln w="9525">
            <a:solidFill>
              <a:srgbClr val="FF3300"/>
            </a:solidFill>
            <a:miter lim="800000"/>
            <a:headEnd/>
            <a:tailEnd/>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MX" altLang="es-ES" sz="1400">
                <a:solidFill>
                  <a:schemeClr val="accent2"/>
                </a:solidFill>
                <a:latin typeface="Comic Sans MS" panose="030F0702030302020204" pitchFamily="66" charset="0"/>
              </a:rPr>
              <a:t>¿Entre qué grados de latitud norte y sur se da el clima mediterráneo?</a:t>
            </a:r>
          </a:p>
          <a:p>
            <a:pPr eaLnBrk="1" hangingPunct="1"/>
            <a:endParaRPr lang="es-MX" altLang="es-ES" sz="1400">
              <a:solidFill>
                <a:schemeClr val="accent2"/>
              </a:solidFill>
              <a:latin typeface="Comic Sans MS" panose="030F0702030302020204" pitchFamily="66" charset="0"/>
            </a:endParaRPr>
          </a:p>
          <a:p>
            <a:pPr eaLnBrk="1" hangingPunct="1"/>
            <a:r>
              <a:rPr lang="es-MX" altLang="es-ES" sz="1400">
                <a:solidFill>
                  <a:schemeClr val="accent2"/>
                </a:solidFill>
                <a:latin typeface="Comic Sans MS" panose="030F0702030302020204" pitchFamily="66" charset="0"/>
              </a:rPr>
              <a:t>¿Cuáles son sus características?</a:t>
            </a:r>
            <a:endParaRPr lang="es-ES" altLang="es-ES" sz="2400">
              <a:solidFill>
                <a:schemeClr val="accent2"/>
              </a:solidFill>
              <a:latin typeface="Times New Roman" panose="02020603050405020304" pitchFamily="18" charset="0"/>
            </a:endParaRPr>
          </a:p>
        </p:txBody>
      </p:sp>
      <p:sp>
        <p:nvSpPr>
          <p:cNvPr id="16391" name="Text Box 6">
            <a:extLst>
              <a:ext uri="{FF2B5EF4-FFF2-40B4-BE49-F238E27FC236}">
                <a16:creationId xmlns:a16="http://schemas.microsoft.com/office/drawing/2014/main" id="{3DDE6C9A-14B1-3E7E-D9FC-BED588E26A7A}"/>
              </a:ext>
            </a:extLst>
          </p:cNvPr>
          <p:cNvSpPr txBox="1">
            <a:spLocks noChangeArrowheads="1"/>
          </p:cNvSpPr>
          <p:nvPr/>
        </p:nvSpPr>
        <p:spPr bwMode="auto">
          <a:xfrm>
            <a:off x="5029200" y="304800"/>
            <a:ext cx="1828800" cy="376238"/>
          </a:xfrm>
          <a:prstGeom prst="rect">
            <a:avLst/>
          </a:prstGeom>
          <a:solidFill>
            <a:schemeClr val="bg1"/>
          </a:solidFill>
          <a:ln w="9525">
            <a:solidFill>
              <a:schemeClr val="accent2"/>
            </a:solidFill>
            <a:miter lim="800000"/>
            <a:headEnd/>
            <a:tailEnd/>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s-ES" altLang="es-ES">
                <a:solidFill>
                  <a:schemeClr val="accent2"/>
                </a:solidFill>
                <a:latin typeface="Comic Sans MS" panose="030F0702030302020204" pitchFamily="66" charset="0"/>
              </a:rPr>
              <a:t>Actividad nº 7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3 Marcador de número de diapositiva">
            <a:extLst>
              <a:ext uri="{FF2B5EF4-FFF2-40B4-BE49-F238E27FC236}">
                <a16:creationId xmlns:a16="http://schemas.microsoft.com/office/drawing/2014/main" id="{D41CBA9F-403F-91CA-8FF5-ADC2317D669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3107149-D8B7-43C7-A499-1035E0CC2535}" type="slidenum">
              <a:rPr lang="es-ES" altLang="es-ES"/>
              <a:pPr eaLnBrk="1" hangingPunct="1"/>
              <a:t>2</a:t>
            </a:fld>
            <a:endParaRPr lang="es-ES" altLang="es-ES"/>
          </a:p>
        </p:txBody>
      </p:sp>
      <p:sp>
        <p:nvSpPr>
          <p:cNvPr id="3075" name="Text Box 4">
            <a:extLst>
              <a:ext uri="{FF2B5EF4-FFF2-40B4-BE49-F238E27FC236}">
                <a16:creationId xmlns:a16="http://schemas.microsoft.com/office/drawing/2014/main" id="{FE1DECD7-6FE9-0AAA-2C2C-369AC5F55677}"/>
              </a:ext>
            </a:extLst>
          </p:cNvPr>
          <p:cNvSpPr txBox="1">
            <a:spLocks noChangeArrowheads="1"/>
          </p:cNvSpPr>
          <p:nvPr/>
        </p:nvSpPr>
        <p:spPr bwMode="auto">
          <a:xfrm>
            <a:off x="838200" y="762000"/>
            <a:ext cx="3200400" cy="4495800"/>
          </a:xfrm>
          <a:prstGeom prst="rect">
            <a:avLst/>
          </a:prstGeom>
          <a:noFill/>
          <a:ln w="9525">
            <a:solidFill>
              <a:srgbClr val="FF9933"/>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s-ES" altLang="es-ES">
                <a:solidFill>
                  <a:schemeClr val="accent2"/>
                </a:solidFill>
                <a:latin typeface="Comic Sans MS" panose="030F0702030302020204" pitchFamily="66" charset="0"/>
              </a:rPr>
              <a:t>Para estudiar el clima se pueden utilizar diversas herramientas. El climograma es una de ellas. Se trata de un gráfico que muestra, en forma sintética y con valores promedio, cómo varían la temperatura y la precipitación a lo largo de un año en un lugar determinado.</a:t>
            </a:r>
          </a:p>
          <a:p>
            <a:pPr algn="just" eaLnBrk="1" hangingPunct="1"/>
            <a:r>
              <a:rPr lang="es-ES" altLang="es-ES">
                <a:solidFill>
                  <a:schemeClr val="accent2"/>
                </a:solidFill>
                <a:latin typeface="Comic Sans MS" panose="030F0702030302020204" pitchFamily="66" charset="0"/>
              </a:rPr>
              <a:t>En las figuras puedes observar el climograma de Toledo.</a:t>
            </a:r>
          </a:p>
          <a:p>
            <a:pPr algn="just" eaLnBrk="1" hangingPunct="1"/>
            <a:endParaRPr lang="es-ES" altLang="es-ES">
              <a:solidFill>
                <a:schemeClr val="accent2"/>
              </a:solidFill>
              <a:latin typeface="Comic Sans MS" panose="030F0702030302020204" pitchFamily="66" charset="0"/>
            </a:endParaRPr>
          </a:p>
          <a:p>
            <a:pPr algn="just" eaLnBrk="1" hangingPunct="1"/>
            <a:r>
              <a:rPr lang="es-ES" altLang="es-ES">
                <a:solidFill>
                  <a:schemeClr val="accent2"/>
                </a:solidFill>
                <a:latin typeface="Comic Sans MS" panose="030F0702030302020204" pitchFamily="66" charset="0"/>
              </a:rPr>
              <a:t> Intenta interpretarlo</a:t>
            </a:r>
          </a:p>
        </p:txBody>
      </p:sp>
      <p:pic>
        <p:nvPicPr>
          <p:cNvPr id="3076" name="Picture 5" descr="http://web.usal.es/~concha/research/syp/climo/climo_tof.jpg">
            <a:extLst>
              <a:ext uri="{FF2B5EF4-FFF2-40B4-BE49-F238E27FC236}">
                <a16:creationId xmlns:a16="http://schemas.microsoft.com/office/drawing/2014/main" id="{9A8435E3-AFB6-5AE7-388E-E618563A04E3}"/>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4267200" y="1219200"/>
            <a:ext cx="4419600" cy="3886200"/>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3 Marcador de número de diapositiva">
            <a:extLst>
              <a:ext uri="{FF2B5EF4-FFF2-40B4-BE49-F238E27FC236}">
                <a16:creationId xmlns:a16="http://schemas.microsoft.com/office/drawing/2014/main" id="{C9797380-62F1-B89E-713B-7BCA479D6D9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109EE3A-C440-4E8C-A45B-08E7645D5BA1}" type="slidenum">
              <a:rPr lang="es-ES" altLang="es-ES"/>
              <a:pPr eaLnBrk="1" hangingPunct="1"/>
              <a:t>3</a:t>
            </a:fld>
            <a:endParaRPr lang="es-ES" altLang="es-ES"/>
          </a:p>
        </p:txBody>
      </p:sp>
      <p:sp>
        <p:nvSpPr>
          <p:cNvPr id="4099" name="Text Box 2">
            <a:extLst>
              <a:ext uri="{FF2B5EF4-FFF2-40B4-BE49-F238E27FC236}">
                <a16:creationId xmlns:a16="http://schemas.microsoft.com/office/drawing/2014/main" id="{9103468C-E505-0E3C-5A20-4F8ED304470F}"/>
              </a:ext>
            </a:extLst>
          </p:cNvPr>
          <p:cNvSpPr txBox="1">
            <a:spLocks noChangeArrowheads="1"/>
          </p:cNvSpPr>
          <p:nvPr/>
        </p:nvSpPr>
        <p:spPr bwMode="auto">
          <a:xfrm>
            <a:off x="468313" y="260350"/>
            <a:ext cx="3798887" cy="376238"/>
          </a:xfrm>
          <a:prstGeom prst="rect">
            <a:avLst/>
          </a:prstGeom>
          <a:solidFill>
            <a:schemeClr val="bg1"/>
          </a:solidFill>
          <a:ln w="9525">
            <a:solidFill>
              <a:schemeClr val="accent2"/>
            </a:solidFill>
            <a:miter lim="800000"/>
            <a:headEnd/>
            <a:tailEnd/>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s-ES" altLang="es-ES">
                <a:solidFill>
                  <a:schemeClr val="accent2"/>
                </a:solidFill>
                <a:latin typeface="Comic Sans MS" panose="030F0702030302020204" pitchFamily="66" charset="0"/>
              </a:rPr>
              <a:t>¿Cómo se elabora un climograma?</a:t>
            </a:r>
          </a:p>
        </p:txBody>
      </p:sp>
      <p:sp>
        <p:nvSpPr>
          <p:cNvPr id="4100" name="Text Box 3">
            <a:extLst>
              <a:ext uri="{FF2B5EF4-FFF2-40B4-BE49-F238E27FC236}">
                <a16:creationId xmlns:a16="http://schemas.microsoft.com/office/drawing/2014/main" id="{3A5D2D21-5D54-744F-C76B-17B60B053B15}"/>
              </a:ext>
            </a:extLst>
          </p:cNvPr>
          <p:cNvSpPr txBox="1">
            <a:spLocks noChangeArrowheads="1"/>
          </p:cNvSpPr>
          <p:nvPr/>
        </p:nvSpPr>
        <p:spPr bwMode="auto">
          <a:xfrm>
            <a:off x="755650" y="908050"/>
            <a:ext cx="7561263" cy="739775"/>
          </a:xfrm>
          <a:prstGeom prst="rect">
            <a:avLst/>
          </a:prstGeom>
          <a:solidFill>
            <a:schemeClr val="bg1"/>
          </a:solidFill>
          <a:ln w="9525">
            <a:solidFill>
              <a:srgbClr val="FF3300"/>
            </a:solidFill>
            <a:miter lim="800000"/>
            <a:headEnd/>
            <a:tailEnd/>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s-MX" altLang="es-ES" sz="1400">
                <a:solidFill>
                  <a:schemeClr val="accent2"/>
                </a:solidFill>
                <a:latin typeface="Comic Sans MS" panose="030F0702030302020204" pitchFamily="66" charset="0"/>
              </a:rPr>
              <a:t>Un climograma es la representación gráfica de las temperaturas y las precipitaciones de un determinado lugar a lo largo de un año. Para realizarlo sigue los pasos que se indica a continuación</a:t>
            </a:r>
            <a:endParaRPr lang="es-ES" altLang="es-ES" sz="1400">
              <a:solidFill>
                <a:schemeClr val="accent2"/>
              </a:solidFill>
              <a:latin typeface="Comic Sans MS" panose="030F0702030302020204" pitchFamily="66" charset="0"/>
            </a:endParaRPr>
          </a:p>
        </p:txBody>
      </p:sp>
      <p:sp>
        <p:nvSpPr>
          <p:cNvPr id="4101" name="Text Box 4">
            <a:extLst>
              <a:ext uri="{FF2B5EF4-FFF2-40B4-BE49-F238E27FC236}">
                <a16:creationId xmlns:a16="http://schemas.microsoft.com/office/drawing/2014/main" id="{4BE3EFBC-85EA-AB9E-3995-52C25C48B392}"/>
              </a:ext>
            </a:extLst>
          </p:cNvPr>
          <p:cNvSpPr txBox="1">
            <a:spLocks noChangeArrowheads="1"/>
          </p:cNvSpPr>
          <p:nvPr/>
        </p:nvSpPr>
        <p:spPr bwMode="auto">
          <a:xfrm>
            <a:off x="755650" y="1989138"/>
            <a:ext cx="7561263" cy="892175"/>
          </a:xfrm>
          <a:prstGeom prst="rect">
            <a:avLst/>
          </a:prstGeom>
          <a:solidFill>
            <a:schemeClr val="bg1"/>
          </a:solidFill>
          <a:ln w="9525">
            <a:solidFill>
              <a:srgbClr val="FF3300"/>
            </a:solidFill>
            <a:miter lim="800000"/>
            <a:headEnd/>
            <a:tailEnd/>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ES" altLang="es-ES" sz="1400">
                <a:solidFill>
                  <a:schemeClr val="accent2"/>
                </a:solidFill>
                <a:latin typeface="Comic Sans MS" panose="030F0702030302020204" pitchFamily="66" charset="0"/>
              </a:rPr>
              <a:t>1-</a:t>
            </a:r>
            <a:r>
              <a:rPr lang="es-MX" altLang="es-ES" sz="2400">
                <a:latin typeface="Times New Roman" panose="02020603050405020304" pitchFamily="18" charset="0"/>
              </a:rPr>
              <a:t> </a:t>
            </a:r>
            <a:r>
              <a:rPr lang="es-MX" altLang="es-ES" sz="1400">
                <a:solidFill>
                  <a:schemeClr val="accent2"/>
                </a:solidFill>
                <a:latin typeface="Comic Sans MS" panose="030F0702030302020204" pitchFamily="66" charset="0"/>
              </a:rPr>
              <a:t>Sobre un papel milimetrado o cuadriculado se traza un eje o línea horizontal. Este eje se divide en doce partes iguales que corresponden a los doce meses del año. Debajo de ellas se escriben los nombres de los meses (pueden indicarse de forma abreviada).</a:t>
            </a:r>
            <a:endParaRPr lang="es-ES" altLang="es-ES" sz="1400">
              <a:solidFill>
                <a:schemeClr val="accent2"/>
              </a:solidFill>
              <a:latin typeface="Comic Sans MS" panose="030F0702030302020204" pitchFamily="66" charset="0"/>
            </a:endParaRPr>
          </a:p>
        </p:txBody>
      </p:sp>
      <p:pic>
        <p:nvPicPr>
          <p:cNvPr id="4102" name="Picture 5">
            <a:extLst>
              <a:ext uri="{FF2B5EF4-FFF2-40B4-BE49-F238E27FC236}">
                <a16:creationId xmlns:a16="http://schemas.microsoft.com/office/drawing/2014/main" id="{355C24BC-430B-6B15-7376-C17FDE2A81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1638" y="3213100"/>
            <a:ext cx="3876675" cy="3340100"/>
          </a:xfrm>
          <a:prstGeom prst="rect">
            <a:avLst/>
          </a:prstGeom>
          <a:noFill/>
          <a:ln w="9525">
            <a:solidFill>
              <a:srgbClr val="FF33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3 Marcador de número de diapositiva">
            <a:extLst>
              <a:ext uri="{FF2B5EF4-FFF2-40B4-BE49-F238E27FC236}">
                <a16:creationId xmlns:a16="http://schemas.microsoft.com/office/drawing/2014/main" id="{C393166F-A649-5578-2850-7AF0C47B52E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A356A45-71DD-4F85-8326-C0820831E140}" type="slidenum">
              <a:rPr lang="es-ES" altLang="es-ES"/>
              <a:pPr eaLnBrk="1" hangingPunct="1"/>
              <a:t>4</a:t>
            </a:fld>
            <a:endParaRPr lang="es-ES" altLang="es-ES"/>
          </a:p>
        </p:txBody>
      </p:sp>
      <p:sp>
        <p:nvSpPr>
          <p:cNvPr id="5123" name="Text Box 2">
            <a:extLst>
              <a:ext uri="{FF2B5EF4-FFF2-40B4-BE49-F238E27FC236}">
                <a16:creationId xmlns:a16="http://schemas.microsoft.com/office/drawing/2014/main" id="{A47D4B5B-ECB3-63EA-6540-8BD1FE63BD61}"/>
              </a:ext>
            </a:extLst>
          </p:cNvPr>
          <p:cNvSpPr txBox="1">
            <a:spLocks noChangeArrowheads="1"/>
          </p:cNvSpPr>
          <p:nvPr/>
        </p:nvSpPr>
        <p:spPr bwMode="auto">
          <a:xfrm>
            <a:off x="468313" y="260350"/>
            <a:ext cx="3887787" cy="376238"/>
          </a:xfrm>
          <a:prstGeom prst="rect">
            <a:avLst/>
          </a:prstGeom>
          <a:solidFill>
            <a:schemeClr val="bg1"/>
          </a:solidFill>
          <a:ln w="9525">
            <a:solidFill>
              <a:schemeClr val="accent2"/>
            </a:solidFill>
            <a:miter lim="800000"/>
            <a:headEnd/>
            <a:tailEnd/>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s-ES" altLang="es-ES">
                <a:solidFill>
                  <a:schemeClr val="accent2"/>
                </a:solidFill>
                <a:latin typeface="Comic Sans MS" panose="030F0702030302020204" pitchFamily="66" charset="0"/>
              </a:rPr>
              <a:t>¿Cómo se elabora un climograma?</a:t>
            </a:r>
          </a:p>
        </p:txBody>
      </p:sp>
      <p:sp>
        <p:nvSpPr>
          <p:cNvPr id="5124" name="Text Box 3">
            <a:extLst>
              <a:ext uri="{FF2B5EF4-FFF2-40B4-BE49-F238E27FC236}">
                <a16:creationId xmlns:a16="http://schemas.microsoft.com/office/drawing/2014/main" id="{CA1EC319-C72A-18E2-D87A-E78CC3D135D2}"/>
              </a:ext>
            </a:extLst>
          </p:cNvPr>
          <p:cNvSpPr txBox="1">
            <a:spLocks noChangeArrowheads="1"/>
          </p:cNvSpPr>
          <p:nvPr/>
        </p:nvSpPr>
        <p:spPr bwMode="auto">
          <a:xfrm>
            <a:off x="179388" y="908050"/>
            <a:ext cx="4392612" cy="3717925"/>
          </a:xfrm>
          <a:prstGeom prst="rect">
            <a:avLst/>
          </a:prstGeom>
          <a:solidFill>
            <a:schemeClr val="bg1"/>
          </a:solidFill>
          <a:ln w="9525">
            <a:solidFill>
              <a:srgbClr val="FF3300"/>
            </a:solidFill>
            <a:miter lim="800000"/>
            <a:headEnd/>
            <a:tailEnd/>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ES" altLang="es-ES" sz="1400">
                <a:solidFill>
                  <a:schemeClr val="accent2"/>
                </a:solidFill>
                <a:latin typeface="Comic Sans MS" panose="030F0702030302020204" pitchFamily="66" charset="0"/>
              </a:rPr>
              <a:t>2- </a:t>
            </a:r>
            <a:r>
              <a:rPr lang="es-MX" altLang="es-ES" sz="1400">
                <a:solidFill>
                  <a:schemeClr val="accent2"/>
                </a:solidFill>
                <a:latin typeface="Comic Sans MS" panose="030F0702030302020204" pitchFamily="66" charset="0"/>
              </a:rPr>
              <a:t>A la izquierda del eje horizontal se traza un eje vertical. En él se representan las temperaturas en grados centígrados (°C), para lo que se divide en intervalos iguales (de 5 en 5, de 10 en 10°C, etc.), que varían según sean los valores más o los más bajos de las temperaturas del lugar considerado. </a:t>
            </a:r>
          </a:p>
          <a:p>
            <a:pPr eaLnBrk="1" hangingPunct="1"/>
            <a:endParaRPr lang="es-MX" altLang="es-ES" sz="1400">
              <a:solidFill>
                <a:schemeClr val="accent2"/>
              </a:solidFill>
              <a:latin typeface="Comic Sans MS" panose="030F0702030302020204" pitchFamily="66" charset="0"/>
            </a:endParaRPr>
          </a:p>
          <a:p>
            <a:pPr eaLnBrk="1" hangingPunct="1"/>
            <a:r>
              <a:rPr lang="es-MX" altLang="es-ES" sz="1400">
                <a:solidFill>
                  <a:schemeClr val="accent2"/>
                </a:solidFill>
                <a:latin typeface="Comic Sans MS" panose="030F0702030302020204" pitchFamily="66" charset="0"/>
              </a:rPr>
              <a:t>En determinadas zonas, las temperaturas alcanzan por debajo de Oº C.</a:t>
            </a:r>
            <a:r>
              <a:rPr lang="es-MX" altLang="es-ES" sz="1400" b="1">
                <a:solidFill>
                  <a:schemeClr val="accent2"/>
                </a:solidFill>
                <a:latin typeface="Comic Sans MS" panose="030F0702030302020204" pitchFamily="66" charset="0"/>
              </a:rPr>
              <a:t> </a:t>
            </a:r>
            <a:r>
              <a:rPr lang="es-MX" altLang="es-ES" sz="1400">
                <a:solidFill>
                  <a:schemeClr val="accent2"/>
                </a:solidFill>
                <a:latin typeface="Comic Sans MS" panose="030F0702030302020204" pitchFamily="66" charset="0"/>
              </a:rPr>
              <a:t>En ese caso, es necesario prolongar en su  parte inferior el eje de temperaturas para representar los valores negativos (inferiores a 0°C).</a:t>
            </a:r>
          </a:p>
          <a:p>
            <a:pPr eaLnBrk="1" hangingPunct="1"/>
            <a:endParaRPr lang="es-MX" altLang="es-ES" sz="1400">
              <a:solidFill>
                <a:schemeClr val="accent2"/>
              </a:solidFill>
              <a:latin typeface="Comic Sans MS" panose="030F0702030302020204" pitchFamily="66" charset="0"/>
            </a:endParaRPr>
          </a:p>
          <a:p>
            <a:pPr eaLnBrk="1" hangingPunct="1"/>
            <a:r>
              <a:rPr lang="es-MX" altLang="es-ES" sz="1400">
                <a:solidFill>
                  <a:schemeClr val="accent2"/>
                </a:solidFill>
                <a:latin typeface="Comic Sans MS" panose="030F0702030302020204" pitchFamily="66" charset="0"/>
              </a:rPr>
              <a:t>La temperatura media de cada mes se señala mediante un punto colocado a la altura correspondiente. Después, se unen todos los puntos con una línea roja.</a:t>
            </a:r>
            <a:endParaRPr lang="es-ES" altLang="es-ES" sz="1400">
              <a:solidFill>
                <a:schemeClr val="accent2"/>
              </a:solidFill>
              <a:latin typeface="Comic Sans MS" panose="030F0702030302020204" pitchFamily="66" charset="0"/>
            </a:endParaRPr>
          </a:p>
        </p:txBody>
      </p:sp>
      <p:pic>
        <p:nvPicPr>
          <p:cNvPr id="5125" name="Picture 4">
            <a:extLst>
              <a:ext uri="{FF2B5EF4-FFF2-40B4-BE49-F238E27FC236}">
                <a16:creationId xmlns:a16="http://schemas.microsoft.com/office/drawing/2014/main" id="{4F8B971F-4968-C80C-3B8A-B5BAECA2AF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40200" y="2852738"/>
            <a:ext cx="4356100" cy="3725862"/>
          </a:xfrm>
          <a:prstGeom prst="rect">
            <a:avLst/>
          </a:prstGeom>
          <a:noFill/>
          <a:ln w="9525">
            <a:solidFill>
              <a:srgbClr val="FF33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3 Marcador de número de diapositiva">
            <a:extLst>
              <a:ext uri="{FF2B5EF4-FFF2-40B4-BE49-F238E27FC236}">
                <a16:creationId xmlns:a16="http://schemas.microsoft.com/office/drawing/2014/main" id="{4F481846-7742-F0AE-E442-B67900A5A66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8AE021A-4292-4317-B392-C65655D5EFE6}" type="slidenum">
              <a:rPr lang="es-ES" altLang="es-ES"/>
              <a:pPr eaLnBrk="1" hangingPunct="1"/>
              <a:t>5</a:t>
            </a:fld>
            <a:endParaRPr lang="es-ES" altLang="es-ES"/>
          </a:p>
        </p:txBody>
      </p:sp>
      <p:sp>
        <p:nvSpPr>
          <p:cNvPr id="6147" name="Text Box 2">
            <a:extLst>
              <a:ext uri="{FF2B5EF4-FFF2-40B4-BE49-F238E27FC236}">
                <a16:creationId xmlns:a16="http://schemas.microsoft.com/office/drawing/2014/main" id="{F8B34B19-8970-9236-F1C0-37D18C9A4BD3}"/>
              </a:ext>
            </a:extLst>
          </p:cNvPr>
          <p:cNvSpPr txBox="1">
            <a:spLocks noChangeArrowheads="1"/>
          </p:cNvSpPr>
          <p:nvPr/>
        </p:nvSpPr>
        <p:spPr bwMode="auto">
          <a:xfrm>
            <a:off x="468313" y="333375"/>
            <a:ext cx="3887787" cy="376238"/>
          </a:xfrm>
          <a:prstGeom prst="rect">
            <a:avLst/>
          </a:prstGeom>
          <a:solidFill>
            <a:schemeClr val="bg1"/>
          </a:solidFill>
          <a:ln w="9525">
            <a:solidFill>
              <a:schemeClr val="accent2"/>
            </a:solidFill>
            <a:miter lim="800000"/>
            <a:headEnd/>
            <a:tailEnd/>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s-ES" altLang="es-ES">
                <a:solidFill>
                  <a:schemeClr val="accent2"/>
                </a:solidFill>
                <a:latin typeface="Comic Sans MS" panose="030F0702030302020204" pitchFamily="66" charset="0"/>
              </a:rPr>
              <a:t>¿Cómo se elabora un climograma?</a:t>
            </a:r>
          </a:p>
        </p:txBody>
      </p:sp>
      <p:sp>
        <p:nvSpPr>
          <p:cNvPr id="6148" name="Text Box 3">
            <a:extLst>
              <a:ext uri="{FF2B5EF4-FFF2-40B4-BE49-F238E27FC236}">
                <a16:creationId xmlns:a16="http://schemas.microsoft.com/office/drawing/2014/main" id="{E7DF23C8-19BC-AE0D-C396-3BA06E51CE57}"/>
              </a:ext>
            </a:extLst>
          </p:cNvPr>
          <p:cNvSpPr txBox="1">
            <a:spLocks noChangeArrowheads="1"/>
          </p:cNvSpPr>
          <p:nvPr/>
        </p:nvSpPr>
        <p:spPr bwMode="auto">
          <a:xfrm>
            <a:off x="395288" y="1557338"/>
            <a:ext cx="4681537" cy="2867025"/>
          </a:xfrm>
          <a:prstGeom prst="rect">
            <a:avLst/>
          </a:prstGeom>
          <a:solidFill>
            <a:schemeClr val="bg1"/>
          </a:solidFill>
          <a:ln w="9525">
            <a:solidFill>
              <a:srgbClr val="FF3300"/>
            </a:solidFill>
            <a:miter lim="800000"/>
            <a:headEnd/>
            <a:tailEnd/>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ES" altLang="es-ES" sz="1400">
                <a:solidFill>
                  <a:schemeClr val="accent2"/>
                </a:solidFill>
                <a:latin typeface="Comic Sans MS" panose="030F0702030302020204" pitchFamily="66" charset="0"/>
              </a:rPr>
              <a:t>3- </a:t>
            </a:r>
            <a:r>
              <a:rPr lang="es-MX" altLang="es-ES" sz="1400">
                <a:solidFill>
                  <a:schemeClr val="accent2"/>
                </a:solidFill>
                <a:latin typeface="Comic Sans MS" panose="030F0702030302020204" pitchFamily="66" charset="0"/>
              </a:rPr>
              <a:t>Se traza una línea vertical a la derecha del eje horizontal en la que se representan las precipitaciones, expresadas en milímetros. Esta línea se divide en partes iguales y numeradas (de 10 en 10 mm, de 20 en 20 mm...). Normalmente, la medida utilizada para las precipitaciones es el doble que la de las temperaturas De este modo, por ejemplo, a la misma altura a la que dan 10°C en el eje de temperaturas se marcan 20 mm precipitaciones.</a:t>
            </a:r>
          </a:p>
          <a:p>
            <a:pPr eaLnBrk="1" hangingPunct="1"/>
            <a:r>
              <a:rPr lang="es-MX" altLang="es-ES" sz="1400">
                <a:solidFill>
                  <a:schemeClr val="accent2"/>
                </a:solidFill>
                <a:latin typeface="Comic Sans MS" panose="030F0702030302020204" pitchFamily="66" charset="0"/>
              </a:rPr>
              <a:t>A continuación, se representan las precipitaciones de cada mes mediante una barra rectangular cuya altura indica el valor del total de las precipitaciones de ese mes.</a:t>
            </a:r>
            <a:endParaRPr lang="es-ES" altLang="es-ES" sz="1400">
              <a:solidFill>
                <a:schemeClr val="accent2"/>
              </a:solidFill>
              <a:latin typeface="Comic Sans MS" panose="030F0702030302020204" pitchFamily="66" charset="0"/>
            </a:endParaRPr>
          </a:p>
        </p:txBody>
      </p:sp>
      <p:pic>
        <p:nvPicPr>
          <p:cNvPr id="6149" name="Picture 4">
            <a:extLst>
              <a:ext uri="{FF2B5EF4-FFF2-40B4-BE49-F238E27FC236}">
                <a16:creationId xmlns:a16="http://schemas.microsoft.com/office/drawing/2014/main" id="{7FC03A44-2DC7-2FE4-D49C-F441B16AEA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3950" y="2997200"/>
            <a:ext cx="4210050" cy="3544888"/>
          </a:xfrm>
          <a:prstGeom prst="rect">
            <a:avLst/>
          </a:prstGeom>
          <a:noFill/>
          <a:ln w="9525">
            <a:solidFill>
              <a:srgbClr val="FF33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3 Marcador de número de diapositiva">
            <a:extLst>
              <a:ext uri="{FF2B5EF4-FFF2-40B4-BE49-F238E27FC236}">
                <a16:creationId xmlns:a16="http://schemas.microsoft.com/office/drawing/2014/main" id="{CBC3E9A5-EAAA-BB83-A9C9-07167B4F5CB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C61489E-D639-458D-98A1-36B5FF2FE065}" type="slidenum">
              <a:rPr lang="es-ES" altLang="es-ES"/>
              <a:pPr eaLnBrk="1" hangingPunct="1"/>
              <a:t>6</a:t>
            </a:fld>
            <a:endParaRPr lang="es-ES" altLang="es-ES"/>
          </a:p>
        </p:txBody>
      </p:sp>
      <p:sp>
        <p:nvSpPr>
          <p:cNvPr id="7171" name="Text Box 2">
            <a:extLst>
              <a:ext uri="{FF2B5EF4-FFF2-40B4-BE49-F238E27FC236}">
                <a16:creationId xmlns:a16="http://schemas.microsoft.com/office/drawing/2014/main" id="{CB9611E9-4836-05F6-AA39-264C743C9113}"/>
              </a:ext>
            </a:extLst>
          </p:cNvPr>
          <p:cNvSpPr txBox="1">
            <a:spLocks noChangeArrowheads="1"/>
          </p:cNvSpPr>
          <p:nvPr/>
        </p:nvSpPr>
        <p:spPr bwMode="auto">
          <a:xfrm>
            <a:off x="468313" y="260350"/>
            <a:ext cx="4179887" cy="376238"/>
          </a:xfrm>
          <a:prstGeom prst="rect">
            <a:avLst/>
          </a:prstGeom>
          <a:solidFill>
            <a:schemeClr val="bg1"/>
          </a:solidFill>
          <a:ln w="9525">
            <a:solidFill>
              <a:schemeClr val="accent2"/>
            </a:solidFill>
            <a:miter lim="800000"/>
            <a:headEnd/>
            <a:tailEnd/>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s-ES" altLang="es-ES">
                <a:solidFill>
                  <a:schemeClr val="accent2"/>
                </a:solidFill>
                <a:latin typeface="Comic Sans MS" panose="030F0702030302020204" pitchFamily="66" charset="0"/>
              </a:rPr>
              <a:t>¿Cómo se elabora un climograma?</a:t>
            </a:r>
          </a:p>
        </p:txBody>
      </p:sp>
      <p:sp>
        <p:nvSpPr>
          <p:cNvPr id="7172" name="Text Box 3">
            <a:extLst>
              <a:ext uri="{FF2B5EF4-FFF2-40B4-BE49-F238E27FC236}">
                <a16:creationId xmlns:a16="http://schemas.microsoft.com/office/drawing/2014/main" id="{4B9FD278-DF2D-DDC8-B489-A5A6F3D84B28}"/>
              </a:ext>
            </a:extLst>
          </p:cNvPr>
          <p:cNvSpPr txBox="1">
            <a:spLocks noChangeArrowheads="1"/>
          </p:cNvSpPr>
          <p:nvPr/>
        </p:nvSpPr>
        <p:spPr bwMode="auto">
          <a:xfrm>
            <a:off x="323850" y="981075"/>
            <a:ext cx="4681538" cy="1165225"/>
          </a:xfrm>
          <a:prstGeom prst="rect">
            <a:avLst/>
          </a:prstGeom>
          <a:solidFill>
            <a:schemeClr val="bg1"/>
          </a:solidFill>
          <a:ln w="9525">
            <a:solidFill>
              <a:srgbClr val="FF3300"/>
            </a:solidFill>
            <a:miter lim="800000"/>
            <a:headEnd/>
            <a:tailEnd/>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ES" altLang="es-ES" sz="1400">
                <a:solidFill>
                  <a:schemeClr val="accent2"/>
                </a:solidFill>
                <a:latin typeface="Comic Sans MS" panose="030F0702030302020204" pitchFamily="66" charset="0"/>
              </a:rPr>
              <a:t>4- </a:t>
            </a:r>
            <a:r>
              <a:rPr lang="es-MX" altLang="es-ES" sz="1400">
                <a:solidFill>
                  <a:schemeClr val="accent2"/>
                </a:solidFill>
                <a:latin typeface="Comic Sans MS" panose="030F0702030302020204" pitchFamily="66" charset="0"/>
              </a:rPr>
              <a:t>En el climograma debe figurar el nombre del lugar. Así mismo conviene incluir sus coordenadas geográficas (latitud y longitud) y su altitud. También se puede indicar la temperatura media anual y el total de las precipitaciones anuales.</a:t>
            </a:r>
            <a:endParaRPr lang="es-ES" altLang="es-ES" sz="1400">
              <a:solidFill>
                <a:schemeClr val="accent2"/>
              </a:solidFill>
              <a:latin typeface="Comic Sans MS" panose="030F0702030302020204" pitchFamily="66" charset="0"/>
            </a:endParaRPr>
          </a:p>
        </p:txBody>
      </p:sp>
      <p:pic>
        <p:nvPicPr>
          <p:cNvPr id="7173" name="Picture 4">
            <a:extLst>
              <a:ext uri="{FF2B5EF4-FFF2-40B4-BE49-F238E27FC236}">
                <a16:creationId xmlns:a16="http://schemas.microsoft.com/office/drawing/2014/main" id="{DAEF6A11-343E-0F21-031C-B2A0EECF4C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1916113"/>
            <a:ext cx="4948238" cy="4129087"/>
          </a:xfrm>
          <a:prstGeom prst="rect">
            <a:avLst/>
          </a:prstGeom>
          <a:noFill/>
          <a:ln w="9525">
            <a:solidFill>
              <a:srgbClr val="FF3300"/>
            </a:solidFill>
            <a:miter lim="800000"/>
            <a:headEnd/>
            <a:tailEnd/>
          </a:ln>
          <a:extLst>
            <a:ext uri="{909E8E84-426E-40DD-AFC4-6F175D3DCCD1}">
              <a14:hiddenFill xmlns:a14="http://schemas.microsoft.com/office/drawing/2010/main">
                <a:solidFill>
                  <a:srgbClr val="FFFFFF"/>
                </a:solidFill>
              </a14:hiddenFill>
            </a:ext>
          </a:extLst>
        </p:spPr>
      </p:pic>
      <p:sp>
        <p:nvSpPr>
          <p:cNvPr id="7174" name="Text Box 5">
            <a:extLst>
              <a:ext uri="{FF2B5EF4-FFF2-40B4-BE49-F238E27FC236}">
                <a16:creationId xmlns:a16="http://schemas.microsoft.com/office/drawing/2014/main" id="{A3E4663B-C1E6-0AEE-DFFF-6CE8DF3F28D1}"/>
              </a:ext>
            </a:extLst>
          </p:cNvPr>
          <p:cNvSpPr txBox="1">
            <a:spLocks noChangeArrowheads="1"/>
          </p:cNvSpPr>
          <p:nvPr/>
        </p:nvSpPr>
        <p:spPr bwMode="auto">
          <a:xfrm>
            <a:off x="609600" y="2667000"/>
            <a:ext cx="2057400" cy="1562100"/>
          </a:xfrm>
          <a:prstGeom prst="rect">
            <a:avLst/>
          </a:prstGeom>
          <a:noFill/>
          <a:ln w="9525">
            <a:solidFill>
              <a:srgbClr val="FF9933"/>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s-ES" altLang="es-ES" sz="1200" dirty="0">
                <a:solidFill>
                  <a:schemeClr val="accent2"/>
                </a:solidFill>
                <a:latin typeface="Comic Sans MS" panose="030F0702030302020204" pitchFamily="66" charset="0"/>
              </a:rPr>
              <a:t>Si entras en esta animación verás resumido la construcción de un climograma </a:t>
            </a:r>
            <a:r>
              <a:rPr lang="es-ES" altLang="es-ES" sz="1200" dirty="0">
                <a:solidFill>
                  <a:schemeClr val="accent2"/>
                </a:solidFill>
                <a:hlinkClick r:id="rId3"/>
              </a:rPr>
              <a:t>http://www.ieslosremedios.org/~elena/websociales/geography3eso/climate/climograma.exe</a:t>
            </a:r>
            <a:endParaRPr lang="es-ES" altLang="es-E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3 Marcador de número de diapositiva">
            <a:extLst>
              <a:ext uri="{FF2B5EF4-FFF2-40B4-BE49-F238E27FC236}">
                <a16:creationId xmlns:a16="http://schemas.microsoft.com/office/drawing/2014/main" id="{DCDD4150-1401-1217-07F7-C51BCF12445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4B051A7-8D0F-4C19-A8CD-D4CD61126888}" type="slidenum">
              <a:rPr lang="es-ES" altLang="es-ES"/>
              <a:pPr eaLnBrk="1" hangingPunct="1"/>
              <a:t>7</a:t>
            </a:fld>
            <a:endParaRPr lang="es-ES" altLang="es-ES"/>
          </a:p>
        </p:txBody>
      </p:sp>
      <p:sp>
        <p:nvSpPr>
          <p:cNvPr id="8195" name="Text Box 2">
            <a:extLst>
              <a:ext uri="{FF2B5EF4-FFF2-40B4-BE49-F238E27FC236}">
                <a16:creationId xmlns:a16="http://schemas.microsoft.com/office/drawing/2014/main" id="{E66B14C9-2F33-6BF6-FD89-28AC7E7A9D8D}"/>
              </a:ext>
            </a:extLst>
          </p:cNvPr>
          <p:cNvSpPr txBox="1">
            <a:spLocks noChangeArrowheads="1"/>
          </p:cNvSpPr>
          <p:nvPr/>
        </p:nvSpPr>
        <p:spPr bwMode="auto">
          <a:xfrm>
            <a:off x="827088" y="981075"/>
            <a:ext cx="7058025" cy="5419725"/>
          </a:xfrm>
          <a:prstGeom prst="rect">
            <a:avLst/>
          </a:prstGeom>
          <a:solidFill>
            <a:schemeClr val="bg1"/>
          </a:solidFill>
          <a:ln w="9525">
            <a:solidFill>
              <a:srgbClr val="FF3300"/>
            </a:solidFill>
            <a:miter lim="800000"/>
            <a:headEnd/>
            <a:tailEnd/>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s-MX" altLang="es-ES" sz="1400">
              <a:solidFill>
                <a:schemeClr val="accent2"/>
              </a:solidFill>
              <a:latin typeface="Comic Sans MS" panose="030F0702030302020204" pitchFamily="66" charset="0"/>
            </a:endParaRPr>
          </a:p>
          <a:p>
            <a:pPr eaLnBrk="1" hangingPunct="1"/>
            <a:r>
              <a:rPr lang="es-MX" altLang="es-ES" sz="1400">
                <a:solidFill>
                  <a:schemeClr val="accent2"/>
                </a:solidFill>
                <a:latin typeface="Comic Sans MS" panose="030F0702030302020204" pitchFamily="66" charset="0"/>
              </a:rPr>
              <a:t>El análisis de un climograma debe permitir deducir de qué clima se trata. Para ello, ha de dar respuesta a las siguientes preguntas:</a:t>
            </a:r>
          </a:p>
          <a:p>
            <a:pPr eaLnBrk="1" hangingPunct="1"/>
            <a:endParaRPr lang="es-MX" altLang="es-ES" sz="1400">
              <a:solidFill>
                <a:schemeClr val="accent2"/>
              </a:solidFill>
              <a:latin typeface="Comic Sans MS" panose="030F0702030302020204" pitchFamily="66" charset="0"/>
            </a:endParaRPr>
          </a:p>
          <a:p>
            <a:pPr eaLnBrk="1" hangingPunct="1"/>
            <a:r>
              <a:rPr lang="es-MX" altLang="es-ES" sz="1400">
                <a:solidFill>
                  <a:schemeClr val="accent2"/>
                </a:solidFill>
                <a:latin typeface="Comic Sans MS" panose="030F0702030302020204" pitchFamily="66" charset="0"/>
              </a:rPr>
              <a:t>¿En qué hemisferio se encuentra el lugar en cuestión?</a:t>
            </a:r>
          </a:p>
          <a:p>
            <a:pPr eaLnBrk="1" hangingPunct="1"/>
            <a:endParaRPr lang="es-MX" altLang="es-ES" sz="1400">
              <a:solidFill>
                <a:schemeClr val="accent2"/>
              </a:solidFill>
              <a:latin typeface="Comic Sans MS" panose="030F0702030302020204" pitchFamily="66" charset="0"/>
            </a:endParaRPr>
          </a:p>
          <a:p>
            <a:pPr eaLnBrk="1" hangingPunct="1"/>
            <a:r>
              <a:rPr lang="es-MX" altLang="es-ES" sz="1400">
                <a:solidFill>
                  <a:schemeClr val="accent2"/>
                </a:solidFill>
                <a:latin typeface="Comic Sans MS" panose="030F0702030302020204" pitchFamily="66" charset="0"/>
              </a:rPr>
              <a:t>¿Cuál es la temperatura media anual? ¿Es alta o baja?</a:t>
            </a:r>
          </a:p>
          <a:p>
            <a:pPr eaLnBrk="1" hangingPunct="1"/>
            <a:endParaRPr lang="es-MX" altLang="es-ES" sz="1400">
              <a:solidFill>
                <a:schemeClr val="accent2"/>
              </a:solidFill>
              <a:latin typeface="Comic Sans MS" panose="030F0702030302020204" pitchFamily="66" charset="0"/>
            </a:endParaRPr>
          </a:p>
          <a:p>
            <a:pPr eaLnBrk="1" hangingPunct="1"/>
            <a:r>
              <a:rPr lang="es-MX" altLang="es-ES" sz="1400">
                <a:solidFill>
                  <a:schemeClr val="accent2"/>
                </a:solidFill>
                <a:latin typeface="Comic Sans MS" panose="030F0702030302020204" pitchFamily="66" charset="0"/>
              </a:rPr>
              <a:t>¿En qué mes se registra la temperatura más alta? ¿Y la más baja? ¿Qué diferencia hay entre ambos valores?</a:t>
            </a:r>
          </a:p>
          <a:p>
            <a:pPr eaLnBrk="1" hangingPunct="1"/>
            <a:endParaRPr lang="es-MX" altLang="es-ES" sz="1400">
              <a:solidFill>
                <a:schemeClr val="accent2"/>
              </a:solidFill>
              <a:latin typeface="Comic Sans MS" panose="030F0702030302020204" pitchFamily="66" charset="0"/>
            </a:endParaRPr>
          </a:p>
          <a:p>
            <a:pPr eaLnBrk="1" hangingPunct="1"/>
            <a:r>
              <a:rPr lang="es-MX" altLang="es-ES" sz="1400">
                <a:solidFill>
                  <a:schemeClr val="accent2"/>
                </a:solidFill>
                <a:latin typeface="Comic Sans MS" panose="030F0702030302020204" pitchFamily="66" charset="0"/>
              </a:rPr>
              <a:t>¿Cómo son las temperaturas de los meses de verano? ¿Y las de los meses de invierno?</a:t>
            </a:r>
          </a:p>
          <a:p>
            <a:pPr eaLnBrk="1" hangingPunct="1"/>
            <a:endParaRPr lang="es-MX" altLang="es-ES" sz="1400">
              <a:solidFill>
                <a:schemeClr val="accent2"/>
              </a:solidFill>
              <a:latin typeface="Comic Sans MS" panose="030F0702030302020204" pitchFamily="66" charset="0"/>
            </a:endParaRPr>
          </a:p>
          <a:p>
            <a:pPr eaLnBrk="1" hangingPunct="1"/>
            <a:r>
              <a:rPr lang="es-MX" altLang="es-ES" sz="1400">
                <a:solidFill>
                  <a:schemeClr val="accent2"/>
                </a:solidFill>
                <a:latin typeface="Comic Sans MS" panose="030F0702030302020204" pitchFamily="66" charset="0"/>
              </a:rPr>
              <a:t>¿Cuáles son las precipitaciones totales anuales? ¿Son abundantes o reducidas?</a:t>
            </a:r>
          </a:p>
          <a:p>
            <a:pPr eaLnBrk="1" hangingPunct="1"/>
            <a:endParaRPr lang="es-MX" altLang="es-ES" sz="1400">
              <a:solidFill>
                <a:schemeClr val="accent2"/>
              </a:solidFill>
              <a:latin typeface="Comic Sans MS" panose="030F0702030302020204" pitchFamily="66" charset="0"/>
            </a:endParaRPr>
          </a:p>
          <a:p>
            <a:pPr eaLnBrk="1" hangingPunct="1"/>
            <a:r>
              <a:rPr lang="es-MX" altLang="es-ES" sz="1400">
                <a:solidFill>
                  <a:schemeClr val="accent2"/>
                </a:solidFill>
                <a:latin typeface="Comic Sans MS" panose="030F0702030302020204" pitchFamily="66" charset="0"/>
              </a:rPr>
              <a:t>¿Cómo se distribuyen las precipitaciones durante el año? ¿En qué estaciones son más abundantes?</a:t>
            </a:r>
          </a:p>
          <a:p>
            <a:pPr eaLnBrk="1" hangingPunct="1"/>
            <a:endParaRPr lang="es-MX" altLang="es-ES" sz="1400">
              <a:solidFill>
                <a:schemeClr val="accent2"/>
              </a:solidFill>
              <a:latin typeface="Comic Sans MS" panose="030F0702030302020204" pitchFamily="66" charset="0"/>
            </a:endParaRPr>
          </a:p>
          <a:p>
            <a:pPr eaLnBrk="1" hangingPunct="1"/>
            <a:r>
              <a:rPr lang="es-MX" altLang="es-ES" sz="1400">
                <a:solidFill>
                  <a:schemeClr val="accent2"/>
                </a:solidFill>
                <a:latin typeface="Comic Sans MS" panose="030F0702030302020204" pitchFamily="66" charset="0"/>
              </a:rPr>
              <a:t>¿Existe estación seca? ¿En qué meses se produce? (Ten en cuenta que los meses secos son aquellos en los que las barras de las precipitaciones quedan por debajo de la línea que representa las temperaturas.)</a:t>
            </a:r>
          </a:p>
          <a:p>
            <a:pPr eaLnBrk="1" hangingPunct="1"/>
            <a:endParaRPr lang="es-MX" altLang="es-ES" sz="1400">
              <a:solidFill>
                <a:schemeClr val="accent2"/>
              </a:solidFill>
              <a:latin typeface="Comic Sans MS" panose="030F0702030302020204" pitchFamily="66" charset="0"/>
            </a:endParaRPr>
          </a:p>
          <a:p>
            <a:pPr eaLnBrk="1" hangingPunct="1"/>
            <a:r>
              <a:rPr lang="es-MX" altLang="es-ES" sz="1400">
                <a:solidFill>
                  <a:schemeClr val="accent2"/>
                </a:solidFill>
                <a:latin typeface="Comic Sans MS" panose="030F0702030302020204" pitchFamily="66" charset="0"/>
              </a:rPr>
              <a:t>¿A qué tipo de clima corresponde el climograma analizado? (Como ayuda, puedes consultar la clasificación de los climas que figura en esta unidad.)</a:t>
            </a:r>
            <a:endParaRPr lang="es-ES" altLang="es-ES" sz="1400">
              <a:solidFill>
                <a:schemeClr val="accent2"/>
              </a:solidFill>
              <a:latin typeface="Comic Sans MS" panose="030F0702030302020204" pitchFamily="66" charset="0"/>
            </a:endParaRPr>
          </a:p>
        </p:txBody>
      </p:sp>
      <p:sp>
        <p:nvSpPr>
          <p:cNvPr id="8196" name="Text Box 3">
            <a:extLst>
              <a:ext uri="{FF2B5EF4-FFF2-40B4-BE49-F238E27FC236}">
                <a16:creationId xmlns:a16="http://schemas.microsoft.com/office/drawing/2014/main" id="{AC82FDE4-5756-7E4E-E9EA-E15B63AB8BE7}"/>
              </a:ext>
            </a:extLst>
          </p:cNvPr>
          <p:cNvSpPr txBox="1">
            <a:spLocks noChangeArrowheads="1"/>
          </p:cNvSpPr>
          <p:nvPr/>
        </p:nvSpPr>
        <p:spPr bwMode="auto">
          <a:xfrm>
            <a:off x="468313" y="188913"/>
            <a:ext cx="4103687" cy="376237"/>
          </a:xfrm>
          <a:prstGeom prst="rect">
            <a:avLst/>
          </a:prstGeom>
          <a:solidFill>
            <a:schemeClr val="bg1"/>
          </a:solidFill>
          <a:ln w="9525">
            <a:solidFill>
              <a:schemeClr val="accent2"/>
            </a:solidFill>
            <a:miter lim="800000"/>
            <a:headEnd/>
            <a:tailEnd/>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s-MX" altLang="es-ES">
                <a:solidFill>
                  <a:schemeClr val="accent2"/>
                </a:solidFill>
                <a:latin typeface="Comic Sans MS" panose="030F0702030302020204" pitchFamily="66" charset="0"/>
              </a:rPr>
              <a:t>Interpretación de un climograma</a:t>
            </a:r>
            <a:endParaRPr lang="es-ES" altLang="es-ES">
              <a:solidFill>
                <a:schemeClr val="accent2"/>
              </a:solidFill>
              <a:latin typeface="Comic Sans MS" panose="030F0702030302020204" pitchFamily="66"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3 Marcador de número de diapositiva">
            <a:extLst>
              <a:ext uri="{FF2B5EF4-FFF2-40B4-BE49-F238E27FC236}">
                <a16:creationId xmlns:a16="http://schemas.microsoft.com/office/drawing/2014/main" id="{ABBAEF1B-D846-B9B1-895E-29E3B3E1A9F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73D1F62-4930-476D-873A-0BFF5496642B}" type="slidenum">
              <a:rPr lang="es-ES" altLang="es-ES"/>
              <a:pPr eaLnBrk="1" hangingPunct="1"/>
              <a:t>8</a:t>
            </a:fld>
            <a:endParaRPr lang="es-ES" altLang="es-ES"/>
          </a:p>
        </p:txBody>
      </p:sp>
      <p:sp>
        <p:nvSpPr>
          <p:cNvPr id="9219" name="Text Box 2">
            <a:extLst>
              <a:ext uri="{FF2B5EF4-FFF2-40B4-BE49-F238E27FC236}">
                <a16:creationId xmlns:a16="http://schemas.microsoft.com/office/drawing/2014/main" id="{ADA02CD0-2971-FC3E-52AF-8A64192A4722}"/>
              </a:ext>
            </a:extLst>
          </p:cNvPr>
          <p:cNvSpPr txBox="1">
            <a:spLocks noChangeArrowheads="1"/>
          </p:cNvSpPr>
          <p:nvPr/>
        </p:nvSpPr>
        <p:spPr bwMode="auto">
          <a:xfrm>
            <a:off x="5029200" y="304800"/>
            <a:ext cx="1828800" cy="376238"/>
          </a:xfrm>
          <a:prstGeom prst="rect">
            <a:avLst/>
          </a:prstGeom>
          <a:solidFill>
            <a:schemeClr val="bg1"/>
          </a:solidFill>
          <a:ln w="9525">
            <a:solidFill>
              <a:schemeClr val="accent2"/>
            </a:solidFill>
            <a:miter lim="800000"/>
            <a:headEnd/>
            <a:tailEnd/>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s-ES" altLang="es-ES">
                <a:solidFill>
                  <a:schemeClr val="accent2"/>
                </a:solidFill>
                <a:latin typeface="Comic Sans MS" panose="030F0702030302020204" pitchFamily="66" charset="0"/>
              </a:rPr>
              <a:t>Actividad nº 2</a:t>
            </a:r>
          </a:p>
        </p:txBody>
      </p:sp>
      <p:pic>
        <p:nvPicPr>
          <p:cNvPr id="9220" name="Picture 3">
            <a:extLst>
              <a:ext uri="{FF2B5EF4-FFF2-40B4-BE49-F238E27FC236}">
                <a16:creationId xmlns:a16="http://schemas.microsoft.com/office/drawing/2014/main" id="{385F9DBC-DB85-FF77-2BF9-F0A6F328AD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914400"/>
            <a:ext cx="2752725" cy="1370013"/>
          </a:xfrm>
          <a:prstGeom prst="rect">
            <a:avLst/>
          </a:prstGeom>
          <a:noFill/>
          <a:ln w="9525">
            <a:solidFill>
              <a:srgbClr val="FF3300"/>
            </a:solidFill>
            <a:miter lim="800000"/>
            <a:headEnd/>
            <a:tailEnd/>
          </a:ln>
          <a:extLst>
            <a:ext uri="{909E8E84-426E-40DD-AFC4-6F175D3DCCD1}">
              <a14:hiddenFill xmlns:a14="http://schemas.microsoft.com/office/drawing/2010/main">
                <a:solidFill>
                  <a:srgbClr val="FFFFFF"/>
                </a:solidFill>
              </a14:hiddenFill>
            </a:ext>
          </a:extLst>
        </p:spPr>
      </p:pic>
      <p:pic>
        <p:nvPicPr>
          <p:cNvPr id="9221" name="Picture 4">
            <a:extLst>
              <a:ext uri="{FF2B5EF4-FFF2-40B4-BE49-F238E27FC236}">
                <a16:creationId xmlns:a16="http://schemas.microsoft.com/office/drawing/2014/main" id="{F3C79F5C-FAAB-8121-2735-54187BD03F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0" y="4648200"/>
            <a:ext cx="5076825" cy="719138"/>
          </a:xfrm>
          <a:prstGeom prst="rect">
            <a:avLst/>
          </a:prstGeom>
          <a:noFill/>
          <a:ln w="9525">
            <a:solidFill>
              <a:srgbClr val="FF3300"/>
            </a:solidFill>
            <a:miter lim="800000"/>
            <a:headEnd/>
            <a:tailEnd/>
          </a:ln>
          <a:extLst>
            <a:ext uri="{909E8E84-426E-40DD-AFC4-6F175D3DCCD1}">
              <a14:hiddenFill xmlns:a14="http://schemas.microsoft.com/office/drawing/2010/main">
                <a:solidFill>
                  <a:srgbClr val="FFFFFF"/>
                </a:solidFill>
              </a14:hiddenFill>
            </a:ext>
          </a:extLst>
        </p:spPr>
      </p:pic>
      <p:pic>
        <p:nvPicPr>
          <p:cNvPr id="9222" name="Picture 5">
            <a:extLst>
              <a:ext uri="{FF2B5EF4-FFF2-40B4-BE49-F238E27FC236}">
                <a16:creationId xmlns:a16="http://schemas.microsoft.com/office/drawing/2014/main" id="{552BEF8F-1546-9F25-87A0-1F5179132F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2492375"/>
            <a:ext cx="3165475" cy="3781425"/>
          </a:xfrm>
          <a:prstGeom prst="rect">
            <a:avLst/>
          </a:prstGeom>
          <a:noFill/>
          <a:ln w="9525">
            <a:solidFill>
              <a:srgbClr val="FF3300"/>
            </a:solidFill>
            <a:miter lim="800000"/>
            <a:headEnd/>
            <a:tailEnd/>
          </a:ln>
          <a:extLst>
            <a:ext uri="{909E8E84-426E-40DD-AFC4-6F175D3DCCD1}">
              <a14:hiddenFill xmlns:a14="http://schemas.microsoft.com/office/drawing/2010/main">
                <a:solidFill>
                  <a:srgbClr val="FFFFFF"/>
                </a:solidFill>
              </a14:hiddenFill>
            </a:ext>
          </a:extLst>
        </p:spPr>
      </p:pic>
      <p:sp>
        <p:nvSpPr>
          <p:cNvPr id="9223" name="Text Box 6">
            <a:extLst>
              <a:ext uri="{FF2B5EF4-FFF2-40B4-BE49-F238E27FC236}">
                <a16:creationId xmlns:a16="http://schemas.microsoft.com/office/drawing/2014/main" id="{D625B8B8-9B11-0652-6CB6-2F94EA5B5537}"/>
              </a:ext>
            </a:extLst>
          </p:cNvPr>
          <p:cNvSpPr txBox="1">
            <a:spLocks noChangeArrowheads="1"/>
          </p:cNvSpPr>
          <p:nvPr/>
        </p:nvSpPr>
        <p:spPr bwMode="auto">
          <a:xfrm>
            <a:off x="971550" y="765175"/>
            <a:ext cx="1657350" cy="1562100"/>
          </a:xfrm>
          <a:prstGeom prst="rect">
            <a:avLst/>
          </a:prstGeom>
          <a:solidFill>
            <a:schemeClr val="bg1"/>
          </a:solidFill>
          <a:ln w="9525">
            <a:solidFill>
              <a:srgbClr val="FF3300"/>
            </a:solidFill>
            <a:miter lim="800000"/>
            <a:headEnd/>
            <a:tailEnd/>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s-MX" altLang="es-ES" sz="1200">
                <a:solidFill>
                  <a:schemeClr val="accent2"/>
                </a:solidFill>
                <a:latin typeface="Comic Sans MS" panose="030F0702030302020204" pitchFamily="66" charset="0"/>
              </a:rPr>
              <a:t>Elabora el climograma de Florencia (Italia), ciudad que posee clima mediterráneo, con los datos que aparecen en el cuadro inferior.</a:t>
            </a:r>
            <a:endParaRPr lang="es-ES" altLang="es-ES" sz="1200">
              <a:solidFill>
                <a:schemeClr val="accent2"/>
              </a:solidFill>
              <a:latin typeface="Comic Sans MS" panose="030F0702030302020204" pitchFamily="66" charset="0"/>
            </a:endParaRPr>
          </a:p>
        </p:txBody>
      </p:sp>
      <p:sp>
        <p:nvSpPr>
          <p:cNvPr id="9224" name="Text Box 7">
            <a:extLst>
              <a:ext uri="{FF2B5EF4-FFF2-40B4-BE49-F238E27FC236}">
                <a16:creationId xmlns:a16="http://schemas.microsoft.com/office/drawing/2014/main" id="{13BDA6B2-5BC2-5104-AD99-75E611EC2771}"/>
              </a:ext>
            </a:extLst>
          </p:cNvPr>
          <p:cNvSpPr txBox="1">
            <a:spLocks noChangeArrowheads="1"/>
          </p:cNvSpPr>
          <p:nvPr/>
        </p:nvSpPr>
        <p:spPr bwMode="auto">
          <a:xfrm>
            <a:off x="762000" y="228600"/>
            <a:ext cx="2519363" cy="376238"/>
          </a:xfrm>
          <a:prstGeom prst="rect">
            <a:avLst/>
          </a:prstGeom>
          <a:solidFill>
            <a:schemeClr val="bg1"/>
          </a:solidFill>
          <a:ln w="9525">
            <a:solidFill>
              <a:schemeClr val="accent2"/>
            </a:solidFill>
            <a:miter lim="800000"/>
            <a:headEnd/>
            <a:tailEnd/>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s-ES" altLang="es-ES">
                <a:solidFill>
                  <a:schemeClr val="accent2"/>
                </a:solidFill>
                <a:latin typeface="Comic Sans MS" panose="030F0702030302020204" pitchFamily="66" charset="0"/>
              </a:rPr>
              <a:t>El clima mediterráneo</a:t>
            </a:r>
          </a:p>
        </p:txBody>
      </p:sp>
      <p:pic>
        <p:nvPicPr>
          <p:cNvPr id="9225" name="Picture 9" descr="florence_florencia_florenz">
            <a:extLst>
              <a:ext uri="{FF2B5EF4-FFF2-40B4-BE49-F238E27FC236}">
                <a16:creationId xmlns:a16="http://schemas.microsoft.com/office/drawing/2014/main" id="{93D93F7C-459B-2CFF-3B47-203C86AEDE1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00800" y="914400"/>
            <a:ext cx="1995488" cy="3276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9226" name="Picture 11" descr="extranjero-italia-florencia-milan">
            <a:extLst>
              <a:ext uri="{FF2B5EF4-FFF2-40B4-BE49-F238E27FC236}">
                <a16:creationId xmlns:a16="http://schemas.microsoft.com/office/drawing/2014/main" id="{4A72C45D-24CF-7B05-0A6B-B6A51C6C22C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19600" y="2590800"/>
            <a:ext cx="1428750" cy="16859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3 Marcador de número de diapositiva">
            <a:extLst>
              <a:ext uri="{FF2B5EF4-FFF2-40B4-BE49-F238E27FC236}">
                <a16:creationId xmlns:a16="http://schemas.microsoft.com/office/drawing/2014/main" id="{117F827B-7847-B1A1-8022-4DDA9E207757}"/>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E8B1E36-DD2F-4D23-AA01-6B3BF1597963}" type="slidenum">
              <a:rPr lang="es-ES" altLang="es-ES"/>
              <a:pPr eaLnBrk="1" hangingPunct="1"/>
              <a:t>9</a:t>
            </a:fld>
            <a:endParaRPr lang="es-ES" altLang="es-ES"/>
          </a:p>
        </p:txBody>
      </p:sp>
      <p:sp>
        <p:nvSpPr>
          <p:cNvPr id="10243" name="Text Box 2">
            <a:extLst>
              <a:ext uri="{FF2B5EF4-FFF2-40B4-BE49-F238E27FC236}">
                <a16:creationId xmlns:a16="http://schemas.microsoft.com/office/drawing/2014/main" id="{0496CD32-8B1F-A7B5-BA5E-DE90935AF4A9}"/>
              </a:ext>
            </a:extLst>
          </p:cNvPr>
          <p:cNvSpPr txBox="1">
            <a:spLocks noChangeArrowheads="1"/>
          </p:cNvSpPr>
          <p:nvPr/>
        </p:nvSpPr>
        <p:spPr bwMode="auto">
          <a:xfrm>
            <a:off x="395288" y="836613"/>
            <a:ext cx="3600450" cy="835025"/>
          </a:xfrm>
          <a:prstGeom prst="rect">
            <a:avLst/>
          </a:prstGeom>
          <a:solidFill>
            <a:schemeClr val="bg1"/>
          </a:solidFill>
          <a:ln w="9525">
            <a:solidFill>
              <a:srgbClr val="FF3300"/>
            </a:solidFill>
            <a:miter lim="800000"/>
            <a:headEnd/>
            <a:tailEnd/>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s-MX" altLang="es-ES" sz="1600">
                <a:solidFill>
                  <a:schemeClr val="accent2"/>
                </a:solidFill>
                <a:latin typeface="Comic Sans MS" panose="030F0702030302020204" pitchFamily="66" charset="0"/>
              </a:rPr>
              <a:t>Elabora el climograma de Varsovia (Polonia) con los siguientes datos de temperaturas y precipitaciones:</a:t>
            </a:r>
            <a:endParaRPr lang="es-ES" altLang="es-ES" sz="1600">
              <a:solidFill>
                <a:schemeClr val="accent2"/>
              </a:solidFill>
              <a:latin typeface="Comic Sans MS" panose="030F0702030302020204" pitchFamily="66" charset="0"/>
            </a:endParaRPr>
          </a:p>
        </p:txBody>
      </p:sp>
      <p:sp>
        <p:nvSpPr>
          <p:cNvPr id="10244" name="Text Box 3">
            <a:extLst>
              <a:ext uri="{FF2B5EF4-FFF2-40B4-BE49-F238E27FC236}">
                <a16:creationId xmlns:a16="http://schemas.microsoft.com/office/drawing/2014/main" id="{59B18049-1AA0-C854-51E7-107FC2D28590}"/>
              </a:ext>
            </a:extLst>
          </p:cNvPr>
          <p:cNvSpPr txBox="1">
            <a:spLocks noChangeArrowheads="1"/>
          </p:cNvSpPr>
          <p:nvPr/>
        </p:nvSpPr>
        <p:spPr bwMode="auto">
          <a:xfrm>
            <a:off x="611188" y="2276475"/>
            <a:ext cx="3311525" cy="1812925"/>
          </a:xfrm>
          <a:prstGeom prst="rect">
            <a:avLst/>
          </a:prstGeom>
          <a:solidFill>
            <a:schemeClr val="bg1"/>
          </a:solidFill>
          <a:ln w="9525">
            <a:solidFill>
              <a:srgbClr val="FF3300"/>
            </a:solidFill>
            <a:miter lim="800000"/>
            <a:headEnd/>
            <a:tailEnd/>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s-MX" altLang="es-ES" sz="1600">
                <a:solidFill>
                  <a:schemeClr val="accent2"/>
                </a:solidFill>
                <a:latin typeface="Comic Sans MS" panose="030F0702030302020204" pitchFamily="66" charset="0"/>
              </a:rPr>
              <a:t>Latitud:	52° 17’   N </a:t>
            </a:r>
          </a:p>
          <a:p>
            <a:pPr eaLnBrk="1" hangingPunct="1">
              <a:spcBef>
                <a:spcPct val="50000"/>
              </a:spcBef>
            </a:pPr>
            <a:r>
              <a:rPr lang="es-MX" altLang="es-ES" sz="1600">
                <a:solidFill>
                  <a:schemeClr val="accent2"/>
                </a:solidFill>
                <a:latin typeface="Comic Sans MS" panose="030F0702030302020204" pitchFamily="66" charset="0"/>
              </a:rPr>
              <a:t>Longitud:	21° 30’ E </a:t>
            </a:r>
          </a:p>
          <a:p>
            <a:pPr eaLnBrk="1" hangingPunct="1">
              <a:spcBef>
                <a:spcPct val="50000"/>
              </a:spcBef>
            </a:pPr>
            <a:r>
              <a:rPr lang="es-MX" altLang="es-ES" sz="1600">
                <a:solidFill>
                  <a:schemeClr val="accent2"/>
                </a:solidFill>
                <a:latin typeface="Comic Sans MS" panose="030F0702030302020204" pitchFamily="66" charset="0"/>
              </a:rPr>
              <a:t>Altitud:	106 m </a:t>
            </a:r>
          </a:p>
          <a:p>
            <a:pPr eaLnBrk="1" hangingPunct="1">
              <a:spcBef>
                <a:spcPct val="50000"/>
              </a:spcBef>
            </a:pPr>
            <a:r>
              <a:rPr lang="es-MX" altLang="es-ES" sz="1600">
                <a:solidFill>
                  <a:schemeClr val="accent2"/>
                </a:solidFill>
                <a:latin typeface="Comic Sans MS" panose="030F0702030302020204" pitchFamily="66" charset="0"/>
              </a:rPr>
              <a:t>Temperatura media anual: 7,8 °C</a:t>
            </a:r>
          </a:p>
          <a:p>
            <a:pPr eaLnBrk="1" hangingPunct="1">
              <a:spcBef>
                <a:spcPct val="50000"/>
              </a:spcBef>
            </a:pPr>
            <a:r>
              <a:rPr lang="es-MX" altLang="es-ES" sz="1600">
                <a:solidFill>
                  <a:schemeClr val="accent2"/>
                </a:solidFill>
                <a:latin typeface="Comic Sans MS" panose="030F0702030302020204" pitchFamily="66" charset="0"/>
              </a:rPr>
              <a:t> Precipitaciones (total): 558 mm</a:t>
            </a:r>
            <a:endParaRPr lang="es-ES" altLang="es-ES" sz="1600">
              <a:solidFill>
                <a:schemeClr val="accent2"/>
              </a:solidFill>
              <a:latin typeface="Comic Sans MS" panose="030F0702030302020204" pitchFamily="66" charset="0"/>
            </a:endParaRPr>
          </a:p>
        </p:txBody>
      </p:sp>
      <p:pic>
        <p:nvPicPr>
          <p:cNvPr id="10245" name="Picture 4">
            <a:extLst>
              <a:ext uri="{FF2B5EF4-FFF2-40B4-BE49-F238E27FC236}">
                <a16:creationId xmlns:a16="http://schemas.microsoft.com/office/drawing/2014/main" id="{7F4E45F0-0C2D-83BE-E148-7F00181277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4191000"/>
            <a:ext cx="5487988" cy="1473200"/>
          </a:xfrm>
          <a:prstGeom prst="rect">
            <a:avLst/>
          </a:prstGeom>
          <a:noFill/>
          <a:ln w="9525">
            <a:solidFill>
              <a:srgbClr val="FF3300"/>
            </a:solidFill>
            <a:miter lim="800000"/>
            <a:headEnd/>
            <a:tailEnd/>
          </a:ln>
          <a:extLst>
            <a:ext uri="{909E8E84-426E-40DD-AFC4-6F175D3DCCD1}">
              <a14:hiddenFill xmlns:a14="http://schemas.microsoft.com/office/drawing/2010/main">
                <a:solidFill>
                  <a:srgbClr val="FFFFFF"/>
                </a:solidFill>
              </a14:hiddenFill>
            </a:ext>
          </a:extLst>
        </p:spPr>
      </p:pic>
      <p:sp>
        <p:nvSpPr>
          <p:cNvPr id="10246" name="Text Box 5">
            <a:extLst>
              <a:ext uri="{FF2B5EF4-FFF2-40B4-BE49-F238E27FC236}">
                <a16:creationId xmlns:a16="http://schemas.microsoft.com/office/drawing/2014/main" id="{218675B0-7EEE-6514-9FAD-1423C6186223}"/>
              </a:ext>
            </a:extLst>
          </p:cNvPr>
          <p:cNvSpPr txBox="1">
            <a:spLocks noChangeArrowheads="1"/>
          </p:cNvSpPr>
          <p:nvPr/>
        </p:nvSpPr>
        <p:spPr bwMode="auto">
          <a:xfrm>
            <a:off x="5029200" y="304800"/>
            <a:ext cx="1828800" cy="376238"/>
          </a:xfrm>
          <a:prstGeom prst="rect">
            <a:avLst/>
          </a:prstGeom>
          <a:solidFill>
            <a:schemeClr val="bg1"/>
          </a:solidFill>
          <a:ln w="9525">
            <a:solidFill>
              <a:schemeClr val="accent2"/>
            </a:solidFill>
            <a:miter lim="800000"/>
            <a:headEnd/>
            <a:tailEnd/>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s-ES" altLang="es-ES">
                <a:solidFill>
                  <a:schemeClr val="accent2"/>
                </a:solidFill>
                <a:latin typeface="Comic Sans MS" panose="030F0702030302020204" pitchFamily="66" charset="0"/>
              </a:rPr>
              <a:t>Actividad nº  3</a:t>
            </a:r>
          </a:p>
        </p:txBody>
      </p:sp>
      <p:pic>
        <p:nvPicPr>
          <p:cNvPr id="10247" name="Picture 7" descr="mapa_varsovia_es">
            <a:extLst>
              <a:ext uri="{FF2B5EF4-FFF2-40B4-BE49-F238E27FC236}">
                <a16:creationId xmlns:a16="http://schemas.microsoft.com/office/drawing/2014/main" id="{74FEE8AE-AEFF-4802-3FDC-888DA7F9B8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1143000"/>
            <a:ext cx="2857500" cy="28575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269</TotalTime>
  <Words>1269</Words>
  <Application>Microsoft Office PowerPoint</Application>
  <PresentationFormat>Presentación en pantalla (4:3)</PresentationFormat>
  <Paragraphs>114</Paragraphs>
  <Slides>13</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13</vt:i4>
      </vt:variant>
    </vt:vector>
  </HeadingPairs>
  <TitlesOfParts>
    <vt:vector size="17" baseType="lpstr">
      <vt:lpstr>Arial</vt:lpstr>
      <vt:lpstr>Comic Sans MS</vt:lpstr>
      <vt:lpstr>Times New Roman</vt:lpstr>
      <vt:lpstr>Diseño predeterminado</vt:lpstr>
      <vt:lpstr>Climogramas: elaboración e interpretación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Maria Sanz</cp:lastModifiedBy>
  <cp:revision>12</cp:revision>
  <cp:lastPrinted>1601-01-01T00:00:00Z</cp:lastPrinted>
  <dcterms:created xsi:type="dcterms:W3CDTF">1601-01-01T00:00:00Z</dcterms:created>
  <dcterms:modified xsi:type="dcterms:W3CDTF">2026-07-25T21:57:09Z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