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67"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s-MX" dirty="0">
                <a:latin typeface="Eras Medium ITC" panose="020B0602030504020804" pitchFamily="34" charset="0"/>
              </a:rPr>
              <a:t>Variaciones y </a:t>
            </a:r>
            <a:r>
              <a:rPr lang="es-MX" dirty="0" smtClean="0">
                <a:latin typeface="Eras Medium ITC" panose="020B0602030504020804" pitchFamily="34" charset="0"/>
              </a:rPr>
              <a:t>tipos en</a:t>
            </a:r>
            <a:r>
              <a:rPr lang="es-MX" baseline="0" dirty="0" smtClean="0">
                <a:latin typeface="Eras Medium ITC" panose="020B0602030504020804" pitchFamily="34" charset="0"/>
              </a:rPr>
              <a:t> KM/H</a:t>
            </a:r>
            <a:endParaRPr lang="es-MX" dirty="0">
              <a:latin typeface="Eras Medium ITC" panose="020B0602030504020804" pitchFamily="34" charset="0"/>
            </a:endParaRPr>
          </a:p>
        </c:rich>
      </c:tx>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s-MX"/>
        </a:p>
      </c:txPr>
    </c:title>
    <c:autoTitleDeleted val="0"/>
    <c:plotArea>
      <c:layout/>
      <c:lineChart>
        <c:grouping val="standard"/>
        <c:varyColors val="0"/>
        <c:ser>
          <c:idx val="0"/>
          <c:order val="0"/>
          <c:tx>
            <c:strRef>
              <c:f>Hoja1!$B$1</c:f>
              <c:strCache>
                <c:ptCount val="1"/>
                <c:pt idx="0">
                  <c:v>Huracán</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Hoja1!$A$2:$A$3</c:f>
              <c:strCache>
                <c:ptCount val="2"/>
                <c:pt idx="0">
                  <c:v>Vientos iniciales</c:v>
                </c:pt>
                <c:pt idx="1">
                  <c:v>Rachas finales</c:v>
                </c:pt>
              </c:strCache>
            </c:strRef>
          </c:cat>
          <c:val>
            <c:numRef>
              <c:f>Hoja1!$B$2:$B$3</c:f>
              <c:numCache>
                <c:formatCode>General</c:formatCode>
                <c:ptCount val="2"/>
                <c:pt idx="0">
                  <c:v>118</c:v>
                </c:pt>
                <c:pt idx="1">
                  <c:v>200</c:v>
                </c:pt>
              </c:numCache>
            </c:numRef>
          </c:val>
          <c:smooth val="0"/>
        </c:ser>
        <c:ser>
          <c:idx val="1"/>
          <c:order val="1"/>
          <c:tx>
            <c:strRef>
              <c:f>Hoja1!$C$1</c:f>
              <c:strCache>
                <c:ptCount val="1"/>
                <c:pt idx="0">
                  <c:v>Tormenta tropical</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Hoja1!$A$2:$A$3</c:f>
              <c:strCache>
                <c:ptCount val="2"/>
                <c:pt idx="0">
                  <c:v>Vientos iniciales</c:v>
                </c:pt>
                <c:pt idx="1">
                  <c:v>Rachas finales</c:v>
                </c:pt>
              </c:strCache>
            </c:strRef>
          </c:cat>
          <c:val>
            <c:numRef>
              <c:f>Hoja1!$C$2:$C$3</c:f>
              <c:numCache>
                <c:formatCode>General</c:formatCode>
                <c:ptCount val="2"/>
                <c:pt idx="0">
                  <c:v>63</c:v>
                </c:pt>
                <c:pt idx="1">
                  <c:v>117</c:v>
                </c:pt>
              </c:numCache>
            </c:numRef>
          </c:val>
          <c:smooth val="0"/>
        </c:ser>
        <c:ser>
          <c:idx val="2"/>
          <c:order val="2"/>
          <c:tx>
            <c:strRef>
              <c:f>Hoja1!$D$1</c:f>
              <c:strCache>
                <c:ptCount val="1"/>
                <c:pt idx="0">
                  <c:v>Depreción tropical</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lumOff val="50000"/>
                      </a:schemeClr>
                    </a:solidFill>
                    <a:latin typeface="+mn-lt"/>
                    <a:ea typeface="+mn-ea"/>
                    <a:cs typeface="+mn-cs"/>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Hoja1!$A$2:$A$3</c:f>
              <c:strCache>
                <c:ptCount val="2"/>
                <c:pt idx="0">
                  <c:v>Vientos iniciales</c:v>
                </c:pt>
                <c:pt idx="1">
                  <c:v>Rachas finales</c:v>
                </c:pt>
              </c:strCache>
            </c:strRef>
          </c:cat>
          <c:val>
            <c:numRef>
              <c:f>Hoja1!$D$2:$D$3</c:f>
              <c:numCache>
                <c:formatCode>General</c:formatCode>
                <c:ptCount val="2"/>
                <c:pt idx="0">
                  <c:v>0</c:v>
                </c:pt>
                <c:pt idx="1">
                  <c:v>62</c:v>
                </c:pt>
              </c:numCache>
            </c:numRef>
          </c:val>
          <c:smooth val="0"/>
        </c:ser>
        <c:dLbls>
          <c:dLblPos val="t"/>
          <c:showLegendKey val="0"/>
          <c:showVal val="1"/>
          <c:showCatName val="0"/>
          <c:showSerName val="0"/>
          <c:showPercent val="0"/>
          <c:showBubbleSize val="0"/>
        </c:dLbls>
        <c:marker val="1"/>
        <c:smooth val="0"/>
        <c:axId val="1565290448"/>
        <c:axId val="1565298608"/>
      </c:lineChart>
      <c:catAx>
        <c:axId val="15652904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MX"/>
          </a:p>
        </c:txPr>
        <c:crossAx val="1565298608"/>
        <c:crosses val="autoZero"/>
        <c:auto val="1"/>
        <c:lblAlgn val="ctr"/>
        <c:lblOffset val="100"/>
        <c:noMultiLvlLbl val="0"/>
      </c:catAx>
      <c:valAx>
        <c:axId val="1565298608"/>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MX"/>
          </a:p>
        </c:txPr>
        <c:crossAx val="1565290448"/>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s-MX"/>
          </a:p>
        </c:txPr>
      </c:dTable>
      <c:spPr>
        <a:noFill/>
        <a:ln>
          <a:noFill/>
        </a:ln>
        <a:effectLst/>
      </c:spPr>
    </c:plotArea>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image" Target="../media/image13.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image" Target="../media/image13.jp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E9E94-80A2-41BC-937E-39A7C9929EE3}" type="doc">
      <dgm:prSet loTypeId="urn:microsoft.com/office/officeart/2008/layout/HexagonCluster" loCatId="relationship" qsTypeId="urn:microsoft.com/office/officeart/2005/8/quickstyle/simple5" qsCatId="simple" csTypeId="urn:microsoft.com/office/officeart/2005/8/colors/accent0_2" csCatId="mainScheme" phldr="1"/>
      <dgm:spPr/>
      <dgm:t>
        <a:bodyPr/>
        <a:lstStyle/>
        <a:p>
          <a:endParaRPr lang="es-MX"/>
        </a:p>
      </dgm:t>
    </dgm:pt>
    <dgm:pt modelId="{ADBCEC9F-59BE-4658-BC4C-F25B9BC1FE4C}">
      <dgm:prSet phldrT="[Texto]"/>
      <dgm:spPr/>
      <dgm:t>
        <a:bodyPr/>
        <a:lstStyle/>
        <a:p>
          <a:r>
            <a:rPr lang="es-MX" b="1" i="0" dirty="0" smtClean="0"/>
            <a:t>Fuertes Lluvias</a:t>
          </a:r>
          <a:endParaRPr lang="es-MX" dirty="0"/>
        </a:p>
      </dgm:t>
    </dgm:pt>
    <dgm:pt modelId="{78BD79DA-6E58-4247-BD5C-363B1AD1452D}" type="parTrans" cxnId="{E7796A58-D49A-4F02-956D-14A64B71E414}">
      <dgm:prSet/>
      <dgm:spPr/>
      <dgm:t>
        <a:bodyPr/>
        <a:lstStyle/>
        <a:p>
          <a:endParaRPr lang="es-MX"/>
        </a:p>
      </dgm:t>
    </dgm:pt>
    <dgm:pt modelId="{3CD34164-0F8A-4015-8939-F99BEDD38584}" type="sibTrans" cxnId="{E7796A58-D49A-4F02-956D-14A64B71E414}">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0000" r="-20000"/>
          </a:stretch>
        </a:blipFill>
      </dgm:spPr>
      <dgm:t>
        <a:bodyPr/>
        <a:lstStyle/>
        <a:p>
          <a:endParaRPr lang="es-MX"/>
        </a:p>
      </dgm:t>
    </dgm:pt>
    <dgm:pt modelId="{615C62FE-E161-4680-B081-7C55DFA146B9}">
      <dgm:prSet phldrT="[Texto]"/>
      <dgm:spPr/>
      <dgm:t>
        <a:bodyPr/>
        <a:lstStyle/>
        <a:p>
          <a:r>
            <a:rPr lang="es-MX" b="1" i="0" dirty="0" smtClean="0"/>
            <a:t>Vientos Fuertes</a:t>
          </a:r>
          <a:endParaRPr lang="es-MX" dirty="0"/>
        </a:p>
      </dgm:t>
    </dgm:pt>
    <dgm:pt modelId="{8460E1BC-FC9F-47F5-9E6A-9B0FBCC82C52}" type="parTrans" cxnId="{BF962B57-E049-424D-AF17-1A0495A6A35F}">
      <dgm:prSet/>
      <dgm:spPr/>
      <dgm:t>
        <a:bodyPr/>
        <a:lstStyle/>
        <a:p>
          <a:endParaRPr lang="es-MX"/>
        </a:p>
      </dgm:t>
    </dgm:pt>
    <dgm:pt modelId="{A35C631F-D8A1-4BA8-AE20-E279A094CA37}" type="sibTrans" cxnId="{BF962B57-E049-424D-AF17-1A0495A6A35F}">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36000" b="-36000"/>
          </a:stretch>
        </a:blipFill>
      </dgm:spPr>
      <dgm:t>
        <a:bodyPr/>
        <a:lstStyle/>
        <a:p>
          <a:endParaRPr lang="es-MX"/>
        </a:p>
      </dgm:t>
    </dgm:pt>
    <dgm:pt modelId="{D8F915F3-2F82-41F3-A265-9C49934E683C}">
      <dgm:prSet phldrT="[Texto]"/>
      <dgm:spPr/>
      <dgm:t>
        <a:bodyPr/>
        <a:lstStyle/>
        <a:p>
          <a:r>
            <a:rPr lang="es-MX" b="1" i="0" dirty="0" smtClean="0"/>
            <a:t>Marejada</a:t>
          </a:r>
          <a:endParaRPr lang="es-MX" dirty="0"/>
        </a:p>
      </dgm:t>
    </dgm:pt>
    <dgm:pt modelId="{A66DADC3-45D1-4818-97A1-947C2813A355}" type="parTrans" cxnId="{9C1AECD2-D667-4112-9984-72D6730AC6E7}">
      <dgm:prSet/>
      <dgm:spPr/>
      <dgm:t>
        <a:bodyPr/>
        <a:lstStyle/>
        <a:p>
          <a:endParaRPr lang="es-MX"/>
        </a:p>
      </dgm:t>
    </dgm:pt>
    <dgm:pt modelId="{AB5BDD7D-50A0-409F-B8BE-EBD11D0FC0D6}" type="sibTrans" cxnId="{9C1AECD2-D667-4112-9984-72D6730AC6E7}">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36000" r="-36000"/>
          </a:stretch>
        </a:blipFill>
      </dgm:spPr>
      <dgm:t>
        <a:bodyPr/>
        <a:lstStyle/>
        <a:p>
          <a:endParaRPr lang="es-MX"/>
        </a:p>
      </dgm:t>
    </dgm:pt>
    <dgm:pt modelId="{DCDEBEF3-ADEF-476C-BB7E-12F4F5BE0A71}" type="pres">
      <dgm:prSet presAssocID="{771E9E94-80A2-41BC-937E-39A7C9929EE3}" presName="Name0" presStyleCnt="0">
        <dgm:presLayoutVars>
          <dgm:chMax val="21"/>
          <dgm:chPref val="21"/>
        </dgm:presLayoutVars>
      </dgm:prSet>
      <dgm:spPr/>
    </dgm:pt>
    <dgm:pt modelId="{4CF31EBC-98A1-4D67-9C6F-35C3E734348E}" type="pres">
      <dgm:prSet presAssocID="{ADBCEC9F-59BE-4658-BC4C-F25B9BC1FE4C}" presName="text1" presStyleCnt="0"/>
      <dgm:spPr/>
    </dgm:pt>
    <dgm:pt modelId="{BA919DE7-C84C-4E48-BDA6-056D9429DC68}" type="pres">
      <dgm:prSet presAssocID="{ADBCEC9F-59BE-4658-BC4C-F25B9BC1FE4C}" presName="textRepeatNode" presStyleLbl="alignNode1" presStyleIdx="0" presStyleCnt="3">
        <dgm:presLayoutVars>
          <dgm:chMax val="0"/>
          <dgm:chPref val="0"/>
          <dgm:bulletEnabled val="1"/>
        </dgm:presLayoutVars>
      </dgm:prSet>
      <dgm:spPr/>
      <dgm:t>
        <a:bodyPr/>
        <a:lstStyle/>
        <a:p>
          <a:endParaRPr lang="es-MX"/>
        </a:p>
      </dgm:t>
    </dgm:pt>
    <dgm:pt modelId="{C8CB4525-093D-4D97-B4E3-0AA525EB4787}" type="pres">
      <dgm:prSet presAssocID="{ADBCEC9F-59BE-4658-BC4C-F25B9BC1FE4C}" presName="textaccent1" presStyleCnt="0"/>
      <dgm:spPr/>
    </dgm:pt>
    <dgm:pt modelId="{66DD63A8-C6D9-4474-A991-5D1A03577863}" type="pres">
      <dgm:prSet presAssocID="{ADBCEC9F-59BE-4658-BC4C-F25B9BC1FE4C}" presName="accentRepeatNode" presStyleLbl="solidAlignAcc1" presStyleIdx="0" presStyleCnt="6"/>
      <dgm:spPr/>
    </dgm:pt>
    <dgm:pt modelId="{3624E7F8-6A00-46F7-BC5E-A3D06EAA0A0D}" type="pres">
      <dgm:prSet presAssocID="{3CD34164-0F8A-4015-8939-F99BEDD38584}" presName="image1" presStyleCnt="0"/>
      <dgm:spPr/>
    </dgm:pt>
    <dgm:pt modelId="{582FA0B0-B1BB-4D8F-8C86-FA3D4681B3EB}" type="pres">
      <dgm:prSet presAssocID="{3CD34164-0F8A-4015-8939-F99BEDD38584}" presName="imageRepeatNode" presStyleLbl="alignAcc1" presStyleIdx="0" presStyleCnt="3"/>
      <dgm:spPr/>
    </dgm:pt>
    <dgm:pt modelId="{B0EB2EBA-CDEA-4543-92E4-2A0D72A3FF5A}" type="pres">
      <dgm:prSet presAssocID="{3CD34164-0F8A-4015-8939-F99BEDD38584}" presName="imageaccent1" presStyleCnt="0"/>
      <dgm:spPr/>
    </dgm:pt>
    <dgm:pt modelId="{F49A1E0B-34EE-43D1-B9AE-E0397B5308BE}" type="pres">
      <dgm:prSet presAssocID="{3CD34164-0F8A-4015-8939-F99BEDD38584}" presName="accentRepeatNode" presStyleLbl="solidAlignAcc1" presStyleIdx="1" presStyleCnt="6"/>
      <dgm:spPr/>
    </dgm:pt>
    <dgm:pt modelId="{34362627-7124-4982-BBC1-5EBCFFA954ED}" type="pres">
      <dgm:prSet presAssocID="{615C62FE-E161-4680-B081-7C55DFA146B9}" presName="text2" presStyleCnt="0"/>
      <dgm:spPr/>
    </dgm:pt>
    <dgm:pt modelId="{648C3EE8-6359-4360-AB0D-186A99865EA5}" type="pres">
      <dgm:prSet presAssocID="{615C62FE-E161-4680-B081-7C55DFA146B9}" presName="textRepeatNode" presStyleLbl="alignNode1" presStyleIdx="1" presStyleCnt="3">
        <dgm:presLayoutVars>
          <dgm:chMax val="0"/>
          <dgm:chPref val="0"/>
          <dgm:bulletEnabled val="1"/>
        </dgm:presLayoutVars>
      </dgm:prSet>
      <dgm:spPr/>
      <dgm:t>
        <a:bodyPr/>
        <a:lstStyle/>
        <a:p>
          <a:endParaRPr lang="es-MX"/>
        </a:p>
      </dgm:t>
    </dgm:pt>
    <dgm:pt modelId="{9C01588A-BC99-4664-9131-5A53F843A623}" type="pres">
      <dgm:prSet presAssocID="{615C62FE-E161-4680-B081-7C55DFA146B9}" presName="textaccent2" presStyleCnt="0"/>
      <dgm:spPr/>
    </dgm:pt>
    <dgm:pt modelId="{301A9129-DC64-4C37-801B-9395F499F388}" type="pres">
      <dgm:prSet presAssocID="{615C62FE-E161-4680-B081-7C55DFA146B9}" presName="accentRepeatNode" presStyleLbl="solidAlignAcc1" presStyleIdx="2" presStyleCnt="6"/>
      <dgm:spPr/>
    </dgm:pt>
    <dgm:pt modelId="{7552FC50-D48D-4283-BA91-534A62C1D9BA}" type="pres">
      <dgm:prSet presAssocID="{A35C631F-D8A1-4BA8-AE20-E279A094CA37}" presName="image2" presStyleCnt="0"/>
      <dgm:spPr/>
    </dgm:pt>
    <dgm:pt modelId="{64D77868-D02C-47B6-9099-F7E3D5754B76}" type="pres">
      <dgm:prSet presAssocID="{A35C631F-D8A1-4BA8-AE20-E279A094CA37}" presName="imageRepeatNode" presStyleLbl="alignAcc1" presStyleIdx="1" presStyleCnt="3"/>
      <dgm:spPr/>
    </dgm:pt>
    <dgm:pt modelId="{4E04419F-39E6-4EC6-8689-267CA316FADC}" type="pres">
      <dgm:prSet presAssocID="{A35C631F-D8A1-4BA8-AE20-E279A094CA37}" presName="imageaccent2" presStyleCnt="0"/>
      <dgm:spPr/>
    </dgm:pt>
    <dgm:pt modelId="{7AEA7E07-2039-4D2C-A4ED-8E0E4ACAE883}" type="pres">
      <dgm:prSet presAssocID="{A35C631F-D8A1-4BA8-AE20-E279A094CA37}" presName="accentRepeatNode" presStyleLbl="solidAlignAcc1" presStyleIdx="3" presStyleCnt="6"/>
      <dgm:spPr/>
    </dgm:pt>
    <dgm:pt modelId="{1FFE747C-3AA1-4897-AF97-BDF8601FB7CF}" type="pres">
      <dgm:prSet presAssocID="{D8F915F3-2F82-41F3-A265-9C49934E683C}" presName="text3" presStyleCnt="0"/>
      <dgm:spPr/>
    </dgm:pt>
    <dgm:pt modelId="{81323E8C-41B3-4222-918E-C3E0068ACEA2}" type="pres">
      <dgm:prSet presAssocID="{D8F915F3-2F82-41F3-A265-9C49934E683C}" presName="textRepeatNode" presStyleLbl="alignNode1" presStyleIdx="2" presStyleCnt="3">
        <dgm:presLayoutVars>
          <dgm:chMax val="0"/>
          <dgm:chPref val="0"/>
          <dgm:bulletEnabled val="1"/>
        </dgm:presLayoutVars>
      </dgm:prSet>
      <dgm:spPr/>
      <dgm:t>
        <a:bodyPr/>
        <a:lstStyle/>
        <a:p>
          <a:endParaRPr lang="es-MX"/>
        </a:p>
      </dgm:t>
    </dgm:pt>
    <dgm:pt modelId="{3354DE15-469A-4688-851D-9B484CF96FE8}" type="pres">
      <dgm:prSet presAssocID="{D8F915F3-2F82-41F3-A265-9C49934E683C}" presName="textaccent3" presStyleCnt="0"/>
      <dgm:spPr/>
    </dgm:pt>
    <dgm:pt modelId="{77533321-2D1E-4D2E-9303-8A1CC92D5944}" type="pres">
      <dgm:prSet presAssocID="{D8F915F3-2F82-41F3-A265-9C49934E683C}" presName="accentRepeatNode" presStyleLbl="solidAlignAcc1" presStyleIdx="4" presStyleCnt="6"/>
      <dgm:spPr/>
    </dgm:pt>
    <dgm:pt modelId="{2C9E71FB-6939-4875-B52C-4D062069C0C1}" type="pres">
      <dgm:prSet presAssocID="{AB5BDD7D-50A0-409F-B8BE-EBD11D0FC0D6}" presName="image3" presStyleCnt="0"/>
      <dgm:spPr/>
    </dgm:pt>
    <dgm:pt modelId="{87F97F7A-72D7-44FA-8A82-A32494A50188}" type="pres">
      <dgm:prSet presAssocID="{AB5BDD7D-50A0-409F-B8BE-EBD11D0FC0D6}" presName="imageRepeatNode" presStyleLbl="alignAcc1" presStyleIdx="2" presStyleCnt="3"/>
      <dgm:spPr/>
    </dgm:pt>
    <dgm:pt modelId="{2F8BCC09-3DA9-4BBE-B263-60D0B691A276}" type="pres">
      <dgm:prSet presAssocID="{AB5BDD7D-50A0-409F-B8BE-EBD11D0FC0D6}" presName="imageaccent3" presStyleCnt="0"/>
      <dgm:spPr/>
    </dgm:pt>
    <dgm:pt modelId="{25176DA2-3295-43C5-A711-17A45F8B8181}" type="pres">
      <dgm:prSet presAssocID="{AB5BDD7D-50A0-409F-B8BE-EBD11D0FC0D6}" presName="accentRepeatNode" presStyleLbl="solidAlignAcc1" presStyleIdx="5" presStyleCnt="6"/>
      <dgm:spPr/>
    </dgm:pt>
  </dgm:ptLst>
  <dgm:cxnLst>
    <dgm:cxn modelId="{49E1CBDE-07B9-455A-8630-D0C35C0440D5}" type="presOf" srcId="{A35C631F-D8A1-4BA8-AE20-E279A094CA37}" destId="{64D77868-D02C-47B6-9099-F7E3D5754B76}" srcOrd="0" destOrd="0" presId="urn:microsoft.com/office/officeart/2008/layout/HexagonCluster"/>
    <dgm:cxn modelId="{2EEEEAC5-271B-4CEA-99E7-85BABAB0C5BC}" type="presOf" srcId="{615C62FE-E161-4680-B081-7C55DFA146B9}" destId="{648C3EE8-6359-4360-AB0D-186A99865EA5}" srcOrd="0" destOrd="0" presId="urn:microsoft.com/office/officeart/2008/layout/HexagonCluster"/>
    <dgm:cxn modelId="{9C1AECD2-D667-4112-9984-72D6730AC6E7}" srcId="{771E9E94-80A2-41BC-937E-39A7C9929EE3}" destId="{D8F915F3-2F82-41F3-A265-9C49934E683C}" srcOrd="2" destOrd="0" parTransId="{A66DADC3-45D1-4818-97A1-947C2813A355}" sibTransId="{AB5BDD7D-50A0-409F-B8BE-EBD11D0FC0D6}"/>
    <dgm:cxn modelId="{D56A64A2-3241-4343-BB58-A21DF4FBD52F}" type="presOf" srcId="{771E9E94-80A2-41BC-937E-39A7C9929EE3}" destId="{DCDEBEF3-ADEF-476C-BB7E-12F4F5BE0A71}" srcOrd="0" destOrd="0" presId="urn:microsoft.com/office/officeart/2008/layout/HexagonCluster"/>
    <dgm:cxn modelId="{E7796A58-D49A-4F02-956D-14A64B71E414}" srcId="{771E9E94-80A2-41BC-937E-39A7C9929EE3}" destId="{ADBCEC9F-59BE-4658-BC4C-F25B9BC1FE4C}" srcOrd="0" destOrd="0" parTransId="{78BD79DA-6E58-4247-BD5C-363B1AD1452D}" sibTransId="{3CD34164-0F8A-4015-8939-F99BEDD38584}"/>
    <dgm:cxn modelId="{BF962B57-E049-424D-AF17-1A0495A6A35F}" srcId="{771E9E94-80A2-41BC-937E-39A7C9929EE3}" destId="{615C62FE-E161-4680-B081-7C55DFA146B9}" srcOrd="1" destOrd="0" parTransId="{8460E1BC-FC9F-47F5-9E6A-9B0FBCC82C52}" sibTransId="{A35C631F-D8A1-4BA8-AE20-E279A094CA37}"/>
    <dgm:cxn modelId="{1CF939E0-1AAA-4058-8FDA-7D26ACDB282C}" type="presOf" srcId="{ADBCEC9F-59BE-4658-BC4C-F25B9BC1FE4C}" destId="{BA919DE7-C84C-4E48-BDA6-056D9429DC68}" srcOrd="0" destOrd="0" presId="urn:microsoft.com/office/officeart/2008/layout/HexagonCluster"/>
    <dgm:cxn modelId="{3DE6BA38-3BC7-4DBA-9E8F-9CDCC7E40E7A}" type="presOf" srcId="{3CD34164-0F8A-4015-8939-F99BEDD38584}" destId="{582FA0B0-B1BB-4D8F-8C86-FA3D4681B3EB}" srcOrd="0" destOrd="0" presId="urn:microsoft.com/office/officeart/2008/layout/HexagonCluster"/>
    <dgm:cxn modelId="{7A37B29A-73A2-487F-8B5E-83FD8B8738EF}" type="presOf" srcId="{D8F915F3-2F82-41F3-A265-9C49934E683C}" destId="{81323E8C-41B3-4222-918E-C3E0068ACEA2}" srcOrd="0" destOrd="0" presId="urn:microsoft.com/office/officeart/2008/layout/HexagonCluster"/>
    <dgm:cxn modelId="{0CD473F9-8FFA-4B65-B457-07CD2636A91B}" type="presOf" srcId="{AB5BDD7D-50A0-409F-B8BE-EBD11D0FC0D6}" destId="{87F97F7A-72D7-44FA-8A82-A32494A50188}" srcOrd="0" destOrd="0" presId="urn:microsoft.com/office/officeart/2008/layout/HexagonCluster"/>
    <dgm:cxn modelId="{C5963CCD-A504-470C-823E-E42E2A62161A}" type="presParOf" srcId="{DCDEBEF3-ADEF-476C-BB7E-12F4F5BE0A71}" destId="{4CF31EBC-98A1-4D67-9C6F-35C3E734348E}" srcOrd="0" destOrd="0" presId="urn:microsoft.com/office/officeart/2008/layout/HexagonCluster"/>
    <dgm:cxn modelId="{D20592F9-ABDB-4C4F-904C-D30384120224}" type="presParOf" srcId="{4CF31EBC-98A1-4D67-9C6F-35C3E734348E}" destId="{BA919DE7-C84C-4E48-BDA6-056D9429DC68}" srcOrd="0" destOrd="0" presId="urn:microsoft.com/office/officeart/2008/layout/HexagonCluster"/>
    <dgm:cxn modelId="{08311960-104F-4BE9-AADD-7E4CCF49B26C}" type="presParOf" srcId="{DCDEBEF3-ADEF-476C-BB7E-12F4F5BE0A71}" destId="{C8CB4525-093D-4D97-B4E3-0AA525EB4787}" srcOrd="1" destOrd="0" presId="urn:microsoft.com/office/officeart/2008/layout/HexagonCluster"/>
    <dgm:cxn modelId="{E3EFC277-2686-45FA-89E8-A2B6B9DD13CC}" type="presParOf" srcId="{C8CB4525-093D-4D97-B4E3-0AA525EB4787}" destId="{66DD63A8-C6D9-4474-A991-5D1A03577863}" srcOrd="0" destOrd="0" presId="urn:microsoft.com/office/officeart/2008/layout/HexagonCluster"/>
    <dgm:cxn modelId="{06A527D6-39A2-447F-A334-2EAF77C0F089}" type="presParOf" srcId="{DCDEBEF3-ADEF-476C-BB7E-12F4F5BE0A71}" destId="{3624E7F8-6A00-46F7-BC5E-A3D06EAA0A0D}" srcOrd="2" destOrd="0" presId="urn:microsoft.com/office/officeart/2008/layout/HexagonCluster"/>
    <dgm:cxn modelId="{BBB3F7CA-EF40-4EC8-9A97-9EA5FFDA0987}" type="presParOf" srcId="{3624E7F8-6A00-46F7-BC5E-A3D06EAA0A0D}" destId="{582FA0B0-B1BB-4D8F-8C86-FA3D4681B3EB}" srcOrd="0" destOrd="0" presId="urn:microsoft.com/office/officeart/2008/layout/HexagonCluster"/>
    <dgm:cxn modelId="{5108099B-9881-4D6F-8F51-409B6272A310}" type="presParOf" srcId="{DCDEBEF3-ADEF-476C-BB7E-12F4F5BE0A71}" destId="{B0EB2EBA-CDEA-4543-92E4-2A0D72A3FF5A}" srcOrd="3" destOrd="0" presId="urn:microsoft.com/office/officeart/2008/layout/HexagonCluster"/>
    <dgm:cxn modelId="{61465FD0-9941-43EE-A548-68B1C3901A31}" type="presParOf" srcId="{B0EB2EBA-CDEA-4543-92E4-2A0D72A3FF5A}" destId="{F49A1E0B-34EE-43D1-B9AE-E0397B5308BE}" srcOrd="0" destOrd="0" presId="urn:microsoft.com/office/officeart/2008/layout/HexagonCluster"/>
    <dgm:cxn modelId="{83E10A17-F962-4172-863B-EC66E078D5F4}" type="presParOf" srcId="{DCDEBEF3-ADEF-476C-BB7E-12F4F5BE0A71}" destId="{34362627-7124-4982-BBC1-5EBCFFA954ED}" srcOrd="4" destOrd="0" presId="urn:microsoft.com/office/officeart/2008/layout/HexagonCluster"/>
    <dgm:cxn modelId="{F1F91B83-65BD-44F2-82C9-952AD886E841}" type="presParOf" srcId="{34362627-7124-4982-BBC1-5EBCFFA954ED}" destId="{648C3EE8-6359-4360-AB0D-186A99865EA5}" srcOrd="0" destOrd="0" presId="urn:microsoft.com/office/officeart/2008/layout/HexagonCluster"/>
    <dgm:cxn modelId="{77590CDA-F221-475D-80F5-34F3F23BBC1C}" type="presParOf" srcId="{DCDEBEF3-ADEF-476C-BB7E-12F4F5BE0A71}" destId="{9C01588A-BC99-4664-9131-5A53F843A623}" srcOrd="5" destOrd="0" presId="urn:microsoft.com/office/officeart/2008/layout/HexagonCluster"/>
    <dgm:cxn modelId="{1BDD542B-693D-4988-A0BE-407522A51551}" type="presParOf" srcId="{9C01588A-BC99-4664-9131-5A53F843A623}" destId="{301A9129-DC64-4C37-801B-9395F499F388}" srcOrd="0" destOrd="0" presId="urn:microsoft.com/office/officeart/2008/layout/HexagonCluster"/>
    <dgm:cxn modelId="{B6C74043-EBA3-4D2A-86C6-0D0FDB78C08F}" type="presParOf" srcId="{DCDEBEF3-ADEF-476C-BB7E-12F4F5BE0A71}" destId="{7552FC50-D48D-4283-BA91-534A62C1D9BA}" srcOrd="6" destOrd="0" presId="urn:microsoft.com/office/officeart/2008/layout/HexagonCluster"/>
    <dgm:cxn modelId="{8B1621E5-F993-45DE-A04F-FDE9EBC644AA}" type="presParOf" srcId="{7552FC50-D48D-4283-BA91-534A62C1D9BA}" destId="{64D77868-D02C-47B6-9099-F7E3D5754B76}" srcOrd="0" destOrd="0" presId="urn:microsoft.com/office/officeart/2008/layout/HexagonCluster"/>
    <dgm:cxn modelId="{76F96092-2902-4F67-84AC-D18681C36818}" type="presParOf" srcId="{DCDEBEF3-ADEF-476C-BB7E-12F4F5BE0A71}" destId="{4E04419F-39E6-4EC6-8689-267CA316FADC}" srcOrd="7" destOrd="0" presId="urn:microsoft.com/office/officeart/2008/layout/HexagonCluster"/>
    <dgm:cxn modelId="{E247276C-26BC-47B5-A607-7DBE6C7E0663}" type="presParOf" srcId="{4E04419F-39E6-4EC6-8689-267CA316FADC}" destId="{7AEA7E07-2039-4D2C-A4ED-8E0E4ACAE883}" srcOrd="0" destOrd="0" presId="urn:microsoft.com/office/officeart/2008/layout/HexagonCluster"/>
    <dgm:cxn modelId="{7FEEB953-D457-4D97-B499-ACE7B0007AAD}" type="presParOf" srcId="{DCDEBEF3-ADEF-476C-BB7E-12F4F5BE0A71}" destId="{1FFE747C-3AA1-4897-AF97-BDF8601FB7CF}" srcOrd="8" destOrd="0" presId="urn:microsoft.com/office/officeart/2008/layout/HexagonCluster"/>
    <dgm:cxn modelId="{473B0904-2D39-4628-A4C4-C6FCB0DBC100}" type="presParOf" srcId="{1FFE747C-3AA1-4897-AF97-BDF8601FB7CF}" destId="{81323E8C-41B3-4222-918E-C3E0068ACEA2}" srcOrd="0" destOrd="0" presId="urn:microsoft.com/office/officeart/2008/layout/HexagonCluster"/>
    <dgm:cxn modelId="{01A79002-B3C2-4900-B719-9B507EC1F048}" type="presParOf" srcId="{DCDEBEF3-ADEF-476C-BB7E-12F4F5BE0A71}" destId="{3354DE15-469A-4688-851D-9B484CF96FE8}" srcOrd="9" destOrd="0" presId="urn:microsoft.com/office/officeart/2008/layout/HexagonCluster"/>
    <dgm:cxn modelId="{EBEAE736-3397-4594-8D22-F36331854DAA}" type="presParOf" srcId="{3354DE15-469A-4688-851D-9B484CF96FE8}" destId="{77533321-2D1E-4D2E-9303-8A1CC92D5944}" srcOrd="0" destOrd="0" presId="urn:microsoft.com/office/officeart/2008/layout/HexagonCluster"/>
    <dgm:cxn modelId="{FEB37B8A-8C61-496E-850B-38A9914AC8CD}" type="presParOf" srcId="{DCDEBEF3-ADEF-476C-BB7E-12F4F5BE0A71}" destId="{2C9E71FB-6939-4875-B52C-4D062069C0C1}" srcOrd="10" destOrd="0" presId="urn:microsoft.com/office/officeart/2008/layout/HexagonCluster"/>
    <dgm:cxn modelId="{265B127B-86CD-4E0A-B5B8-8E0A0E0D32A2}" type="presParOf" srcId="{2C9E71FB-6939-4875-B52C-4D062069C0C1}" destId="{87F97F7A-72D7-44FA-8A82-A32494A50188}" srcOrd="0" destOrd="0" presId="urn:microsoft.com/office/officeart/2008/layout/HexagonCluster"/>
    <dgm:cxn modelId="{BFA463E8-237B-4944-80CD-3D1B736331EB}" type="presParOf" srcId="{DCDEBEF3-ADEF-476C-BB7E-12F4F5BE0A71}" destId="{2F8BCC09-3DA9-4BBE-B263-60D0B691A276}" srcOrd="11" destOrd="0" presId="urn:microsoft.com/office/officeart/2008/layout/HexagonCluster"/>
    <dgm:cxn modelId="{322B1A95-F2FB-4362-8229-B0C89F3795FE}" type="presParOf" srcId="{2F8BCC09-3DA9-4BBE-B263-60D0B691A276}" destId="{25176DA2-3295-43C5-A711-17A45F8B8181}"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19DE7-C84C-4E48-BDA6-056D9429DC68}">
      <dsp:nvSpPr>
        <dsp:cNvPr id="0" name=""/>
        <dsp:cNvSpPr/>
      </dsp:nvSpPr>
      <dsp:spPr>
        <a:xfrm>
          <a:off x="1952345" y="3341447"/>
          <a:ext cx="2283968" cy="1969178"/>
        </a:xfrm>
        <a:prstGeom prst="hexagon">
          <a:avLst>
            <a:gd name="adj" fmla="val 25000"/>
            <a:gd name="vf" fmla="val 115470"/>
          </a:avLst>
        </a:prstGeom>
        <a:gradFill rotWithShape="0">
          <a:gsLst>
            <a:gs pos="0">
              <a:schemeClr val="lt1">
                <a:hueOff val="0"/>
                <a:satOff val="0"/>
                <a:lumOff val="0"/>
                <a:alphaOff val="0"/>
                <a:tint val="98000"/>
                <a:lumMod val="114000"/>
              </a:schemeClr>
            </a:gs>
            <a:gs pos="100000">
              <a:schemeClr val="lt1">
                <a:hueOff val="0"/>
                <a:satOff val="0"/>
                <a:lumOff val="0"/>
                <a:alphaOff val="0"/>
                <a:shade val="90000"/>
                <a:lumMod val="84000"/>
              </a:schemeClr>
            </a:gs>
          </a:gsLst>
          <a:lin ang="5400000" scaled="0"/>
        </a:gradFill>
        <a:ln w="9525" cap="rnd" cmpd="sng" algn="ctr">
          <a:solidFill>
            <a:schemeClr val="dk2">
              <a:shade val="80000"/>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txBody>
        <a:bodyPr spcFirstLastPara="0" vert="horz" wrap="square" lIns="0" tIns="33020" rIns="0" bIns="33020" numCol="1" spcCol="1270" anchor="ctr" anchorCtr="0">
          <a:noAutofit/>
        </a:bodyPr>
        <a:lstStyle/>
        <a:p>
          <a:pPr lvl="0" algn="ctr" defTabSz="1155700">
            <a:lnSpc>
              <a:spcPct val="90000"/>
            </a:lnSpc>
            <a:spcBef>
              <a:spcPct val="0"/>
            </a:spcBef>
            <a:spcAft>
              <a:spcPct val="35000"/>
            </a:spcAft>
          </a:pPr>
          <a:r>
            <a:rPr lang="es-MX" sz="2600" b="1" i="0" kern="1200" dirty="0" smtClean="0"/>
            <a:t>Fuertes Lluvias</a:t>
          </a:r>
          <a:endParaRPr lang="es-MX" sz="2600" kern="1200" dirty="0"/>
        </a:p>
      </dsp:txBody>
      <dsp:txXfrm>
        <a:off x="2306774" y="3647026"/>
        <a:ext cx="1575110" cy="1358020"/>
      </dsp:txXfrm>
    </dsp:sp>
    <dsp:sp modelId="{66DD63A8-C6D9-4474-A991-5D1A03577863}">
      <dsp:nvSpPr>
        <dsp:cNvPr id="0" name=""/>
        <dsp:cNvSpPr/>
      </dsp:nvSpPr>
      <dsp:spPr>
        <a:xfrm>
          <a:off x="2011680" y="4210799"/>
          <a:ext cx="267411" cy="230474"/>
        </a:xfrm>
        <a:prstGeom prst="hexagon">
          <a:avLst>
            <a:gd name="adj" fmla="val 25000"/>
            <a:gd name="vf" fmla="val 115470"/>
          </a:avLst>
        </a:prstGeom>
        <a:solidFill>
          <a:schemeClr val="lt1">
            <a:hueOff val="0"/>
            <a:satOff val="0"/>
            <a:lumOff val="0"/>
            <a:alphaOff val="0"/>
          </a:schemeClr>
        </a:solidFill>
        <a:ln w="9525" cap="rnd" cmpd="sng" algn="ctr">
          <a:solidFill>
            <a:schemeClr val="dk2">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1">
          <a:scrgbClr r="0" g="0" b="0"/>
        </a:fillRef>
        <a:effectRef idx="3">
          <a:scrgbClr r="0" g="0" b="0"/>
        </a:effectRef>
        <a:fontRef idx="minor"/>
      </dsp:style>
    </dsp:sp>
    <dsp:sp modelId="{582FA0B0-B1BB-4D8F-8C86-FA3D4681B3EB}">
      <dsp:nvSpPr>
        <dsp:cNvPr id="0" name=""/>
        <dsp:cNvSpPr/>
      </dsp:nvSpPr>
      <dsp:spPr>
        <a:xfrm>
          <a:off x="0" y="2283761"/>
          <a:ext cx="2283968" cy="1969178"/>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0" r="-20000"/>
          </a:stretch>
        </a:blip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sp>
    <dsp:sp modelId="{F49A1E0B-34EE-43D1-B9AE-E0397B5308BE}">
      <dsp:nvSpPr>
        <dsp:cNvPr id="0" name=""/>
        <dsp:cNvSpPr/>
      </dsp:nvSpPr>
      <dsp:spPr>
        <a:xfrm>
          <a:off x="1554886" y="3992811"/>
          <a:ext cx="267411" cy="230474"/>
        </a:xfrm>
        <a:prstGeom prst="hexagon">
          <a:avLst>
            <a:gd name="adj" fmla="val 25000"/>
            <a:gd name="vf" fmla="val 115470"/>
          </a:avLst>
        </a:prstGeom>
        <a:solidFill>
          <a:schemeClr val="lt1">
            <a:hueOff val="0"/>
            <a:satOff val="0"/>
            <a:lumOff val="0"/>
            <a:alphaOff val="0"/>
          </a:schemeClr>
        </a:solidFill>
        <a:ln w="9525" cap="rnd" cmpd="sng" algn="ctr">
          <a:solidFill>
            <a:schemeClr val="dk2">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1">
          <a:scrgbClr r="0" g="0" b="0"/>
        </a:fillRef>
        <a:effectRef idx="3">
          <a:scrgbClr r="0" g="0" b="0"/>
        </a:effectRef>
        <a:fontRef idx="minor"/>
      </dsp:style>
    </dsp:sp>
    <dsp:sp modelId="{648C3EE8-6359-4360-AB0D-186A99865EA5}">
      <dsp:nvSpPr>
        <dsp:cNvPr id="0" name=""/>
        <dsp:cNvSpPr/>
      </dsp:nvSpPr>
      <dsp:spPr>
        <a:xfrm>
          <a:off x="3898188" y="2260350"/>
          <a:ext cx="2283968" cy="1969178"/>
        </a:xfrm>
        <a:prstGeom prst="hexagon">
          <a:avLst>
            <a:gd name="adj" fmla="val 25000"/>
            <a:gd name="vf" fmla="val 115470"/>
          </a:avLst>
        </a:prstGeom>
        <a:gradFill rotWithShape="0">
          <a:gsLst>
            <a:gs pos="0">
              <a:schemeClr val="lt1">
                <a:hueOff val="0"/>
                <a:satOff val="0"/>
                <a:lumOff val="0"/>
                <a:alphaOff val="0"/>
                <a:tint val="98000"/>
                <a:lumMod val="114000"/>
              </a:schemeClr>
            </a:gs>
            <a:gs pos="100000">
              <a:schemeClr val="lt1">
                <a:hueOff val="0"/>
                <a:satOff val="0"/>
                <a:lumOff val="0"/>
                <a:alphaOff val="0"/>
                <a:shade val="90000"/>
                <a:lumMod val="84000"/>
              </a:schemeClr>
            </a:gs>
          </a:gsLst>
          <a:lin ang="5400000" scaled="0"/>
        </a:gradFill>
        <a:ln w="9525" cap="rnd" cmpd="sng" algn="ctr">
          <a:solidFill>
            <a:schemeClr val="dk2">
              <a:shade val="80000"/>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txBody>
        <a:bodyPr spcFirstLastPara="0" vert="horz" wrap="square" lIns="0" tIns="33020" rIns="0" bIns="33020" numCol="1" spcCol="1270" anchor="ctr" anchorCtr="0">
          <a:noAutofit/>
        </a:bodyPr>
        <a:lstStyle/>
        <a:p>
          <a:pPr lvl="0" algn="ctr" defTabSz="1155700">
            <a:lnSpc>
              <a:spcPct val="90000"/>
            </a:lnSpc>
            <a:spcBef>
              <a:spcPct val="0"/>
            </a:spcBef>
            <a:spcAft>
              <a:spcPct val="35000"/>
            </a:spcAft>
          </a:pPr>
          <a:r>
            <a:rPr lang="es-MX" sz="2600" b="1" i="0" kern="1200" dirty="0" smtClean="0"/>
            <a:t>Vientos Fuertes</a:t>
          </a:r>
          <a:endParaRPr lang="es-MX" sz="2600" kern="1200" dirty="0"/>
        </a:p>
      </dsp:txBody>
      <dsp:txXfrm>
        <a:off x="4252617" y="2565929"/>
        <a:ext cx="1575110" cy="1358020"/>
      </dsp:txXfrm>
    </dsp:sp>
    <dsp:sp modelId="{301A9129-DC64-4C37-801B-9395F499F388}">
      <dsp:nvSpPr>
        <dsp:cNvPr id="0" name=""/>
        <dsp:cNvSpPr/>
      </dsp:nvSpPr>
      <dsp:spPr>
        <a:xfrm>
          <a:off x="5459577" y="3967318"/>
          <a:ext cx="267411" cy="230474"/>
        </a:xfrm>
        <a:prstGeom prst="hexagon">
          <a:avLst>
            <a:gd name="adj" fmla="val 25000"/>
            <a:gd name="vf" fmla="val 115470"/>
          </a:avLst>
        </a:prstGeom>
        <a:solidFill>
          <a:schemeClr val="lt1">
            <a:hueOff val="0"/>
            <a:satOff val="0"/>
            <a:lumOff val="0"/>
            <a:alphaOff val="0"/>
          </a:schemeClr>
        </a:solidFill>
        <a:ln w="9525" cap="rnd" cmpd="sng" algn="ctr">
          <a:solidFill>
            <a:schemeClr val="dk2">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1">
          <a:scrgbClr r="0" g="0" b="0"/>
        </a:fillRef>
        <a:effectRef idx="3">
          <a:scrgbClr r="0" g="0" b="0"/>
        </a:effectRef>
        <a:fontRef idx="minor"/>
      </dsp:style>
    </dsp:sp>
    <dsp:sp modelId="{64D77868-D02C-47B6-9099-F7E3D5754B76}">
      <dsp:nvSpPr>
        <dsp:cNvPr id="0" name=""/>
        <dsp:cNvSpPr/>
      </dsp:nvSpPr>
      <dsp:spPr>
        <a:xfrm>
          <a:off x="5844032" y="3341447"/>
          <a:ext cx="2283968" cy="1969178"/>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6000" b="-36000"/>
          </a:stretch>
        </a:blip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sp>
    <dsp:sp modelId="{7AEA7E07-2039-4D2C-A4ED-8E0E4ACAE883}">
      <dsp:nvSpPr>
        <dsp:cNvPr id="0" name=""/>
        <dsp:cNvSpPr/>
      </dsp:nvSpPr>
      <dsp:spPr>
        <a:xfrm>
          <a:off x="5903366" y="4210799"/>
          <a:ext cx="267411" cy="230474"/>
        </a:xfrm>
        <a:prstGeom prst="hexagon">
          <a:avLst>
            <a:gd name="adj" fmla="val 25000"/>
            <a:gd name="vf" fmla="val 115470"/>
          </a:avLst>
        </a:prstGeom>
        <a:solidFill>
          <a:schemeClr val="lt1">
            <a:hueOff val="0"/>
            <a:satOff val="0"/>
            <a:lumOff val="0"/>
            <a:alphaOff val="0"/>
          </a:schemeClr>
        </a:solidFill>
        <a:ln w="9525" cap="rnd" cmpd="sng" algn="ctr">
          <a:solidFill>
            <a:schemeClr val="dk2">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1">
          <a:scrgbClr r="0" g="0" b="0"/>
        </a:fillRef>
        <a:effectRef idx="3">
          <a:scrgbClr r="0" g="0" b="0"/>
        </a:effectRef>
        <a:fontRef idx="minor"/>
      </dsp:style>
    </dsp:sp>
    <dsp:sp modelId="{81323E8C-41B3-4222-918E-C3E0068ACEA2}">
      <dsp:nvSpPr>
        <dsp:cNvPr id="0" name=""/>
        <dsp:cNvSpPr/>
      </dsp:nvSpPr>
      <dsp:spPr>
        <a:xfrm>
          <a:off x="1952345" y="1183935"/>
          <a:ext cx="2283968" cy="1969178"/>
        </a:xfrm>
        <a:prstGeom prst="hexagon">
          <a:avLst>
            <a:gd name="adj" fmla="val 25000"/>
            <a:gd name="vf" fmla="val 115470"/>
          </a:avLst>
        </a:prstGeom>
        <a:gradFill rotWithShape="0">
          <a:gsLst>
            <a:gs pos="0">
              <a:schemeClr val="lt1">
                <a:hueOff val="0"/>
                <a:satOff val="0"/>
                <a:lumOff val="0"/>
                <a:alphaOff val="0"/>
                <a:tint val="98000"/>
                <a:lumMod val="114000"/>
              </a:schemeClr>
            </a:gs>
            <a:gs pos="100000">
              <a:schemeClr val="lt1">
                <a:hueOff val="0"/>
                <a:satOff val="0"/>
                <a:lumOff val="0"/>
                <a:alphaOff val="0"/>
                <a:shade val="90000"/>
                <a:lumMod val="84000"/>
              </a:schemeClr>
            </a:gs>
          </a:gsLst>
          <a:lin ang="5400000" scaled="0"/>
        </a:gradFill>
        <a:ln w="9525" cap="rnd" cmpd="sng" algn="ctr">
          <a:solidFill>
            <a:schemeClr val="dk2">
              <a:shade val="80000"/>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txBody>
        <a:bodyPr spcFirstLastPara="0" vert="horz" wrap="square" lIns="0" tIns="33020" rIns="0" bIns="33020" numCol="1" spcCol="1270" anchor="ctr" anchorCtr="0">
          <a:noAutofit/>
        </a:bodyPr>
        <a:lstStyle/>
        <a:p>
          <a:pPr lvl="0" algn="ctr" defTabSz="1155700">
            <a:lnSpc>
              <a:spcPct val="90000"/>
            </a:lnSpc>
            <a:spcBef>
              <a:spcPct val="0"/>
            </a:spcBef>
            <a:spcAft>
              <a:spcPct val="35000"/>
            </a:spcAft>
          </a:pPr>
          <a:r>
            <a:rPr lang="es-MX" sz="2600" b="1" i="0" kern="1200" dirty="0" smtClean="0"/>
            <a:t>Marejada</a:t>
          </a:r>
          <a:endParaRPr lang="es-MX" sz="2600" kern="1200" dirty="0"/>
        </a:p>
      </dsp:txBody>
      <dsp:txXfrm>
        <a:off x="2306774" y="1489514"/>
        <a:ext cx="1575110" cy="1358020"/>
      </dsp:txXfrm>
    </dsp:sp>
    <dsp:sp modelId="{77533321-2D1E-4D2E-9303-8A1CC92D5944}">
      <dsp:nvSpPr>
        <dsp:cNvPr id="0" name=""/>
        <dsp:cNvSpPr/>
      </dsp:nvSpPr>
      <dsp:spPr>
        <a:xfrm>
          <a:off x="3500729" y="1226596"/>
          <a:ext cx="267411" cy="230474"/>
        </a:xfrm>
        <a:prstGeom prst="hexagon">
          <a:avLst>
            <a:gd name="adj" fmla="val 25000"/>
            <a:gd name="vf" fmla="val 115470"/>
          </a:avLst>
        </a:prstGeom>
        <a:solidFill>
          <a:schemeClr val="lt1">
            <a:hueOff val="0"/>
            <a:satOff val="0"/>
            <a:lumOff val="0"/>
            <a:alphaOff val="0"/>
          </a:schemeClr>
        </a:solidFill>
        <a:ln w="9525" cap="rnd" cmpd="sng" algn="ctr">
          <a:solidFill>
            <a:schemeClr val="dk2">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1">
          <a:scrgbClr r="0" g="0" b="0"/>
        </a:fillRef>
        <a:effectRef idx="3">
          <a:scrgbClr r="0" g="0" b="0"/>
        </a:effectRef>
        <a:fontRef idx="minor"/>
      </dsp:style>
    </dsp:sp>
    <dsp:sp modelId="{87F97F7A-72D7-44FA-8A82-A32494A50188}">
      <dsp:nvSpPr>
        <dsp:cNvPr id="0" name=""/>
        <dsp:cNvSpPr/>
      </dsp:nvSpPr>
      <dsp:spPr>
        <a:xfrm>
          <a:off x="3898188" y="108040"/>
          <a:ext cx="2283968" cy="1969178"/>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6000" r="-36000"/>
          </a:stretch>
        </a:blip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sp>
    <dsp:sp modelId="{25176DA2-3295-43C5-A711-17A45F8B8181}">
      <dsp:nvSpPr>
        <dsp:cNvPr id="0" name=""/>
        <dsp:cNvSpPr/>
      </dsp:nvSpPr>
      <dsp:spPr>
        <a:xfrm>
          <a:off x="3965651" y="972710"/>
          <a:ext cx="267411" cy="230474"/>
        </a:xfrm>
        <a:prstGeom prst="hexagon">
          <a:avLst>
            <a:gd name="adj" fmla="val 25000"/>
            <a:gd name="vf" fmla="val 115470"/>
          </a:avLst>
        </a:prstGeom>
        <a:solidFill>
          <a:schemeClr val="lt1">
            <a:hueOff val="0"/>
            <a:satOff val="0"/>
            <a:lumOff val="0"/>
            <a:alphaOff val="0"/>
          </a:schemeClr>
        </a:solidFill>
        <a:ln w="9525" cap="rnd" cmpd="sng" algn="ctr">
          <a:solidFill>
            <a:schemeClr val="dk2">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3613875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0B9C86E-885C-4595-8D31-EF25C9D1D891}" type="datetimeFigureOut">
              <a:rPr lang="es-MX" smtClean="0"/>
              <a:t>07/10/2015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2863317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2051445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48231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1432124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16407513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1867435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2921688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1934965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314266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1719755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0B9C86E-885C-4595-8D31-EF25C9D1D891}" type="datetimeFigureOut">
              <a:rPr lang="es-MX" smtClean="0"/>
              <a:t>07/10/2015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1964832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0B9C86E-885C-4595-8D31-EF25C9D1D891}" type="datetimeFigureOut">
              <a:rPr lang="es-MX" smtClean="0"/>
              <a:t>07/10/2015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3217017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3"/>
          <p:cNvSpPr>
            <a:spLocks noGrp="1"/>
          </p:cNvSpPr>
          <p:nvPr>
            <p:ph type="ftr" sz="quarter" idx="11"/>
          </p:nvPr>
        </p:nvSpPr>
        <p:spPr/>
        <p:txBody>
          <a:bodyPr/>
          <a:lstStyle/>
          <a:p>
            <a:endParaRPr lang="es-MX"/>
          </a:p>
        </p:txBody>
      </p:sp>
      <p:sp>
        <p:nvSpPr>
          <p:cNvPr id="6" name="Slide Number Placeholder 4"/>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364378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2"/>
          <p:cNvSpPr>
            <a:spLocks noGrp="1"/>
          </p:cNvSpPr>
          <p:nvPr>
            <p:ph type="ftr" sz="quarter" idx="11"/>
          </p:nvPr>
        </p:nvSpPr>
        <p:spPr/>
        <p:txBody>
          <a:bodyPr/>
          <a:lstStyle/>
          <a:p>
            <a:endParaRPr lang="es-MX"/>
          </a:p>
        </p:txBody>
      </p:sp>
      <p:sp>
        <p:nvSpPr>
          <p:cNvPr id="6" name="Slide Number Placeholder 3"/>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3697201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50B9C86E-885C-4595-8D31-EF25C9D1D891}" type="datetimeFigureOut">
              <a:rPr lang="es-MX" smtClean="0"/>
              <a:t>07/10/2015</a:t>
            </a:fld>
            <a:endParaRPr lang="es-MX"/>
          </a:p>
        </p:txBody>
      </p:sp>
      <p:sp>
        <p:nvSpPr>
          <p:cNvPr id="5" name="Footer Placeholder 5"/>
          <p:cNvSpPr>
            <a:spLocks noGrp="1"/>
          </p:cNvSpPr>
          <p:nvPr>
            <p:ph type="ftr" sz="quarter" idx="11"/>
          </p:nvPr>
        </p:nvSpPr>
        <p:spPr/>
        <p:txBody>
          <a:bodyPr/>
          <a:lstStyle/>
          <a:p>
            <a:endParaRPr lang="es-MX"/>
          </a:p>
        </p:txBody>
      </p:sp>
      <p:sp>
        <p:nvSpPr>
          <p:cNvPr id="6" name="Slide Number Placeholder 6"/>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2854190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0B9C86E-885C-4595-8D31-EF25C9D1D891}" type="datetimeFigureOut">
              <a:rPr lang="es-MX" smtClean="0"/>
              <a:t>07/10/2015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55F8CFE6-EC1C-4F9E-8AA1-F21A5FA75A14}" type="slidenum">
              <a:rPr lang="es-MX" smtClean="0"/>
              <a:t>‹Nº›</a:t>
            </a:fld>
            <a:endParaRPr lang="es-MX"/>
          </a:p>
        </p:txBody>
      </p:sp>
    </p:spTree>
    <p:extLst>
      <p:ext uri="{BB962C8B-B14F-4D97-AF65-F5344CB8AC3E}">
        <p14:creationId xmlns:p14="http://schemas.microsoft.com/office/powerpoint/2010/main" val="3558546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0B9C86E-885C-4595-8D31-EF25C9D1D891}" type="datetimeFigureOut">
              <a:rPr lang="es-MX" smtClean="0"/>
              <a:t>07/10/2015</a:t>
            </a:fld>
            <a:endParaRPr lang="es-MX"/>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MX"/>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5F8CFE6-EC1C-4F9E-8AA1-F21A5FA75A14}" type="slidenum">
              <a:rPr lang="es-MX" smtClean="0"/>
              <a:t>‹Nº›</a:t>
            </a:fld>
            <a:endParaRPr lang="es-MX"/>
          </a:p>
        </p:txBody>
      </p:sp>
    </p:spTree>
    <p:extLst>
      <p:ext uri="{BB962C8B-B14F-4D97-AF65-F5344CB8AC3E}">
        <p14:creationId xmlns:p14="http://schemas.microsoft.com/office/powerpoint/2010/main" val="1432485787"/>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p:cNvSpPr txBox="1"/>
          <p:nvPr/>
        </p:nvSpPr>
        <p:spPr>
          <a:xfrm>
            <a:off x="4913725" y="953036"/>
            <a:ext cx="7278275" cy="1446550"/>
          </a:xfrm>
          <a:prstGeom prst="rect">
            <a:avLst/>
          </a:prstGeom>
          <a:noFill/>
        </p:spPr>
        <p:txBody>
          <a:bodyPr wrap="none" rtlCol="0">
            <a:spAutoFit/>
          </a:bodyPr>
          <a:lstStyle/>
          <a:p>
            <a:r>
              <a:rPr lang="es-MX" sz="8800" dirty="0" smtClean="0">
                <a:latin typeface="Felix Titling" panose="04060505060202020A04" pitchFamily="82" charset="0"/>
              </a:rPr>
              <a:t>Huracanes</a:t>
            </a:r>
            <a:r>
              <a:rPr lang="es-MX" sz="3200" dirty="0" smtClean="0"/>
              <a:t> </a:t>
            </a:r>
            <a:endParaRPr lang="es-MX" sz="3200" dirty="0"/>
          </a:p>
        </p:txBody>
      </p:sp>
    </p:spTree>
    <p:extLst>
      <p:ext uri="{BB962C8B-B14F-4D97-AF65-F5344CB8AC3E}">
        <p14:creationId xmlns:p14="http://schemas.microsoft.com/office/powerpoint/2010/main" val="934820111"/>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7826" y="997130"/>
            <a:ext cx="6484986" cy="4863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2606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latin typeface="Eras Medium ITC" panose="020B0602030504020804" pitchFamily="34" charset="0"/>
              </a:rPr>
              <a:t>¿Dónde se forman los huracanes?</a:t>
            </a:r>
            <a:endParaRPr lang="es-MX" dirty="0">
              <a:latin typeface="Eras Medium ITC" panose="020B0602030504020804" pitchFamily="34" charset="0"/>
            </a:endParaRPr>
          </a:p>
        </p:txBody>
      </p:sp>
      <p:sp>
        <p:nvSpPr>
          <p:cNvPr id="3" name="Marcador de contenido 2"/>
          <p:cNvSpPr>
            <a:spLocks noGrp="1"/>
          </p:cNvSpPr>
          <p:nvPr>
            <p:ph idx="1"/>
          </p:nvPr>
        </p:nvSpPr>
        <p:spPr>
          <a:xfrm>
            <a:off x="329589" y="1363602"/>
            <a:ext cx="10558805" cy="4195481"/>
          </a:xfrm>
        </p:spPr>
        <p:txBody>
          <a:bodyPr/>
          <a:lstStyle/>
          <a:p>
            <a:pPr algn="just"/>
            <a:r>
              <a:rPr lang="es-ES" sz="1800" dirty="0"/>
              <a:t>Los huracanes se forman en muchas regiones oceánicas del mundo. Así como existe la Cuenca del Atlántico existen otras 6 cuencas o áreas en las que se forman ciclones </a:t>
            </a:r>
            <a:r>
              <a:rPr lang="es-ES" sz="1800" dirty="0" smtClean="0"/>
              <a:t>tropicales. Sin </a:t>
            </a:r>
            <a:r>
              <a:rPr lang="es-ES" sz="1800" dirty="0"/>
              <a:t>embargo el nombre que reciben estos fenómenos atmosféricos depende de la región del mundo en que se formen</a:t>
            </a:r>
            <a:r>
              <a:rPr lang="es-ES" sz="1800" dirty="0" smtClean="0"/>
              <a:t>.</a:t>
            </a:r>
          </a:p>
          <a:p>
            <a:pPr algn="just"/>
            <a:endParaRPr lang="es-MX" dirty="0"/>
          </a:p>
        </p:txBody>
      </p:sp>
      <p:sp>
        <p:nvSpPr>
          <p:cNvPr id="6" name="Rectángulo 5"/>
          <p:cNvSpPr/>
          <p:nvPr/>
        </p:nvSpPr>
        <p:spPr>
          <a:xfrm>
            <a:off x="5949631" y="2499649"/>
            <a:ext cx="6096000" cy="3970318"/>
          </a:xfrm>
          <a:prstGeom prst="rect">
            <a:avLst/>
          </a:prstGeom>
        </p:spPr>
        <p:txBody>
          <a:bodyPr>
            <a:spAutoFit/>
          </a:bodyPr>
          <a:lstStyle/>
          <a:p>
            <a:pPr algn="just"/>
            <a:r>
              <a:rPr lang="es-ES" dirty="0" smtClean="0"/>
              <a:t>Zonas geográficas donde se forman los huracanes</a:t>
            </a:r>
          </a:p>
          <a:p>
            <a:pPr marL="342900" indent="-342900" algn="just">
              <a:buFont typeface="+mj-lt"/>
              <a:buAutoNum type="arabicPeriod"/>
            </a:pPr>
            <a:r>
              <a:rPr lang="es-ES" dirty="0" smtClean="0"/>
              <a:t>Cuenca del Atlántico</a:t>
            </a:r>
          </a:p>
          <a:p>
            <a:pPr marL="342900" indent="-342900" algn="just">
              <a:buFont typeface="+mj-lt"/>
              <a:buAutoNum type="arabicPeriod"/>
            </a:pPr>
            <a:r>
              <a:rPr lang="es-ES" dirty="0" smtClean="0"/>
              <a:t>Noroeste de la Cuenca del Pacífico (de México a la línea de cambio de fecha)</a:t>
            </a:r>
          </a:p>
          <a:p>
            <a:pPr marL="342900" indent="-342900" algn="just">
              <a:buFont typeface="+mj-lt"/>
              <a:buAutoNum type="arabicPeriod"/>
            </a:pPr>
            <a:r>
              <a:rPr lang="es-ES" dirty="0" smtClean="0"/>
              <a:t>Noroeste de la Cuenca del Pacífico (de la línea de cambio de fecha)</a:t>
            </a:r>
          </a:p>
          <a:p>
            <a:pPr marL="342900" indent="-342900" algn="just">
              <a:buFont typeface="+mj-lt"/>
              <a:buAutoNum type="arabicPeriod"/>
            </a:pPr>
            <a:r>
              <a:rPr lang="es-ES" dirty="0" smtClean="0"/>
              <a:t>Norte del Océano Índico (incluyendo la bahía de Bengala y el mar de Arabia)</a:t>
            </a:r>
          </a:p>
          <a:p>
            <a:pPr marL="342900" indent="-342900" algn="just">
              <a:buFont typeface="+mj-lt"/>
              <a:buAutoNum type="arabicPeriod"/>
            </a:pPr>
            <a:r>
              <a:rPr lang="es-ES" dirty="0" smtClean="0"/>
              <a:t>Suroeste del Océano Índico (de África a 100° este)</a:t>
            </a:r>
          </a:p>
          <a:p>
            <a:pPr marL="342900" indent="-342900" algn="just">
              <a:buFont typeface="+mj-lt"/>
              <a:buAutoNum type="arabicPeriod"/>
            </a:pPr>
            <a:r>
              <a:rPr lang="es-ES" dirty="0" smtClean="0"/>
              <a:t>Suroeste de la cuenca indo/australiana (100 °E-142°E)</a:t>
            </a:r>
          </a:p>
          <a:p>
            <a:pPr marL="342900" indent="-342900" algn="just">
              <a:buFont typeface="+mj-lt"/>
              <a:buAutoNum type="arabicPeriod"/>
            </a:pPr>
            <a:r>
              <a:rPr lang="es-ES" dirty="0" smtClean="0"/>
              <a:t>Cuenca australiana/suroeste del Pacífico (142°E-120°O)</a:t>
            </a:r>
            <a:endParaRPr lang="es-MX" dirty="0"/>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432" y="3163666"/>
            <a:ext cx="5268356" cy="2642283"/>
          </a:xfrm>
          <a:prstGeom prst="rect">
            <a:avLst/>
          </a:prstGeom>
        </p:spPr>
      </p:pic>
    </p:spTree>
    <p:extLst>
      <p:ext uri="{BB962C8B-B14F-4D97-AF65-F5344CB8AC3E}">
        <p14:creationId xmlns:p14="http://schemas.microsoft.com/office/powerpoint/2010/main" val="398896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5206049" cy="855577"/>
          </a:xfrm>
        </p:spPr>
        <p:txBody>
          <a:bodyPr/>
          <a:lstStyle/>
          <a:p>
            <a:pPr algn="ctr"/>
            <a:r>
              <a:rPr lang="es-MX" dirty="0" smtClean="0">
                <a:latin typeface="Eras Medium ITC" panose="020B0602030504020804" pitchFamily="34" charset="0"/>
              </a:rPr>
              <a:t>Efectos asociados con el huracán</a:t>
            </a:r>
            <a:endParaRPr lang="es-MX" dirty="0">
              <a:latin typeface="Eras Medium ITC" panose="020B0602030504020804" pitchFamily="34" charset="0"/>
            </a:endParaRPr>
          </a:p>
        </p:txBody>
      </p:sp>
      <p:graphicFrame>
        <p:nvGraphicFramePr>
          <p:cNvPr id="5" name="Diagrama 4"/>
          <p:cNvGraphicFramePr/>
          <p:nvPr>
            <p:extLst>
              <p:ext uri="{D42A27DB-BD31-4B8C-83A1-F6EECF244321}">
                <p14:modId xmlns:p14="http://schemas.microsoft.com/office/powerpoint/2010/main" val="3209521555"/>
              </p:ext>
            </p:extLst>
          </p:nvPr>
        </p:nvGraphicFramePr>
        <p:xfrm>
          <a:off x="1922834" y="71966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86040"/>
      </p:ext>
    </p:extLst>
  </p:cSld>
  <p:clrMapOvr>
    <a:masterClrMapping/>
  </p:clrMapOvr>
  <mc:AlternateContent xmlns:mc="http://schemas.openxmlformats.org/markup-compatibility/2006">
    <mc:Choice xmlns:p14="http://schemas.microsoft.com/office/powerpoint/2010/main" Requires="p14">
      <p:transition spd="slow" p14:dur="5000">
        <p:push dir="u"/>
        <p:sndAc>
          <p:stSnd>
            <p:snd r:embed="rId2" name="breeze.wav"/>
          </p:stSnd>
        </p:sndAc>
      </p:transition>
    </mc:Choice>
    <mc:Fallback>
      <p:transition spd="slow">
        <p:push dir="u"/>
        <p:sndAc>
          <p:stSnd>
            <p:snd r:embed="rId2" name="breez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ext uri="{BEBA8EAE-BF5A-486C-A8C5-ECC9F3942E4B}">
                <a14:imgProps xmlns:a14="http://schemas.microsoft.com/office/drawing/2010/main">
                  <a14:imgLayer r:embed="rId3">
                    <a14:imgEffect>
                      <a14:artisticPencilSketch/>
                    </a14:imgEffect>
                  </a14:imgLayer>
                </a14:imgProps>
              </a:ext>
            </a:extLst>
          </a:blip>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Eras Medium ITC" panose="020B0602030504020804" pitchFamily="34" charset="0"/>
              </a:rPr>
              <a:t>¿Qué es un huracán?</a:t>
            </a:r>
            <a:endParaRPr lang="es-MX" dirty="0">
              <a:latin typeface="Eras Medium ITC" panose="020B0602030504020804" pitchFamily="34" charset="0"/>
            </a:endParaRPr>
          </a:p>
        </p:txBody>
      </p:sp>
      <p:sp>
        <p:nvSpPr>
          <p:cNvPr id="3" name="Marcador de contenido 2"/>
          <p:cNvSpPr>
            <a:spLocks noGrp="1"/>
          </p:cNvSpPr>
          <p:nvPr>
            <p:ph idx="1"/>
          </p:nvPr>
        </p:nvSpPr>
        <p:spPr>
          <a:xfrm>
            <a:off x="748591" y="1661798"/>
            <a:ext cx="9788110" cy="4195481"/>
          </a:xfrm>
        </p:spPr>
        <p:txBody>
          <a:bodyPr>
            <a:noAutofit/>
          </a:bodyPr>
          <a:lstStyle/>
          <a:p>
            <a:pPr algn="just"/>
            <a:r>
              <a:rPr lang="es-ES" sz="3200" dirty="0"/>
              <a:t>El huracán es el más severo de los fenómenos meteorológicos conocidos como ciclones tropicales. Estos son sistemas de baja presión con actividad lluviosa y eléctrica cuyos vientos rotan antihorariamente (= en contra de las manecillas del reloj) en el hemisferio Norte. </a:t>
            </a:r>
            <a:r>
              <a:rPr lang="es-ES" sz="3200" dirty="0" smtClean="0"/>
              <a:t> </a:t>
            </a:r>
            <a:endParaRPr lang="es-ES" sz="3200" dirty="0"/>
          </a:p>
          <a:p>
            <a:pPr algn="just"/>
            <a:r>
              <a:rPr lang="es-ES" sz="3200" dirty="0" smtClean="0"/>
              <a:t>Inicia como depresión tropical, luego como ciclón tropical y culmina en huracán.</a:t>
            </a:r>
          </a:p>
        </p:txBody>
      </p:sp>
    </p:spTree>
    <p:extLst>
      <p:ext uri="{BB962C8B-B14F-4D97-AF65-F5344CB8AC3E}">
        <p14:creationId xmlns:p14="http://schemas.microsoft.com/office/powerpoint/2010/main" val="219338987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Eras Medium ITC" panose="020B0602030504020804" pitchFamily="34" charset="0"/>
              </a:rPr>
              <a:t>Gráfico de intensidad </a:t>
            </a:r>
            <a:endParaRPr lang="es-MX" dirty="0">
              <a:latin typeface="Eras Medium ITC" panose="020B0602030504020804" pitchFamily="34" charset="0"/>
            </a:endParaRPr>
          </a:p>
        </p:txBody>
      </p:sp>
      <p:graphicFrame>
        <p:nvGraphicFramePr>
          <p:cNvPr id="45" name="Gráfico 44"/>
          <p:cNvGraphicFramePr/>
          <p:nvPr>
            <p:extLst>
              <p:ext uri="{D42A27DB-BD31-4B8C-83A1-F6EECF244321}">
                <p14:modId xmlns:p14="http://schemas.microsoft.com/office/powerpoint/2010/main" val="3648124274"/>
              </p:ext>
            </p:extLst>
          </p:nvPr>
        </p:nvGraphicFramePr>
        <p:xfrm>
          <a:off x="2102339" y="1152983"/>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9863983"/>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latin typeface="Eras Medium ITC" panose="020B0602030504020804" pitchFamily="34" charset="0"/>
              </a:rPr>
              <a:t>Escala </a:t>
            </a:r>
            <a:r>
              <a:rPr lang="es-ES" dirty="0" err="1">
                <a:latin typeface="Eras Medium ITC" panose="020B0602030504020804" pitchFamily="34" charset="0"/>
              </a:rPr>
              <a:t>Saffir</a:t>
            </a:r>
            <a:r>
              <a:rPr lang="es-ES" dirty="0">
                <a:latin typeface="Eras Medium ITC" panose="020B0602030504020804" pitchFamily="34" charset="0"/>
              </a:rPr>
              <a:t>-Simpson</a:t>
            </a:r>
            <a:r>
              <a:rPr lang="es-ES" dirty="0"/>
              <a:t/>
            </a:r>
            <a:br>
              <a:rPr lang="es-ES" dirty="0"/>
            </a:br>
            <a:endParaRPr lang="es-MX" dirty="0"/>
          </a:p>
        </p:txBody>
      </p:sp>
      <p:sp>
        <p:nvSpPr>
          <p:cNvPr id="3" name="Marcador de contenido 2"/>
          <p:cNvSpPr>
            <a:spLocks noGrp="1"/>
          </p:cNvSpPr>
          <p:nvPr>
            <p:ph idx="1"/>
          </p:nvPr>
        </p:nvSpPr>
        <p:spPr/>
        <p:txBody>
          <a:bodyPr>
            <a:noAutofit/>
          </a:bodyPr>
          <a:lstStyle/>
          <a:p>
            <a:pPr marL="0" indent="0">
              <a:buNone/>
            </a:pPr>
            <a:r>
              <a:rPr lang="es-ES" sz="2800" dirty="0" smtClean="0"/>
              <a:t>     Categoría</a:t>
            </a:r>
            <a:r>
              <a:rPr lang="es-ES" sz="2800" dirty="0"/>
              <a:t>	Rango de velocidad de los vientos</a:t>
            </a:r>
          </a:p>
          <a:p>
            <a:r>
              <a:rPr lang="es-ES" sz="2800" dirty="0"/>
              <a:t>(kilómetros por hora)</a:t>
            </a:r>
          </a:p>
          <a:p>
            <a:pPr>
              <a:buFont typeface="Courier New" panose="02070309020205020404" pitchFamily="49" charset="0"/>
              <a:buChar char="o"/>
            </a:pPr>
            <a:r>
              <a:rPr lang="es-ES" sz="2800" dirty="0"/>
              <a:t>1	119-153</a:t>
            </a:r>
          </a:p>
          <a:p>
            <a:pPr>
              <a:buFont typeface="Courier New" panose="02070309020205020404" pitchFamily="49" charset="0"/>
              <a:buChar char="o"/>
            </a:pPr>
            <a:r>
              <a:rPr lang="es-ES" sz="2800" dirty="0"/>
              <a:t>2	154-177</a:t>
            </a:r>
          </a:p>
          <a:p>
            <a:pPr>
              <a:buFont typeface="Courier New" panose="02070309020205020404" pitchFamily="49" charset="0"/>
              <a:buChar char="o"/>
            </a:pPr>
            <a:r>
              <a:rPr lang="es-ES" sz="2800" dirty="0"/>
              <a:t>3	178-209</a:t>
            </a:r>
          </a:p>
          <a:p>
            <a:pPr>
              <a:buFont typeface="Courier New" panose="02070309020205020404" pitchFamily="49" charset="0"/>
              <a:buChar char="o"/>
            </a:pPr>
            <a:r>
              <a:rPr lang="es-ES" sz="2800" dirty="0"/>
              <a:t>4	210-250</a:t>
            </a:r>
          </a:p>
          <a:p>
            <a:pPr>
              <a:buFont typeface="Courier New" panose="02070309020205020404" pitchFamily="49" charset="0"/>
              <a:buChar char="o"/>
            </a:pPr>
            <a:r>
              <a:rPr lang="es-ES" sz="2800" dirty="0"/>
              <a:t>5	mayor de 250</a:t>
            </a:r>
            <a:endParaRPr lang="es-MX" sz="2800" dirty="0"/>
          </a:p>
        </p:txBody>
      </p:sp>
    </p:spTree>
    <p:extLst>
      <p:ext uri="{BB962C8B-B14F-4D97-AF65-F5344CB8AC3E}">
        <p14:creationId xmlns:p14="http://schemas.microsoft.com/office/powerpoint/2010/main" val="680966505"/>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latin typeface="Eras Medium ITC" panose="020B0602030504020804" pitchFamily="34" charset="0"/>
              </a:rPr>
              <a:t>¿Cómo se observan los ciclones tropicales?</a:t>
            </a:r>
            <a:r>
              <a:rPr lang="es-ES" b="1" dirty="0"/>
              <a:t/>
            </a:r>
            <a:br>
              <a:rPr lang="es-ES" b="1" dirty="0"/>
            </a:br>
            <a:r>
              <a:rPr lang="es-ES" dirty="0"/>
              <a:t/>
            </a:r>
            <a:br>
              <a:rPr lang="es-ES" dirty="0"/>
            </a:br>
            <a:endParaRPr lang="es-MX" dirty="0"/>
          </a:p>
        </p:txBody>
      </p:sp>
      <p:sp>
        <p:nvSpPr>
          <p:cNvPr id="3" name="Marcador de contenido 2"/>
          <p:cNvSpPr>
            <a:spLocks noGrp="1"/>
          </p:cNvSpPr>
          <p:nvPr>
            <p:ph idx="1"/>
          </p:nvPr>
        </p:nvSpPr>
        <p:spPr>
          <a:xfrm>
            <a:off x="646112" y="2123257"/>
            <a:ext cx="7527218" cy="4195481"/>
          </a:xfrm>
        </p:spPr>
        <p:txBody>
          <a:bodyPr>
            <a:normAutofit/>
          </a:bodyPr>
          <a:lstStyle/>
          <a:p>
            <a:pPr algn="just">
              <a:buFont typeface="Wingdings" panose="05000000000000000000" pitchFamily="2" charset="2"/>
              <a:buChar char="§"/>
            </a:pPr>
            <a:r>
              <a:rPr lang="es-ES" sz="1800" b="1" dirty="0"/>
              <a:t>Observaciones directas</a:t>
            </a:r>
            <a:r>
              <a:rPr lang="es-ES" sz="1800" dirty="0"/>
              <a:t>: se llevan a cabo por medio de aviones, barcos o boyas que determinan las dimensiones y velocidad de los vientos del ciclón tropical. Cuando el huracán hace contacto con la parte continental, las mediciones se hacen con estaciones meteorológicas; los radiosondas registran datos de las partes superiores del sistema (niveles altos de la atmósfera).</a:t>
            </a:r>
          </a:p>
          <a:p>
            <a:pPr algn="just">
              <a:buFont typeface="Wingdings" panose="05000000000000000000" pitchFamily="2" charset="2"/>
              <a:buChar char="§"/>
            </a:pPr>
            <a:endParaRPr lang="es-ES" sz="1800" dirty="0"/>
          </a:p>
          <a:p>
            <a:pPr algn="just">
              <a:buFont typeface="Wingdings" panose="05000000000000000000" pitchFamily="2" charset="2"/>
              <a:buChar char="§"/>
            </a:pPr>
            <a:r>
              <a:rPr lang="es-ES" sz="1800" b="1" dirty="0"/>
              <a:t>Observaciones indirectas</a:t>
            </a:r>
            <a:r>
              <a:rPr lang="es-ES" sz="1800" dirty="0"/>
              <a:t>: se realizan por medio de satélites meteorológicos y radares que detectan el comportamiento del sistema, así como sus características físicas.</a:t>
            </a:r>
            <a:endParaRPr lang="es-MX" sz="18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7901" y="2123257"/>
            <a:ext cx="3048000" cy="2286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13289239"/>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latin typeface="Eras Medium ITC" panose="020B0602030504020804" pitchFamily="34" charset="0"/>
              </a:rPr>
              <a:t>Nombre de los huracanes</a:t>
            </a:r>
            <a:endParaRPr lang="es-MX" dirty="0">
              <a:latin typeface="Eras Medium ITC" panose="020B0602030504020804" pitchFamily="34" charset="0"/>
            </a:endParaRPr>
          </a:p>
        </p:txBody>
      </p:sp>
      <p:sp>
        <p:nvSpPr>
          <p:cNvPr id="3" name="Marcador de contenido 2"/>
          <p:cNvSpPr>
            <a:spLocks noGrp="1"/>
          </p:cNvSpPr>
          <p:nvPr>
            <p:ph idx="1"/>
          </p:nvPr>
        </p:nvSpPr>
        <p:spPr>
          <a:xfrm>
            <a:off x="646111" y="2038851"/>
            <a:ext cx="7752301" cy="4195481"/>
          </a:xfrm>
        </p:spPr>
        <p:txBody>
          <a:bodyPr/>
          <a:lstStyle/>
          <a:p>
            <a:pPr algn="just"/>
            <a:r>
              <a:rPr lang="es-ES" dirty="0"/>
              <a:t>Los meteorólogos empezaron a nombrar los huracanes y tormentas tropicales para permitir facilidad de comunicación entre ellos y el público en general en áreas relacionadas con las previsiones, avisos y peligros. Al darle nombre a los huracanes, hay una reducción en la confusión sobre qué tormenta es la que se está describiendo</a:t>
            </a:r>
            <a:r>
              <a:rPr lang="es-ES" dirty="0" smtClean="0"/>
              <a:t>.</a:t>
            </a:r>
          </a:p>
          <a:p>
            <a:pPr algn="just"/>
            <a:r>
              <a:rPr lang="es-ES" dirty="0"/>
              <a:t>Los nombres permiten una mejor identificación entre los servicios meteorológicos y los usuarios que reciben la información (informes de alerta, información en general), ya que particularizan el fenómeno y de esa manera se conoce a cuál fenómeno se refieren los boletines de alerta.</a:t>
            </a:r>
            <a:endParaRPr lang="es-MX" dirty="0"/>
          </a:p>
        </p:txBody>
      </p:sp>
      <p:sp>
        <p:nvSpPr>
          <p:cNvPr id="4" name="Flecha a la derecha con muesca 3">
            <a:hlinkClick r:id="rId2" action="ppaction://hlinksldjump"/>
          </p:cNvPr>
          <p:cNvSpPr/>
          <p:nvPr/>
        </p:nvSpPr>
        <p:spPr>
          <a:xfrm>
            <a:off x="9087197" y="3277773"/>
            <a:ext cx="1927274" cy="1252025"/>
          </a:xfrm>
          <a:prstGeom prst="notched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rgbClr val="FF0000"/>
                </a:solidFill>
              </a:rPr>
              <a:t>Clic aquí</a:t>
            </a:r>
            <a:endParaRPr lang="es-MX" dirty="0">
              <a:solidFill>
                <a:srgbClr val="FF0000"/>
              </a:solidFill>
            </a:endParaRPr>
          </a:p>
        </p:txBody>
      </p:sp>
    </p:spTree>
    <p:extLst>
      <p:ext uri="{BB962C8B-B14F-4D97-AF65-F5344CB8AC3E}">
        <p14:creationId xmlns:p14="http://schemas.microsoft.com/office/powerpoint/2010/main" val="1360555989"/>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latin typeface="Eras Medium ITC" panose="020B0602030504020804" pitchFamily="34" charset="0"/>
              </a:rPr>
              <a:t>¿Cómo se desarrolló la idea de nombrar los huracanes?</a:t>
            </a:r>
            <a:endParaRPr lang="es-MX" dirty="0">
              <a:latin typeface="Eras Medium ITC" panose="020B0602030504020804" pitchFamily="34" charset="0"/>
            </a:endParaRPr>
          </a:p>
        </p:txBody>
      </p:sp>
      <p:sp>
        <p:nvSpPr>
          <p:cNvPr id="3" name="Marcador de contenido 2"/>
          <p:cNvSpPr>
            <a:spLocks noGrp="1"/>
          </p:cNvSpPr>
          <p:nvPr>
            <p:ph idx="1"/>
          </p:nvPr>
        </p:nvSpPr>
        <p:spPr>
          <a:xfrm>
            <a:off x="807891" y="2095121"/>
            <a:ext cx="6268159" cy="4195481"/>
          </a:xfrm>
        </p:spPr>
        <p:txBody>
          <a:bodyPr>
            <a:normAutofit fontScale="92500" lnSpcReduction="20000"/>
          </a:bodyPr>
          <a:lstStyle/>
          <a:p>
            <a:pPr algn="just">
              <a:buFont typeface="Wingdings" panose="05000000000000000000" pitchFamily="2" charset="2"/>
              <a:buChar char="q"/>
            </a:pPr>
            <a:r>
              <a:rPr lang="es-ES" sz="1800" dirty="0"/>
              <a:t>Por siglos, muchos huracanes en las Antillas eran nombrados por el santo del día en que afectaba el huracán. Por ejemplo, el "Huracán de Santa Ana", que azotó Puerto Rico con excepcional violencia el 26 de Julio de 1825, y "San Felipe" (el primero) y "San Felipe" (el segundo) que afectaron Puerto Rico ambos en Septiembre 13, el primero en 1876 y el segundo en 1928. Igualmente, el "Huracán de San Zenón", que destruyó la ciudad de Santo Domingo (República Dominicana), el día 3 de Septiembre de 1930.</a:t>
            </a:r>
          </a:p>
          <a:p>
            <a:pPr algn="just"/>
            <a:r>
              <a:rPr lang="es-ES" sz="1800" dirty="0"/>
              <a:t/>
            </a:r>
            <a:br>
              <a:rPr lang="es-ES" sz="1800" dirty="0"/>
            </a:br>
            <a:r>
              <a:rPr lang="es-ES" sz="1800" dirty="0"/>
              <a:t>La práctica de usar únicamente nombres de mujeres terminó en 1978 cuando se incluyó nombres de mujeres y de hombres en las listas de tormentas para el Pacífico Norte Oriental. En 1979 la Organización Meteorológica Mundial (OMM) y el Servicio Meteorológico de Estados Unidos (</a:t>
            </a:r>
            <a:r>
              <a:rPr lang="es-ES" sz="1800" dirty="0" err="1"/>
              <a:t>National</a:t>
            </a:r>
            <a:r>
              <a:rPr lang="es-ES" sz="1800" dirty="0"/>
              <a:t> </a:t>
            </a:r>
            <a:r>
              <a:rPr lang="es-ES" sz="1800" dirty="0" err="1"/>
              <a:t>Weather</a:t>
            </a:r>
            <a:r>
              <a:rPr lang="es-ES" sz="1800" dirty="0"/>
              <a:t> </a:t>
            </a:r>
            <a:r>
              <a:rPr lang="es-ES" sz="1800" dirty="0" err="1"/>
              <a:t>Service</a:t>
            </a:r>
            <a:r>
              <a:rPr lang="es-ES" sz="1800" dirty="0"/>
              <a:t>) incorporaron nombres alternos de hombres y mujeres.</a:t>
            </a:r>
            <a:endParaRPr lang="es-MX" sz="1800"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4917" y="1975630"/>
            <a:ext cx="3999914" cy="3937415"/>
          </a:xfrm>
          <a:prstGeom prst="rect">
            <a:avLst/>
          </a:prstGeom>
          <a:ln>
            <a:noFill/>
          </a:ln>
          <a:effectLst>
            <a:softEdge rad="112500"/>
          </a:effectLst>
        </p:spPr>
      </p:pic>
    </p:spTree>
    <p:extLst>
      <p:ext uri="{BB962C8B-B14F-4D97-AF65-F5344CB8AC3E}">
        <p14:creationId xmlns:p14="http://schemas.microsoft.com/office/powerpoint/2010/main" val="35252161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2" y="452718"/>
            <a:ext cx="3602332" cy="1400530"/>
          </a:xfrm>
        </p:spPr>
        <p:txBody>
          <a:bodyPr/>
          <a:lstStyle/>
          <a:p>
            <a:r>
              <a:rPr lang="es-MX" sz="2800" dirty="0" smtClean="0">
                <a:latin typeface="Eras Medium ITC" panose="020B0602030504020804" pitchFamily="34" charset="0"/>
              </a:rPr>
              <a:t>Nombre de huracanes 2012-2017</a:t>
            </a:r>
            <a:endParaRPr lang="es-MX" sz="2800" dirty="0">
              <a:latin typeface="Eras Medium ITC" panose="020B0602030504020804" pitchFamily="34" charset="0"/>
            </a:endParaRP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276880656"/>
              </p:ext>
            </p:extLst>
          </p:nvPr>
        </p:nvGraphicFramePr>
        <p:xfrm>
          <a:off x="425116" y="1954164"/>
          <a:ext cx="5460432" cy="4195762"/>
        </p:xfrm>
        <a:graphic>
          <a:graphicData uri="http://schemas.openxmlformats.org/drawingml/2006/table">
            <a:tbl>
              <a:tblPr>
                <a:tableStyleId>{69C7853C-536D-4A76-A0AE-DD22124D55A5}</a:tableStyleId>
              </a:tblPr>
              <a:tblGrid>
                <a:gridCol w="910072"/>
                <a:gridCol w="910072"/>
                <a:gridCol w="910072"/>
                <a:gridCol w="910072"/>
                <a:gridCol w="910072"/>
                <a:gridCol w="910072"/>
              </a:tblGrid>
              <a:tr h="237691">
                <a:tc>
                  <a:txBody>
                    <a:bodyPr/>
                    <a:lstStyle/>
                    <a:p>
                      <a:r>
                        <a:rPr lang="es-MX" sz="1200" dirty="0"/>
                        <a:t>2012</a:t>
                      </a:r>
                    </a:p>
                  </a:txBody>
                  <a:tcPr marL="25836" marR="25836" marT="25836" marB="25836" anchor="ctr"/>
                </a:tc>
                <a:tc>
                  <a:txBody>
                    <a:bodyPr/>
                    <a:lstStyle/>
                    <a:p>
                      <a:r>
                        <a:rPr lang="es-MX" sz="1200"/>
                        <a:t>2013</a:t>
                      </a:r>
                    </a:p>
                  </a:txBody>
                  <a:tcPr marL="25836" marR="25836" marT="25836" marB="25836" anchor="ctr"/>
                </a:tc>
                <a:tc>
                  <a:txBody>
                    <a:bodyPr/>
                    <a:lstStyle/>
                    <a:p>
                      <a:r>
                        <a:rPr lang="es-MX" sz="1200"/>
                        <a:t>2014</a:t>
                      </a:r>
                    </a:p>
                  </a:txBody>
                  <a:tcPr marL="25836" marR="25836" marT="25836" marB="25836" anchor="ctr"/>
                </a:tc>
                <a:tc>
                  <a:txBody>
                    <a:bodyPr/>
                    <a:lstStyle/>
                    <a:p>
                      <a:r>
                        <a:rPr lang="es-MX" sz="1200" dirty="0"/>
                        <a:t>2015</a:t>
                      </a:r>
                    </a:p>
                  </a:txBody>
                  <a:tcPr marL="25836" marR="25836" marT="25836" marB="25836" anchor="ctr"/>
                </a:tc>
                <a:tc>
                  <a:txBody>
                    <a:bodyPr/>
                    <a:lstStyle/>
                    <a:p>
                      <a:r>
                        <a:rPr lang="es-MX" sz="1200"/>
                        <a:t>2016</a:t>
                      </a:r>
                    </a:p>
                  </a:txBody>
                  <a:tcPr marL="25836" marR="25836" marT="25836" marB="25836" anchor="ctr"/>
                </a:tc>
                <a:tc>
                  <a:txBody>
                    <a:bodyPr/>
                    <a:lstStyle/>
                    <a:p>
                      <a:r>
                        <a:rPr lang="es-MX" sz="1200"/>
                        <a:t>2017</a:t>
                      </a:r>
                    </a:p>
                  </a:txBody>
                  <a:tcPr marL="25836" marR="25836" marT="25836" marB="25836" anchor="ctr"/>
                </a:tc>
              </a:tr>
              <a:tr h="3958071">
                <a:tc>
                  <a:txBody>
                    <a:bodyPr/>
                    <a:lstStyle/>
                    <a:p>
                      <a:pPr algn="l"/>
                      <a:r>
                        <a:rPr lang="es-MX" sz="1200"/>
                        <a:t>Alberto</a:t>
                      </a:r>
                      <a:br>
                        <a:rPr lang="es-MX" sz="1200"/>
                      </a:br>
                      <a:r>
                        <a:rPr lang="es-MX" sz="1200"/>
                        <a:t>Beryl</a:t>
                      </a:r>
                      <a:br>
                        <a:rPr lang="es-MX" sz="1200"/>
                      </a:br>
                      <a:r>
                        <a:rPr lang="es-MX" sz="1200"/>
                        <a:t>Chris</a:t>
                      </a:r>
                      <a:br>
                        <a:rPr lang="es-MX" sz="1200"/>
                      </a:br>
                      <a:r>
                        <a:rPr lang="es-MX" sz="1200"/>
                        <a:t>Debby</a:t>
                      </a:r>
                      <a:br>
                        <a:rPr lang="es-MX" sz="1200"/>
                      </a:br>
                      <a:r>
                        <a:rPr lang="es-MX" sz="1200"/>
                        <a:t>Ernesto</a:t>
                      </a:r>
                      <a:br>
                        <a:rPr lang="es-MX" sz="1200"/>
                      </a:br>
                      <a:r>
                        <a:rPr lang="es-MX" sz="1200"/>
                        <a:t>Florence</a:t>
                      </a:r>
                      <a:br>
                        <a:rPr lang="es-MX" sz="1200"/>
                      </a:br>
                      <a:r>
                        <a:rPr lang="es-MX" sz="1200"/>
                        <a:t>Gordon</a:t>
                      </a:r>
                      <a:br>
                        <a:rPr lang="es-MX" sz="1200"/>
                      </a:br>
                      <a:r>
                        <a:rPr lang="es-MX" sz="1200"/>
                        <a:t>Helene</a:t>
                      </a:r>
                      <a:br>
                        <a:rPr lang="es-MX" sz="1200"/>
                      </a:br>
                      <a:r>
                        <a:rPr lang="es-MX" sz="1200"/>
                        <a:t>Isaac</a:t>
                      </a:r>
                      <a:br>
                        <a:rPr lang="es-MX" sz="1200"/>
                      </a:br>
                      <a:r>
                        <a:rPr lang="es-MX" sz="1200"/>
                        <a:t>Joyce</a:t>
                      </a:r>
                      <a:br>
                        <a:rPr lang="es-MX" sz="1200"/>
                      </a:br>
                      <a:r>
                        <a:rPr lang="es-MX" sz="1200"/>
                        <a:t>Kirk</a:t>
                      </a:r>
                      <a:br>
                        <a:rPr lang="es-MX" sz="1200"/>
                      </a:br>
                      <a:r>
                        <a:rPr lang="es-MX" sz="1200"/>
                        <a:t>Leslie</a:t>
                      </a:r>
                      <a:br>
                        <a:rPr lang="es-MX" sz="1200"/>
                      </a:br>
                      <a:r>
                        <a:rPr lang="es-MX" sz="1200"/>
                        <a:t>Michael</a:t>
                      </a:r>
                      <a:br>
                        <a:rPr lang="es-MX" sz="1200"/>
                      </a:br>
                      <a:r>
                        <a:rPr lang="es-MX" sz="1200"/>
                        <a:t>Nadine</a:t>
                      </a:r>
                      <a:br>
                        <a:rPr lang="es-MX" sz="1200"/>
                      </a:br>
                      <a:r>
                        <a:rPr lang="es-MX" sz="1200"/>
                        <a:t>Oscar</a:t>
                      </a:r>
                      <a:br>
                        <a:rPr lang="es-MX" sz="1200"/>
                      </a:br>
                      <a:r>
                        <a:rPr lang="es-MX" sz="1200"/>
                        <a:t>Patty</a:t>
                      </a:r>
                      <a:br>
                        <a:rPr lang="es-MX" sz="1200"/>
                      </a:br>
                      <a:r>
                        <a:rPr lang="es-MX" sz="1200"/>
                        <a:t>Rafael</a:t>
                      </a:r>
                      <a:br>
                        <a:rPr lang="es-MX" sz="1200"/>
                      </a:br>
                      <a:r>
                        <a:rPr lang="es-MX" sz="1200"/>
                        <a:t>Sandy</a:t>
                      </a:r>
                      <a:br>
                        <a:rPr lang="es-MX" sz="1200"/>
                      </a:br>
                      <a:r>
                        <a:rPr lang="es-MX" sz="1200"/>
                        <a:t>Tony</a:t>
                      </a:r>
                      <a:br>
                        <a:rPr lang="es-MX" sz="1200"/>
                      </a:br>
                      <a:r>
                        <a:rPr lang="es-MX" sz="1200"/>
                        <a:t>Valerie</a:t>
                      </a:r>
                      <a:br>
                        <a:rPr lang="es-MX" sz="1200"/>
                      </a:br>
                      <a:r>
                        <a:rPr lang="es-MX" sz="1200"/>
                        <a:t>William</a:t>
                      </a:r>
                    </a:p>
                  </a:txBody>
                  <a:tcPr marL="25836" marR="25836" marT="25836" marB="25836"/>
                </a:tc>
                <a:tc>
                  <a:txBody>
                    <a:bodyPr/>
                    <a:lstStyle/>
                    <a:p>
                      <a:pPr algn="l"/>
                      <a:r>
                        <a:rPr lang="es-MX" sz="1200"/>
                        <a:t>Andrea</a:t>
                      </a:r>
                      <a:br>
                        <a:rPr lang="es-MX" sz="1200"/>
                      </a:br>
                      <a:r>
                        <a:rPr lang="es-MX" sz="1200"/>
                        <a:t>Barry</a:t>
                      </a:r>
                      <a:br>
                        <a:rPr lang="es-MX" sz="1200"/>
                      </a:br>
                      <a:r>
                        <a:rPr lang="es-MX" sz="1200"/>
                        <a:t>Chantal</a:t>
                      </a:r>
                      <a:br>
                        <a:rPr lang="es-MX" sz="1200"/>
                      </a:br>
                      <a:r>
                        <a:rPr lang="es-MX" sz="1200"/>
                        <a:t>Dean</a:t>
                      </a:r>
                      <a:br>
                        <a:rPr lang="es-MX" sz="1200"/>
                      </a:br>
                      <a:r>
                        <a:rPr lang="es-MX" sz="1200"/>
                        <a:t>Erin</a:t>
                      </a:r>
                      <a:br>
                        <a:rPr lang="es-MX" sz="1200"/>
                      </a:br>
                      <a:r>
                        <a:rPr lang="es-MX" sz="1200"/>
                        <a:t>Felix</a:t>
                      </a:r>
                      <a:br>
                        <a:rPr lang="es-MX" sz="1200"/>
                      </a:br>
                      <a:r>
                        <a:rPr lang="es-MX" sz="1200"/>
                        <a:t>Gabrielle</a:t>
                      </a:r>
                      <a:br>
                        <a:rPr lang="es-MX" sz="1200"/>
                      </a:br>
                      <a:r>
                        <a:rPr lang="es-MX" sz="1200"/>
                        <a:t>Humberto</a:t>
                      </a:r>
                      <a:br>
                        <a:rPr lang="es-MX" sz="1200"/>
                      </a:br>
                      <a:r>
                        <a:rPr lang="es-MX" sz="1200"/>
                        <a:t>Ingrid</a:t>
                      </a:r>
                      <a:br>
                        <a:rPr lang="es-MX" sz="1200"/>
                      </a:br>
                      <a:r>
                        <a:rPr lang="es-MX" sz="1200"/>
                        <a:t>Jerry</a:t>
                      </a:r>
                      <a:br>
                        <a:rPr lang="es-MX" sz="1200"/>
                      </a:br>
                      <a:r>
                        <a:rPr lang="es-MX" sz="1200"/>
                        <a:t>Karen</a:t>
                      </a:r>
                      <a:br>
                        <a:rPr lang="es-MX" sz="1200"/>
                      </a:br>
                      <a:r>
                        <a:rPr lang="es-MX" sz="1200"/>
                        <a:t>Lorenzo</a:t>
                      </a:r>
                      <a:br>
                        <a:rPr lang="es-MX" sz="1200"/>
                      </a:br>
                      <a:r>
                        <a:rPr lang="es-MX" sz="1200"/>
                        <a:t>Melissa</a:t>
                      </a:r>
                      <a:br>
                        <a:rPr lang="es-MX" sz="1200"/>
                      </a:br>
                      <a:r>
                        <a:rPr lang="es-MX" sz="1200"/>
                        <a:t>Noel</a:t>
                      </a:r>
                      <a:br>
                        <a:rPr lang="es-MX" sz="1200"/>
                      </a:br>
                      <a:r>
                        <a:rPr lang="es-MX" sz="1200"/>
                        <a:t>Olga</a:t>
                      </a:r>
                      <a:br>
                        <a:rPr lang="es-MX" sz="1200"/>
                      </a:br>
                      <a:r>
                        <a:rPr lang="es-MX" sz="1200"/>
                        <a:t>Pablo</a:t>
                      </a:r>
                      <a:br>
                        <a:rPr lang="es-MX" sz="1200"/>
                      </a:br>
                      <a:r>
                        <a:rPr lang="es-MX" sz="1200"/>
                        <a:t>Rebekah</a:t>
                      </a:r>
                      <a:br>
                        <a:rPr lang="es-MX" sz="1200"/>
                      </a:br>
                      <a:r>
                        <a:rPr lang="es-MX" sz="1200"/>
                        <a:t>Sebastien</a:t>
                      </a:r>
                      <a:br>
                        <a:rPr lang="es-MX" sz="1200"/>
                      </a:br>
                      <a:r>
                        <a:rPr lang="es-MX" sz="1200"/>
                        <a:t>Tanya</a:t>
                      </a:r>
                      <a:br>
                        <a:rPr lang="es-MX" sz="1200"/>
                      </a:br>
                      <a:r>
                        <a:rPr lang="es-MX" sz="1200"/>
                        <a:t>Van</a:t>
                      </a:r>
                      <a:br>
                        <a:rPr lang="es-MX" sz="1200"/>
                      </a:br>
                      <a:r>
                        <a:rPr lang="es-MX" sz="1200"/>
                        <a:t>Wendy</a:t>
                      </a:r>
                    </a:p>
                  </a:txBody>
                  <a:tcPr marL="25836" marR="25836" marT="25836" marB="25836"/>
                </a:tc>
                <a:tc>
                  <a:txBody>
                    <a:bodyPr/>
                    <a:lstStyle/>
                    <a:p>
                      <a:pPr algn="l"/>
                      <a:r>
                        <a:rPr lang="es-MX" sz="1200" dirty="0"/>
                        <a:t>Arthur</a:t>
                      </a:r>
                      <a:br>
                        <a:rPr lang="es-MX" sz="1200" dirty="0"/>
                      </a:br>
                      <a:r>
                        <a:rPr lang="es-MX" sz="1200" dirty="0"/>
                        <a:t>Bertha</a:t>
                      </a:r>
                      <a:br>
                        <a:rPr lang="es-MX" sz="1200" dirty="0"/>
                      </a:br>
                      <a:r>
                        <a:rPr lang="es-MX" sz="1200" dirty="0" err="1"/>
                        <a:t>Cristobal</a:t>
                      </a:r>
                      <a:r>
                        <a:rPr lang="es-MX" sz="1200" dirty="0"/>
                        <a:t/>
                      </a:r>
                      <a:br>
                        <a:rPr lang="es-MX" sz="1200" dirty="0"/>
                      </a:br>
                      <a:r>
                        <a:rPr lang="es-MX" sz="1200" dirty="0"/>
                        <a:t>Dolly</a:t>
                      </a:r>
                      <a:br>
                        <a:rPr lang="es-MX" sz="1200" dirty="0"/>
                      </a:br>
                      <a:r>
                        <a:rPr lang="es-MX" sz="1200" dirty="0" err="1"/>
                        <a:t>Edouard</a:t>
                      </a:r>
                      <a:r>
                        <a:rPr lang="es-MX" sz="1200" dirty="0"/>
                        <a:t/>
                      </a:r>
                      <a:br>
                        <a:rPr lang="es-MX" sz="1200" dirty="0"/>
                      </a:br>
                      <a:r>
                        <a:rPr lang="es-MX" sz="1200" dirty="0" err="1"/>
                        <a:t>Fay</a:t>
                      </a:r>
                      <a:r>
                        <a:rPr lang="es-MX" sz="1200" dirty="0"/>
                        <a:t/>
                      </a:r>
                      <a:br>
                        <a:rPr lang="es-MX" sz="1200" dirty="0"/>
                      </a:br>
                      <a:r>
                        <a:rPr lang="es-MX" sz="1200" dirty="0"/>
                        <a:t>Gonzalo</a:t>
                      </a:r>
                      <a:br>
                        <a:rPr lang="es-MX" sz="1200" dirty="0"/>
                      </a:br>
                      <a:r>
                        <a:rPr lang="es-MX" sz="1200" dirty="0" err="1"/>
                        <a:t>Hanna</a:t>
                      </a:r>
                      <a:r>
                        <a:rPr lang="es-MX" sz="1200" dirty="0"/>
                        <a:t/>
                      </a:r>
                      <a:br>
                        <a:rPr lang="es-MX" sz="1200" dirty="0"/>
                      </a:br>
                      <a:r>
                        <a:rPr lang="es-MX" sz="1200" dirty="0" err="1"/>
                        <a:t>Isaias</a:t>
                      </a:r>
                      <a:r>
                        <a:rPr lang="es-MX" sz="1200" dirty="0"/>
                        <a:t/>
                      </a:r>
                      <a:br>
                        <a:rPr lang="es-MX" sz="1200" dirty="0"/>
                      </a:br>
                      <a:r>
                        <a:rPr lang="es-MX" sz="1200" dirty="0" err="1"/>
                        <a:t>Josephine</a:t>
                      </a:r>
                      <a:r>
                        <a:rPr lang="es-MX" sz="1200" dirty="0"/>
                        <a:t/>
                      </a:r>
                      <a:br>
                        <a:rPr lang="es-MX" sz="1200" dirty="0"/>
                      </a:br>
                      <a:r>
                        <a:rPr lang="es-MX" sz="1200" dirty="0" err="1"/>
                        <a:t>Kyle</a:t>
                      </a:r>
                      <a:r>
                        <a:rPr lang="es-MX" sz="1200" dirty="0"/>
                        <a:t/>
                      </a:r>
                      <a:br>
                        <a:rPr lang="es-MX" sz="1200" dirty="0"/>
                      </a:br>
                      <a:r>
                        <a:rPr lang="es-MX" sz="1200" dirty="0"/>
                        <a:t>Laura</a:t>
                      </a:r>
                      <a:br>
                        <a:rPr lang="es-MX" sz="1200" dirty="0"/>
                      </a:br>
                      <a:r>
                        <a:rPr lang="es-MX" sz="1200" dirty="0"/>
                        <a:t>Marco</a:t>
                      </a:r>
                      <a:br>
                        <a:rPr lang="es-MX" sz="1200" dirty="0"/>
                      </a:br>
                      <a:r>
                        <a:rPr lang="es-MX" sz="1200" dirty="0"/>
                        <a:t>Nana</a:t>
                      </a:r>
                      <a:br>
                        <a:rPr lang="es-MX" sz="1200" dirty="0"/>
                      </a:br>
                      <a:r>
                        <a:rPr lang="es-MX" sz="1200" dirty="0"/>
                        <a:t>Omar</a:t>
                      </a:r>
                      <a:br>
                        <a:rPr lang="es-MX" sz="1200" dirty="0"/>
                      </a:br>
                      <a:r>
                        <a:rPr lang="es-MX" sz="1200" dirty="0"/>
                        <a:t>Paulette</a:t>
                      </a:r>
                      <a:br>
                        <a:rPr lang="es-MX" sz="1200" dirty="0"/>
                      </a:br>
                      <a:r>
                        <a:rPr lang="es-MX" sz="1200" dirty="0"/>
                        <a:t>Rene</a:t>
                      </a:r>
                      <a:br>
                        <a:rPr lang="es-MX" sz="1200" dirty="0"/>
                      </a:br>
                      <a:r>
                        <a:rPr lang="es-MX" sz="1200" dirty="0"/>
                        <a:t>Sally</a:t>
                      </a:r>
                      <a:br>
                        <a:rPr lang="es-MX" sz="1200" dirty="0"/>
                      </a:br>
                      <a:r>
                        <a:rPr lang="es-MX" sz="1200" dirty="0"/>
                        <a:t>Teddy</a:t>
                      </a:r>
                      <a:br>
                        <a:rPr lang="es-MX" sz="1200" dirty="0"/>
                      </a:br>
                      <a:r>
                        <a:rPr lang="es-MX" sz="1200" dirty="0"/>
                        <a:t>Vicky</a:t>
                      </a:r>
                      <a:br>
                        <a:rPr lang="es-MX" sz="1200" dirty="0"/>
                      </a:br>
                      <a:r>
                        <a:rPr lang="es-MX" sz="1200" dirty="0" err="1"/>
                        <a:t>Wilfred</a:t>
                      </a:r>
                      <a:endParaRPr lang="es-MX" sz="1200" dirty="0"/>
                    </a:p>
                  </a:txBody>
                  <a:tcPr marL="25836" marR="25836" marT="25836" marB="25836"/>
                </a:tc>
                <a:tc>
                  <a:txBody>
                    <a:bodyPr/>
                    <a:lstStyle/>
                    <a:p>
                      <a:pPr algn="l"/>
                      <a:r>
                        <a:rPr lang="es-MX" sz="1200" dirty="0"/>
                        <a:t>Ana</a:t>
                      </a:r>
                      <a:br>
                        <a:rPr lang="es-MX" sz="1200" dirty="0"/>
                      </a:br>
                      <a:r>
                        <a:rPr lang="es-MX" sz="1200" dirty="0"/>
                        <a:t>Bill</a:t>
                      </a:r>
                      <a:br>
                        <a:rPr lang="es-MX" sz="1200" dirty="0"/>
                      </a:br>
                      <a:r>
                        <a:rPr lang="es-MX" sz="1200" dirty="0" err="1"/>
                        <a:t>Claudette</a:t>
                      </a:r>
                      <a:r>
                        <a:rPr lang="es-MX" sz="1200" dirty="0"/>
                        <a:t/>
                      </a:r>
                      <a:br>
                        <a:rPr lang="es-MX" sz="1200" dirty="0"/>
                      </a:br>
                      <a:r>
                        <a:rPr lang="es-MX" sz="1200" dirty="0"/>
                        <a:t>Danny</a:t>
                      </a:r>
                      <a:br>
                        <a:rPr lang="es-MX" sz="1200" dirty="0"/>
                      </a:br>
                      <a:r>
                        <a:rPr lang="es-MX" sz="1200" dirty="0"/>
                        <a:t>Erika</a:t>
                      </a:r>
                      <a:br>
                        <a:rPr lang="es-MX" sz="1200" dirty="0"/>
                      </a:br>
                      <a:r>
                        <a:rPr lang="es-MX" sz="1200" dirty="0"/>
                        <a:t>Fred</a:t>
                      </a:r>
                      <a:br>
                        <a:rPr lang="es-MX" sz="1200" dirty="0"/>
                      </a:br>
                      <a:r>
                        <a:rPr lang="es-MX" sz="1200" dirty="0"/>
                        <a:t>Grace</a:t>
                      </a:r>
                      <a:br>
                        <a:rPr lang="es-MX" sz="1200" dirty="0"/>
                      </a:br>
                      <a:r>
                        <a:rPr lang="es-MX" sz="1200" dirty="0"/>
                        <a:t>Henri</a:t>
                      </a:r>
                      <a:br>
                        <a:rPr lang="es-MX" sz="1200" dirty="0"/>
                      </a:br>
                      <a:r>
                        <a:rPr lang="es-MX" sz="1200" dirty="0"/>
                        <a:t>Ida</a:t>
                      </a:r>
                      <a:br>
                        <a:rPr lang="es-MX" sz="1200" dirty="0"/>
                      </a:br>
                      <a:r>
                        <a:rPr lang="es-MX" sz="1200" dirty="0" err="1"/>
                        <a:t>Joaquin</a:t>
                      </a:r>
                      <a:r>
                        <a:rPr lang="es-MX" sz="1200" dirty="0"/>
                        <a:t/>
                      </a:r>
                      <a:br>
                        <a:rPr lang="es-MX" sz="1200" dirty="0"/>
                      </a:br>
                      <a:r>
                        <a:rPr lang="es-MX" sz="1200" dirty="0"/>
                        <a:t>Kate</a:t>
                      </a:r>
                      <a:br>
                        <a:rPr lang="es-MX" sz="1200" dirty="0"/>
                      </a:br>
                      <a:r>
                        <a:rPr lang="es-MX" sz="1200" dirty="0"/>
                        <a:t>Larry</a:t>
                      </a:r>
                      <a:br>
                        <a:rPr lang="es-MX" sz="1200" dirty="0"/>
                      </a:br>
                      <a:r>
                        <a:rPr lang="es-MX" sz="1200" dirty="0" err="1"/>
                        <a:t>Mindy</a:t>
                      </a:r>
                      <a:r>
                        <a:rPr lang="es-MX" sz="1200" dirty="0"/>
                        <a:t/>
                      </a:r>
                      <a:br>
                        <a:rPr lang="es-MX" sz="1200" dirty="0"/>
                      </a:br>
                      <a:r>
                        <a:rPr lang="es-MX" sz="1200" dirty="0"/>
                        <a:t>Nicholas</a:t>
                      </a:r>
                      <a:br>
                        <a:rPr lang="es-MX" sz="1200" dirty="0"/>
                      </a:br>
                      <a:r>
                        <a:rPr lang="es-MX" sz="1200" dirty="0" err="1"/>
                        <a:t>Odette</a:t>
                      </a:r>
                      <a:r>
                        <a:rPr lang="es-MX" sz="1200" dirty="0"/>
                        <a:t/>
                      </a:r>
                      <a:br>
                        <a:rPr lang="es-MX" sz="1200" dirty="0"/>
                      </a:br>
                      <a:r>
                        <a:rPr lang="es-MX" sz="1200" dirty="0"/>
                        <a:t>Peter</a:t>
                      </a:r>
                      <a:br>
                        <a:rPr lang="es-MX" sz="1200" dirty="0"/>
                      </a:br>
                      <a:r>
                        <a:rPr lang="es-MX" sz="1200" dirty="0"/>
                        <a:t>Rose</a:t>
                      </a:r>
                      <a:br>
                        <a:rPr lang="es-MX" sz="1200" dirty="0"/>
                      </a:br>
                      <a:r>
                        <a:rPr lang="es-MX" sz="1200" dirty="0"/>
                        <a:t>Sam</a:t>
                      </a:r>
                      <a:br>
                        <a:rPr lang="es-MX" sz="1200" dirty="0"/>
                      </a:br>
                      <a:r>
                        <a:rPr lang="es-MX" sz="1200" dirty="0"/>
                        <a:t>Teresa</a:t>
                      </a:r>
                      <a:br>
                        <a:rPr lang="es-MX" sz="1200" dirty="0"/>
                      </a:br>
                      <a:r>
                        <a:rPr lang="es-MX" sz="1200" dirty="0" err="1"/>
                        <a:t>Victor</a:t>
                      </a:r>
                      <a:r>
                        <a:rPr lang="es-MX" sz="1200" dirty="0"/>
                        <a:t/>
                      </a:r>
                      <a:br>
                        <a:rPr lang="es-MX" sz="1200" dirty="0"/>
                      </a:br>
                      <a:r>
                        <a:rPr lang="es-MX" sz="1200" dirty="0"/>
                        <a:t>Wanda</a:t>
                      </a:r>
                    </a:p>
                  </a:txBody>
                  <a:tcPr marL="25836" marR="25836" marT="25836" marB="25836"/>
                </a:tc>
                <a:tc>
                  <a:txBody>
                    <a:bodyPr/>
                    <a:lstStyle/>
                    <a:p>
                      <a:pPr algn="l"/>
                      <a:r>
                        <a:rPr lang="es-MX" sz="1200" dirty="0"/>
                        <a:t>Alex</a:t>
                      </a:r>
                      <a:br>
                        <a:rPr lang="es-MX" sz="1200" dirty="0"/>
                      </a:br>
                      <a:r>
                        <a:rPr lang="es-MX" sz="1200" dirty="0"/>
                        <a:t>Bonnie</a:t>
                      </a:r>
                      <a:br>
                        <a:rPr lang="es-MX" sz="1200" dirty="0"/>
                      </a:br>
                      <a:r>
                        <a:rPr lang="es-MX" sz="1200" dirty="0" err="1"/>
                        <a:t>Colin</a:t>
                      </a:r>
                      <a:r>
                        <a:rPr lang="es-MX" sz="1200" dirty="0"/>
                        <a:t/>
                      </a:r>
                      <a:br>
                        <a:rPr lang="es-MX" sz="1200" dirty="0"/>
                      </a:br>
                      <a:r>
                        <a:rPr lang="es-MX" sz="1200" dirty="0" err="1"/>
                        <a:t>Danielle</a:t>
                      </a:r>
                      <a:r>
                        <a:rPr lang="es-MX" sz="1200" dirty="0"/>
                        <a:t/>
                      </a:r>
                      <a:br>
                        <a:rPr lang="es-MX" sz="1200" dirty="0"/>
                      </a:br>
                      <a:r>
                        <a:rPr lang="es-MX" sz="1200" dirty="0" err="1"/>
                        <a:t>Earl</a:t>
                      </a:r>
                      <a:r>
                        <a:rPr lang="es-MX" sz="1200" dirty="0"/>
                        <a:t/>
                      </a:r>
                      <a:br>
                        <a:rPr lang="es-MX" sz="1200" dirty="0"/>
                      </a:br>
                      <a:r>
                        <a:rPr lang="es-MX" sz="1200" dirty="0"/>
                        <a:t>Fiona</a:t>
                      </a:r>
                      <a:br>
                        <a:rPr lang="es-MX" sz="1200" dirty="0"/>
                      </a:br>
                      <a:r>
                        <a:rPr lang="es-MX" sz="1200" dirty="0" err="1"/>
                        <a:t>Gaston</a:t>
                      </a:r>
                      <a:r>
                        <a:rPr lang="es-MX" sz="1200" dirty="0"/>
                        <a:t/>
                      </a:r>
                      <a:br>
                        <a:rPr lang="es-MX" sz="1200" dirty="0"/>
                      </a:br>
                      <a:r>
                        <a:rPr lang="es-MX" sz="1200" dirty="0" err="1"/>
                        <a:t>Hermine</a:t>
                      </a:r>
                      <a:r>
                        <a:rPr lang="es-MX" sz="1200" dirty="0"/>
                        <a:t/>
                      </a:r>
                      <a:br>
                        <a:rPr lang="es-MX" sz="1200" dirty="0"/>
                      </a:br>
                      <a:r>
                        <a:rPr lang="es-MX" sz="1200" dirty="0" err="1"/>
                        <a:t>Ian</a:t>
                      </a:r>
                      <a:r>
                        <a:rPr lang="es-MX" sz="1200" dirty="0"/>
                        <a:t/>
                      </a:r>
                      <a:br>
                        <a:rPr lang="es-MX" sz="1200" dirty="0"/>
                      </a:br>
                      <a:r>
                        <a:rPr lang="es-MX" sz="1200" dirty="0"/>
                        <a:t>Julia</a:t>
                      </a:r>
                      <a:br>
                        <a:rPr lang="es-MX" sz="1200" dirty="0"/>
                      </a:br>
                      <a:r>
                        <a:rPr lang="es-MX" sz="1200" dirty="0"/>
                        <a:t>Karl</a:t>
                      </a:r>
                      <a:br>
                        <a:rPr lang="es-MX" sz="1200" dirty="0"/>
                      </a:br>
                      <a:r>
                        <a:rPr lang="es-MX" sz="1200" dirty="0"/>
                        <a:t>Lisa</a:t>
                      </a:r>
                      <a:br>
                        <a:rPr lang="es-MX" sz="1200" dirty="0"/>
                      </a:br>
                      <a:r>
                        <a:rPr lang="es-MX" sz="1200" dirty="0"/>
                        <a:t>Matthew</a:t>
                      </a:r>
                      <a:br>
                        <a:rPr lang="es-MX" sz="1200" dirty="0"/>
                      </a:br>
                      <a:r>
                        <a:rPr lang="es-MX" sz="1200" dirty="0"/>
                        <a:t>Nicole</a:t>
                      </a:r>
                      <a:br>
                        <a:rPr lang="es-MX" sz="1200" dirty="0"/>
                      </a:br>
                      <a:r>
                        <a:rPr lang="es-MX" sz="1200" dirty="0"/>
                        <a:t>Otto</a:t>
                      </a:r>
                      <a:br>
                        <a:rPr lang="es-MX" sz="1200" dirty="0"/>
                      </a:br>
                      <a:r>
                        <a:rPr lang="es-MX" sz="1200" dirty="0"/>
                        <a:t>Paula</a:t>
                      </a:r>
                      <a:br>
                        <a:rPr lang="es-MX" sz="1200" dirty="0"/>
                      </a:br>
                      <a:r>
                        <a:rPr lang="es-MX" sz="1200" dirty="0"/>
                        <a:t>Richard</a:t>
                      </a:r>
                      <a:br>
                        <a:rPr lang="es-MX" sz="1200" dirty="0"/>
                      </a:br>
                      <a:r>
                        <a:rPr lang="es-MX" sz="1200" dirty="0" err="1"/>
                        <a:t>Shary</a:t>
                      </a:r>
                      <a:r>
                        <a:rPr lang="es-MX" sz="1200" dirty="0"/>
                        <a:t/>
                      </a:r>
                      <a:br>
                        <a:rPr lang="es-MX" sz="1200" dirty="0"/>
                      </a:br>
                      <a:r>
                        <a:rPr lang="es-MX" sz="1200" dirty="0" err="1"/>
                        <a:t>Tobias</a:t>
                      </a:r>
                      <a:r>
                        <a:rPr lang="es-MX" sz="1200" dirty="0"/>
                        <a:t/>
                      </a:r>
                      <a:br>
                        <a:rPr lang="es-MX" sz="1200" dirty="0"/>
                      </a:br>
                      <a:r>
                        <a:rPr lang="es-MX" sz="1200" dirty="0" err="1"/>
                        <a:t>Virginie</a:t>
                      </a:r>
                      <a:r>
                        <a:rPr lang="es-MX" sz="1200" dirty="0"/>
                        <a:t/>
                      </a:r>
                      <a:br>
                        <a:rPr lang="es-MX" sz="1200" dirty="0"/>
                      </a:br>
                      <a:r>
                        <a:rPr lang="es-MX" sz="1200" dirty="0"/>
                        <a:t>Walter</a:t>
                      </a:r>
                    </a:p>
                  </a:txBody>
                  <a:tcPr marL="25836" marR="25836" marT="25836" marB="25836"/>
                </a:tc>
                <a:tc>
                  <a:txBody>
                    <a:bodyPr/>
                    <a:lstStyle/>
                    <a:p>
                      <a:pPr algn="l"/>
                      <a:r>
                        <a:rPr lang="es-MX" sz="1200" dirty="0" err="1"/>
                        <a:t>Arlene</a:t>
                      </a:r>
                      <a:r>
                        <a:rPr lang="es-MX" sz="1200" dirty="0"/>
                        <a:t/>
                      </a:r>
                      <a:br>
                        <a:rPr lang="es-MX" sz="1200" dirty="0"/>
                      </a:br>
                      <a:r>
                        <a:rPr lang="es-MX" sz="1200" dirty="0" err="1"/>
                        <a:t>Bret</a:t>
                      </a:r>
                      <a:r>
                        <a:rPr lang="es-MX" sz="1200" dirty="0"/>
                        <a:t/>
                      </a:r>
                      <a:br>
                        <a:rPr lang="es-MX" sz="1200" dirty="0"/>
                      </a:br>
                      <a:r>
                        <a:rPr lang="es-MX" sz="1200" dirty="0"/>
                        <a:t>Cindy</a:t>
                      </a:r>
                      <a:br>
                        <a:rPr lang="es-MX" sz="1200" dirty="0"/>
                      </a:br>
                      <a:r>
                        <a:rPr lang="es-MX" sz="1200" dirty="0"/>
                        <a:t>Don</a:t>
                      </a:r>
                      <a:br>
                        <a:rPr lang="es-MX" sz="1200" dirty="0"/>
                      </a:br>
                      <a:r>
                        <a:rPr lang="es-MX" sz="1200" dirty="0"/>
                        <a:t>Emily</a:t>
                      </a:r>
                      <a:br>
                        <a:rPr lang="es-MX" sz="1200" dirty="0"/>
                      </a:br>
                      <a:r>
                        <a:rPr lang="es-MX" sz="1200" dirty="0"/>
                        <a:t>Franklin</a:t>
                      </a:r>
                      <a:br>
                        <a:rPr lang="es-MX" sz="1200" dirty="0"/>
                      </a:br>
                      <a:r>
                        <a:rPr lang="es-MX" sz="1200" dirty="0" err="1"/>
                        <a:t>Gert</a:t>
                      </a:r>
                      <a:r>
                        <a:rPr lang="es-MX" sz="1200" dirty="0"/>
                        <a:t/>
                      </a:r>
                      <a:br>
                        <a:rPr lang="es-MX" sz="1200" dirty="0"/>
                      </a:br>
                      <a:r>
                        <a:rPr lang="es-MX" sz="1200" dirty="0"/>
                        <a:t>Harvey</a:t>
                      </a:r>
                      <a:br>
                        <a:rPr lang="es-MX" sz="1200" dirty="0"/>
                      </a:br>
                      <a:r>
                        <a:rPr lang="es-MX" sz="1200" dirty="0"/>
                        <a:t>Irma</a:t>
                      </a:r>
                      <a:br>
                        <a:rPr lang="es-MX" sz="1200" dirty="0"/>
                      </a:br>
                      <a:r>
                        <a:rPr lang="es-MX" sz="1200" dirty="0" err="1"/>
                        <a:t>Jose</a:t>
                      </a:r>
                      <a:r>
                        <a:rPr lang="es-MX" sz="1200" dirty="0"/>
                        <a:t/>
                      </a:r>
                      <a:br>
                        <a:rPr lang="es-MX" sz="1200" dirty="0"/>
                      </a:br>
                      <a:r>
                        <a:rPr lang="es-MX" sz="1200" dirty="0"/>
                        <a:t>Katia</a:t>
                      </a:r>
                      <a:br>
                        <a:rPr lang="es-MX" sz="1200" dirty="0"/>
                      </a:br>
                      <a:r>
                        <a:rPr lang="es-MX" sz="1200" dirty="0"/>
                        <a:t>Lee</a:t>
                      </a:r>
                      <a:br>
                        <a:rPr lang="es-MX" sz="1200" dirty="0"/>
                      </a:br>
                      <a:r>
                        <a:rPr lang="es-MX" sz="1200" dirty="0" err="1"/>
                        <a:t>Maria</a:t>
                      </a:r>
                      <a:r>
                        <a:rPr lang="es-MX" sz="1200" dirty="0"/>
                        <a:t/>
                      </a:r>
                      <a:br>
                        <a:rPr lang="es-MX" sz="1200" dirty="0"/>
                      </a:br>
                      <a:r>
                        <a:rPr lang="es-MX" sz="1200" dirty="0" err="1"/>
                        <a:t>Nate</a:t>
                      </a:r>
                      <a:r>
                        <a:rPr lang="es-MX" sz="1200" dirty="0"/>
                        <a:t/>
                      </a:r>
                      <a:br>
                        <a:rPr lang="es-MX" sz="1200" dirty="0"/>
                      </a:br>
                      <a:r>
                        <a:rPr lang="es-MX" sz="1200" dirty="0" err="1"/>
                        <a:t>Ophelia</a:t>
                      </a:r>
                      <a:r>
                        <a:rPr lang="es-MX" sz="1200" dirty="0"/>
                        <a:t/>
                      </a:r>
                      <a:br>
                        <a:rPr lang="es-MX" sz="1200" dirty="0"/>
                      </a:br>
                      <a:r>
                        <a:rPr lang="es-MX" sz="1200" dirty="0" err="1"/>
                        <a:t>Philippe</a:t>
                      </a:r>
                      <a:r>
                        <a:rPr lang="es-MX" sz="1200" dirty="0"/>
                        <a:t/>
                      </a:r>
                      <a:br>
                        <a:rPr lang="es-MX" sz="1200" dirty="0"/>
                      </a:br>
                      <a:r>
                        <a:rPr lang="es-MX" sz="1200" dirty="0"/>
                        <a:t>Rina</a:t>
                      </a:r>
                      <a:br>
                        <a:rPr lang="es-MX" sz="1200" dirty="0"/>
                      </a:br>
                      <a:r>
                        <a:rPr lang="es-MX" sz="1200" dirty="0"/>
                        <a:t>Sean</a:t>
                      </a:r>
                      <a:br>
                        <a:rPr lang="es-MX" sz="1200" dirty="0"/>
                      </a:br>
                      <a:r>
                        <a:rPr lang="es-MX" sz="1200" dirty="0" err="1"/>
                        <a:t>Tammy</a:t>
                      </a:r>
                      <a:r>
                        <a:rPr lang="es-MX" sz="1200" dirty="0"/>
                        <a:t/>
                      </a:r>
                      <a:br>
                        <a:rPr lang="es-MX" sz="1200" dirty="0"/>
                      </a:br>
                      <a:r>
                        <a:rPr lang="es-MX" sz="1200" dirty="0" err="1"/>
                        <a:t>Vince</a:t>
                      </a:r>
                      <a:r>
                        <a:rPr lang="es-MX" sz="1200" dirty="0"/>
                        <a:t/>
                      </a:r>
                      <a:br>
                        <a:rPr lang="es-MX" sz="1200" dirty="0"/>
                      </a:br>
                      <a:r>
                        <a:rPr lang="es-MX" sz="1200" dirty="0"/>
                        <a:t>Whitney</a:t>
                      </a:r>
                    </a:p>
                  </a:txBody>
                  <a:tcPr marL="25836" marR="25836" marT="25836" marB="25836"/>
                </a:tc>
              </a:tr>
            </a:tbl>
          </a:graphicData>
        </a:graphic>
      </p:graphicFrame>
      <p:sp>
        <p:nvSpPr>
          <p:cNvPr id="5" name="Rectangle 1"/>
          <p:cNvSpPr>
            <a:spLocks noChangeArrowheads="1"/>
          </p:cNvSpPr>
          <p:nvPr/>
        </p:nvSpPr>
        <p:spPr bwMode="auto">
          <a:xfrm>
            <a:off x="0" y="43934"/>
            <a:ext cx="4251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38125"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dirty="0" smtClean="0">
              <a:ln>
                <a:noFill/>
              </a:ln>
              <a:solidFill>
                <a:schemeClr val="tx1"/>
              </a:solidFill>
              <a:effectLst/>
              <a:latin typeface="Arial" panose="020B0604020202020204" pitchFamily="34" charset="0"/>
            </a:endParaRPr>
          </a:p>
        </p:txBody>
      </p:sp>
      <p:sp>
        <p:nvSpPr>
          <p:cNvPr id="7" name="Título 1"/>
          <p:cNvSpPr txBox="1">
            <a:spLocks/>
          </p:cNvSpPr>
          <p:nvPr/>
        </p:nvSpPr>
        <p:spPr>
          <a:xfrm>
            <a:off x="6735078" y="553634"/>
            <a:ext cx="3602332"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800" dirty="0">
                <a:latin typeface="Eras Medium ITC" panose="020B0602030504020804" pitchFamily="34" charset="0"/>
              </a:rPr>
              <a:t>Para el Pacífico norte oriental, las listas son:</a:t>
            </a:r>
            <a:endParaRPr lang="es-MX" sz="2800" dirty="0">
              <a:latin typeface="Eras Medium ITC" panose="020B0602030504020804" pitchFamily="3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720569436"/>
              </p:ext>
            </p:extLst>
          </p:nvPr>
        </p:nvGraphicFramePr>
        <p:xfrm>
          <a:off x="6735078" y="1954164"/>
          <a:ext cx="4819428" cy="4282212"/>
        </p:xfrm>
        <a:graphic>
          <a:graphicData uri="http://schemas.openxmlformats.org/drawingml/2006/table">
            <a:tbl>
              <a:tblPr>
                <a:tableStyleId>{08FB837D-C827-4EFA-A057-4D05807E0F7C}</a:tableStyleId>
              </a:tblPr>
              <a:tblGrid>
                <a:gridCol w="803238"/>
                <a:gridCol w="803238"/>
                <a:gridCol w="803238"/>
                <a:gridCol w="803238"/>
                <a:gridCol w="803238"/>
                <a:gridCol w="803238"/>
              </a:tblGrid>
              <a:tr h="209788">
                <a:tc>
                  <a:txBody>
                    <a:bodyPr/>
                    <a:lstStyle/>
                    <a:p>
                      <a:r>
                        <a:rPr lang="es-MX" sz="1100" dirty="0"/>
                        <a:t>2012</a:t>
                      </a:r>
                    </a:p>
                  </a:txBody>
                  <a:tcPr marL="22803" marR="22803" marT="22803" marB="22803" anchor="ctr"/>
                </a:tc>
                <a:tc>
                  <a:txBody>
                    <a:bodyPr/>
                    <a:lstStyle/>
                    <a:p>
                      <a:r>
                        <a:rPr lang="es-MX" sz="1100"/>
                        <a:t>2013</a:t>
                      </a:r>
                    </a:p>
                  </a:txBody>
                  <a:tcPr marL="22803" marR="22803" marT="22803" marB="22803" anchor="ctr"/>
                </a:tc>
                <a:tc>
                  <a:txBody>
                    <a:bodyPr/>
                    <a:lstStyle/>
                    <a:p>
                      <a:r>
                        <a:rPr lang="es-MX" sz="1100"/>
                        <a:t>2014</a:t>
                      </a:r>
                    </a:p>
                  </a:txBody>
                  <a:tcPr marL="22803" marR="22803" marT="22803" marB="22803" anchor="ctr"/>
                </a:tc>
                <a:tc>
                  <a:txBody>
                    <a:bodyPr/>
                    <a:lstStyle/>
                    <a:p>
                      <a:r>
                        <a:rPr lang="es-MX" sz="1100"/>
                        <a:t>2015</a:t>
                      </a:r>
                    </a:p>
                  </a:txBody>
                  <a:tcPr marL="22803" marR="22803" marT="22803" marB="22803" anchor="ctr"/>
                </a:tc>
                <a:tc>
                  <a:txBody>
                    <a:bodyPr/>
                    <a:lstStyle/>
                    <a:p>
                      <a:r>
                        <a:rPr lang="es-MX" sz="1100"/>
                        <a:t>2016</a:t>
                      </a:r>
                    </a:p>
                  </a:txBody>
                  <a:tcPr marL="22803" marR="22803" marT="22803" marB="22803" anchor="ctr"/>
                </a:tc>
                <a:tc>
                  <a:txBody>
                    <a:bodyPr/>
                    <a:lstStyle/>
                    <a:p>
                      <a:r>
                        <a:rPr lang="es-MX" sz="1100"/>
                        <a:t>2017</a:t>
                      </a:r>
                    </a:p>
                  </a:txBody>
                  <a:tcPr marL="22803" marR="22803" marT="22803" marB="22803" anchor="ctr"/>
                </a:tc>
              </a:tr>
              <a:tr h="3985974">
                <a:tc>
                  <a:txBody>
                    <a:bodyPr/>
                    <a:lstStyle/>
                    <a:p>
                      <a:pPr algn="l"/>
                      <a:r>
                        <a:rPr lang="es-MX" sz="1100"/>
                        <a:t>Aletta</a:t>
                      </a:r>
                      <a:br>
                        <a:rPr lang="es-MX" sz="1100"/>
                      </a:br>
                      <a:r>
                        <a:rPr lang="es-MX" sz="1100"/>
                        <a:t>Bud</a:t>
                      </a:r>
                      <a:br>
                        <a:rPr lang="es-MX" sz="1100"/>
                      </a:br>
                      <a:r>
                        <a:rPr lang="es-MX" sz="1100"/>
                        <a:t>Carlotta</a:t>
                      </a:r>
                      <a:br>
                        <a:rPr lang="es-MX" sz="1100"/>
                      </a:br>
                      <a:r>
                        <a:rPr lang="es-MX" sz="1100"/>
                        <a:t>Daniel</a:t>
                      </a:r>
                      <a:br>
                        <a:rPr lang="es-MX" sz="1100"/>
                      </a:br>
                      <a:r>
                        <a:rPr lang="es-MX" sz="1100"/>
                        <a:t>Emilia</a:t>
                      </a:r>
                      <a:br>
                        <a:rPr lang="es-MX" sz="1100"/>
                      </a:br>
                      <a:r>
                        <a:rPr lang="es-MX" sz="1100"/>
                        <a:t>Fabio</a:t>
                      </a:r>
                      <a:br>
                        <a:rPr lang="es-MX" sz="1100"/>
                      </a:br>
                      <a:r>
                        <a:rPr lang="es-MX" sz="1100"/>
                        <a:t>Gilma</a:t>
                      </a:r>
                      <a:br>
                        <a:rPr lang="es-MX" sz="1100"/>
                      </a:br>
                      <a:r>
                        <a:rPr lang="es-MX" sz="1100"/>
                        <a:t>Hector</a:t>
                      </a:r>
                      <a:br>
                        <a:rPr lang="es-MX" sz="1100"/>
                      </a:br>
                      <a:r>
                        <a:rPr lang="es-MX" sz="1100"/>
                        <a:t>Ileana</a:t>
                      </a:r>
                      <a:br>
                        <a:rPr lang="es-MX" sz="1100"/>
                      </a:br>
                      <a:r>
                        <a:rPr lang="es-MX" sz="1100"/>
                        <a:t>John</a:t>
                      </a:r>
                      <a:br>
                        <a:rPr lang="es-MX" sz="1100"/>
                      </a:br>
                      <a:r>
                        <a:rPr lang="es-MX" sz="1100"/>
                        <a:t>Kristy</a:t>
                      </a:r>
                      <a:br>
                        <a:rPr lang="es-MX" sz="1100"/>
                      </a:br>
                      <a:r>
                        <a:rPr lang="es-MX" sz="1100"/>
                        <a:t>Lane</a:t>
                      </a:r>
                      <a:br>
                        <a:rPr lang="es-MX" sz="1100"/>
                      </a:br>
                      <a:r>
                        <a:rPr lang="es-MX" sz="1100"/>
                        <a:t>Miriam</a:t>
                      </a:r>
                      <a:br>
                        <a:rPr lang="es-MX" sz="1100"/>
                      </a:br>
                      <a:r>
                        <a:rPr lang="es-MX" sz="1100"/>
                        <a:t>Norman</a:t>
                      </a:r>
                      <a:br>
                        <a:rPr lang="es-MX" sz="1100"/>
                      </a:br>
                      <a:r>
                        <a:rPr lang="es-MX" sz="1100"/>
                        <a:t>Olivia</a:t>
                      </a:r>
                      <a:br>
                        <a:rPr lang="es-MX" sz="1100"/>
                      </a:br>
                      <a:r>
                        <a:rPr lang="es-MX" sz="1100"/>
                        <a:t>Paul</a:t>
                      </a:r>
                      <a:br>
                        <a:rPr lang="es-MX" sz="1100"/>
                      </a:br>
                      <a:r>
                        <a:rPr lang="es-MX" sz="1100"/>
                        <a:t>Rosa</a:t>
                      </a:r>
                      <a:br>
                        <a:rPr lang="es-MX" sz="1100"/>
                      </a:br>
                      <a:r>
                        <a:rPr lang="es-MX" sz="1100"/>
                        <a:t>Sergio</a:t>
                      </a:r>
                      <a:br>
                        <a:rPr lang="es-MX" sz="1100"/>
                      </a:br>
                      <a:r>
                        <a:rPr lang="es-MX" sz="1100"/>
                        <a:t>Tara</a:t>
                      </a:r>
                      <a:br>
                        <a:rPr lang="es-MX" sz="1100"/>
                      </a:br>
                      <a:r>
                        <a:rPr lang="es-MX" sz="1100"/>
                        <a:t>Vicente</a:t>
                      </a:r>
                      <a:br>
                        <a:rPr lang="es-MX" sz="1100"/>
                      </a:br>
                      <a:r>
                        <a:rPr lang="es-MX" sz="1100"/>
                        <a:t>Willa</a:t>
                      </a:r>
                      <a:br>
                        <a:rPr lang="es-MX" sz="1100"/>
                      </a:br>
                      <a:r>
                        <a:rPr lang="es-MX" sz="1100"/>
                        <a:t>Xavier</a:t>
                      </a:r>
                      <a:br>
                        <a:rPr lang="es-MX" sz="1100"/>
                      </a:br>
                      <a:r>
                        <a:rPr lang="es-MX" sz="1100"/>
                        <a:t>Yolanda</a:t>
                      </a:r>
                      <a:br>
                        <a:rPr lang="es-MX" sz="1100"/>
                      </a:br>
                      <a:r>
                        <a:rPr lang="es-MX" sz="1100"/>
                        <a:t>Zeke</a:t>
                      </a:r>
                    </a:p>
                  </a:txBody>
                  <a:tcPr marL="22803" marR="22803" marT="22803" marB="22803"/>
                </a:tc>
                <a:tc>
                  <a:txBody>
                    <a:bodyPr/>
                    <a:lstStyle/>
                    <a:p>
                      <a:pPr algn="l"/>
                      <a:r>
                        <a:rPr lang="es-MX" sz="1100"/>
                        <a:t>Alvin</a:t>
                      </a:r>
                      <a:br>
                        <a:rPr lang="es-MX" sz="1100"/>
                      </a:br>
                      <a:r>
                        <a:rPr lang="es-MX" sz="1100"/>
                        <a:t>Barbara</a:t>
                      </a:r>
                      <a:br>
                        <a:rPr lang="es-MX" sz="1100"/>
                      </a:br>
                      <a:r>
                        <a:rPr lang="es-MX" sz="1100"/>
                        <a:t>Cosme</a:t>
                      </a:r>
                      <a:br>
                        <a:rPr lang="es-MX" sz="1100"/>
                      </a:br>
                      <a:r>
                        <a:rPr lang="es-MX" sz="1100"/>
                        <a:t>Dalila</a:t>
                      </a:r>
                      <a:br>
                        <a:rPr lang="es-MX" sz="1100"/>
                      </a:br>
                      <a:r>
                        <a:rPr lang="es-MX" sz="1100"/>
                        <a:t>Erick</a:t>
                      </a:r>
                      <a:br>
                        <a:rPr lang="es-MX" sz="1100"/>
                      </a:br>
                      <a:r>
                        <a:rPr lang="es-MX" sz="1100"/>
                        <a:t>Flossie</a:t>
                      </a:r>
                      <a:br>
                        <a:rPr lang="es-MX" sz="1100"/>
                      </a:br>
                      <a:r>
                        <a:rPr lang="es-MX" sz="1100"/>
                        <a:t>Gil</a:t>
                      </a:r>
                      <a:br>
                        <a:rPr lang="es-MX" sz="1100"/>
                      </a:br>
                      <a:r>
                        <a:rPr lang="es-MX" sz="1100"/>
                        <a:t>Henriette</a:t>
                      </a:r>
                      <a:br>
                        <a:rPr lang="es-MX" sz="1100"/>
                      </a:br>
                      <a:r>
                        <a:rPr lang="es-MX" sz="1100"/>
                        <a:t>Ivo</a:t>
                      </a:r>
                      <a:br>
                        <a:rPr lang="es-MX" sz="1100"/>
                      </a:br>
                      <a:r>
                        <a:rPr lang="es-MX" sz="1100"/>
                        <a:t>Juliette</a:t>
                      </a:r>
                      <a:br>
                        <a:rPr lang="es-MX" sz="1100"/>
                      </a:br>
                      <a:r>
                        <a:rPr lang="es-MX" sz="1100"/>
                        <a:t>Kiko</a:t>
                      </a:r>
                      <a:br>
                        <a:rPr lang="es-MX" sz="1100"/>
                      </a:br>
                      <a:r>
                        <a:rPr lang="es-MX" sz="1100"/>
                        <a:t>Lorena</a:t>
                      </a:r>
                      <a:br>
                        <a:rPr lang="es-MX" sz="1100"/>
                      </a:br>
                      <a:r>
                        <a:rPr lang="es-MX" sz="1100"/>
                        <a:t>Manuel</a:t>
                      </a:r>
                      <a:br>
                        <a:rPr lang="es-MX" sz="1100"/>
                      </a:br>
                      <a:r>
                        <a:rPr lang="es-MX" sz="1100"/>
                        <a:t>Narda</a:t>
                      </a:r>
                      <a:br>
                        <a:rPr lang="es-MX" sz="1100"/>
                      </a:br>
                      <a:r>
                        <a:rPr lang="es-MX" sz="1100"/>
                        <a:t>Octave</a:t>
                      </a:r>
                      <a:br>
                        <a:rPr lang="es-MX" sz="1100"/>
                      </a:br>
                      <a:r>
                        <a:rPr lang="es-MX" sz="1100"/>
                        <a:t>Priscilla</a:t>
                      </a:r>
                      <a:br>
                        <a:rPr lang="es-MX" sz="1100"/>
                      </a:br>
                      <a:r>
                        <a:rPr lang="es-MX" sz="1100"/>
                        <a:t>Raymond</a:t>
                      </a:r>
                      <a:br>
                        <a:rPr lang="es-MX" sz="1100"/>
                      </a:br>
                      <a:r>
                        <a:rPr lang="es-MX" sz="1100"/>
                        <a:t>Sonia</a:t>
                      </a:r>
                      <a:br>
                        <a:rPr lang="es-MX" sz="1100"/>
                      </a:br>
                      <a:r>
                        <a:rPr lang="es-MX" sz="1100"/>
                        <a:t>Tico</a:t>
                      </a:r>
                      <a:br>
                        <a:rPr lang="es-MX" sz="1100"/>
                      </a:br>
                      <a:r>
                        <a:rPr lang="es-MX" sz="1100"/>
                        <a:t>Velma</a:t>
                      </a:r>
                      <a:br>
                        <a:rPr lang="es-MX" sz="1100"/>
                      </a:br>
                      <a:r>
                        <a:rPr lang="es-MX" sz="1100"/>
                        <a:t>Wallis</a:t>
                      </a:r>
                      <a:br>
                        <a:rPr lang="es-MX" sz="1100"/>
                      </a:br>
                      <a:r>
                        <a:rPr lang="es-MX" sz="1100"/>
                        <a:t>Xina</a:t>
                      </a:r>
                      <a:br>
                        <a:rPr lang="es-MX" sz="1100"/>
                      </a:br>
                      <a:r>
                        <a:rPr lang="es-MX" sz="1100"/>
                        <a:t>York</a:t>
                      </a:r>
                      <a:br>
                        <a:rPr lang="es-MX" sz="1100"/>
                      </a:br>
                      <a:r>
                        <a:rPr lang="es-MX" sz="1100"/>
                        <a:t>Zelda</a:t>
                      </a:r>
                    </a:p>
                  </a:txBody>
                  <a:tcPr marL="22803" marR="22803" marT="22803" marB="22803"/>
                </a:tc>
                <a:tc>
                  <a:txBody>
                    <a:bodyPr/>
                    <a:lstStyle/>
                    <a:p>
                      <a:pPr algn="l"/>
                      <a:r>
                        <a:rPr lang="es-MX" sz="1100"/>
                        <a:t>Amanda</a:t>
                      </a:r>
                      <a:br>
                        <a:rPr lang="es-MX" sz="1100"/>
                      </a:br>
                      <a:r>
                        <a:rPr lang="es-MX" sz="1100"/>
                        <a:t>Boris</a:t>
                      </a:r>
                      <a:br>
                        <a:rPr lang="es-MX" sz="1100"/>
                      </a:br>
                      <a:r>
                        <a:rPr lang="es-MX" sz="1100"/>
                        <a:t>Cristina</a:t>
                      </a:r>
                      <a:br>
                        <a:rPr lang="es-MX" sz="1100"/>
                      </a:br>
                      <a:r>
                        <a:rPr lang="es-MX" sz="1100"/>
                        <a:t>Douglas</a:t>
                      </a:r>
                      <a:br>
                        <a:rPr lang="es-MX" sz="1100"/>
                      </a:br>
                      <a:r>
                        <a:rPr lang="es-MX" sz="1100"/>
                        <a:t>Elida</a:t>
                      </a:r>
                      <a:br>
                        <a:rPr lang="es-MX" sz="1100"/>
                      </a:br>
                      <a:r>
                        <a:rPr lang="es-MX" sz="1100"/>
                        <a:t>Fausto</a:t>
                      </a:r>
                      <a:br>
                        <a:rPr lang="es-MX" sz="1100"/>
                      </a:br>
                      <a:r>
                        <a:rPr lang="es-MX" sz="1100"/>
                        <a:t>Genevieve</a:t>
                      </a:r>
                      <a:br>
                        <a:rPr lang="es-MX" sz="1100"/>
                      </a:br>
                      <a:r>
                        <a:rPr lang="es-MX" sz="1100"/>
                        <a:t>Hernan</a:t>
                      </a:r>
                      <a:br>
                        <a:rPr lang="es-MX" sz="1100"/>
                      </a:br>
                      <a:r>
                        <a:rPr lang="es-MX" sz="1100"/>
                        <a:t>Iselle</a:t>
                      </a:r>
                      <a:br>
                        <a:rPr lang="es-MX" sz="1100"/>
                      </a:br>
                      <a:r>
                        <a:rPr lang="es-MX" sz="1100"/>
                        <a:t>Julio</a:t>
                      </a:r>
                      <a:br>
                        <a:rPr lang="es-MX" sz="1100"/>
                      </a:br>
                      <a:r>
                        <a:rPr lang="es-MX" sz="1100"/>
                        <a:t>Karina</a:t>
                      </a:r>
                      <a:br>
                        <a:rPr lang="es-MX" sz="1100"/>
                      </a:br>
                      <a:r>
                        <a:rPr lang="es-MX" sz="1100"/>
                        <a:t>Lowell</a:t>
                      </a:r>
                      <a:br>
                        <a:rPr lang="es-MX" sz="1100"/>
                      </a:br>
                      <a:r>
                        <a:rPr lang="es-MX" sz="1100"/>
                        <a:t>Marie</a:t>
                      </a:r>
                      <a:br>
                        <a:rPr lang="es-MX" sz="1100"/>
                      </a:br>
                      <a:r>
                        <a:rPr lang="es-MX" sz="1100"/>
                        <a:t>Norbert</a:t>
                      </a:r>
                      <a:br>
                        <a:rPr lang="es-MX" sz="1100"/>
                      </a:br>
                      <a:r>
                        <a:rPr lang="es-MX" sz="1100"/>
                        <a:t>Odile</a:t>
                      </a:r>
                      <a:br>
                        <a:rPr lang="es-MX" sz="1100"/>
                      </a:br>
                      <a:r>
                        <a:rPr lang="es-MX" sz="1100"/>
                        <a:t>Polo</a:t>
                      </a:r>
                      <a:br>
                        <a:rPr lang="es-MX" sz="1100"/>
                      </a:br>
                      <a:r>
                        <a:rPr lang="es-MX" sz="1100"/>
                        <a:t>Rachel</a:t>
                      </a:r>
                      <a:br>
                        <a:rPr lang="es-MX" sz="1100"/>
                      </a:br>
                      <a:r>
                        <a:rPr lang="es-MX" sz="1100"/>
                        <a:t>Simon</a:t>
                      </a:r>
                      <a:br>
                        <a:rPr lang="es-MX" sz="1100"/>
                      </a:br>
                      <a:r>
                        <a:rPr lang="es-MX" sz="1100"/>
                        <a:t>Trudy</a:t>
                      </a:r>
                      <a:br>
                        <a:rPr lang="es-MX" sz="1100"/>
                      </a:br>
                      <a:r>
                        <a:rPr lang="es-MX" sz="1100"/>
                        <a:t>Vance</a:t>
                      </a:r>
                      <a:br>
                        <a:rPr lang="es-MX" sz="1100"/>
                      </a:br>
                      <a:r>
                        <a:rPr lang="es-MX" sz="1100"/>
                        <a:t>Winnie</a:t>
                      </a:r>
                      <a:br>
                        <a:rPr lang="es-MX" sz="1100"/>
                      </a:br>
                      <a:r>
                        <a:rPr lang="es-MX" sz="1100"/>
                        <a:t>Xavier</a:t>
                      </a:r>
                      <a:br>
                        <a:rPr lang="es-MX" sz="1100"/>
                      </a:br>
                      <a:r>
                        <a:rPr lang="es-MX" sz="1100"/>
                        <a:t>Yolanda</a:t>
                      </a:r>
                      <a:br>
                        <a:rPr lang="es-MX" sz="1100"/>
                      </a:br>
                      <a:r>
                        <a:rPr lang="es-MX" sz="1100"/>
                        <a:t>Zeke</a:t>
                      </a:r>
                    </a:p>
                  </a:txBody>
                  <a:tcPr marL="22803" marR="22803" marT="22803" marB="22803"/>
                </a:tc>
                <a:tc>
                  <a:txBody>
                    <a:bodyPr/>
                    <a:lstStyle/>
                    <a:p>
                      <a:pPr algn="l"/>
                      <a:r>
                        <a:rPr lang="es-MX" sz="1100" dirty="0" err="1"/>
                        <a:t>Andres</a:t>
                      </a:r>
                      <a:r>
                        <a:rPr lang="es-MX" sz="1100" dirty="0"/>
                        <a:t/>
                      </a:r>
                      <a:br>
                        <a:rPr lang="es-MX" sz="1100" dirty="0"/>
                      </a:br>
                      <a:r>
                        <a:rPr lang="es-MX" sz="1100" dirty="0"/>
                        <a:t>Blanca</a:t>
                      </a:r>
                      <a:br>
                        <a:rPr lang="es-MX" sz="1100" dirty="0"/>
                      </a:br>
                      <a:r>
                        <a:rPr lang="es-MX" sz="1100" dirty="0"/>
                        <a:t>Carlos</a:t>
                      </a:r>
                      <a:br>
                        <a:rPr lang="es-MX" sz="1100" dirty="0"/>
                      </a:br>
                      <a:r>
                        <a:rPr lang="es-MX" sz="1100" dirty="0"/>
                        <a:t>Dolores</a:t>
                      </a:r>
                      <a:br>
                        <a:rPr lang="es-MX" sz="1100" dirty="0"/>
                      </a:br>
                      <a:r>
                        <a:rPr lang="es-MX" sz="1100" dirty="0"/>
                        <a:t>Enrique</a:t>
                      </a:r>
                      <a:br>
                        <a:rPr lang="es-MX" sz="1100" dirty="0"/>
                      </a:br>
                      <a:r>
                        <a:rPr lang="es-MX" sz="1100" dirty="0"/>
                        <a:t>Felicia</a:t>
                      </a:r>
                      <a:br>
                        <a:rPr lang="es-MX" sz="1100" dirty="0"/>
                      </a:br>
                      <a:r>
                        <a:rPr lang="es-MX" sz="1100" dirty="0"/>
                        <a:t>Guillermo</a:t>
                      </a:r>
                      <a:br>
                        <a:rPr lang="es-MX" sz="1100" dirty="0"/>
                      </a:br>
                      <a:r>
                        <a:rPr lang="es-MX" sz="1100" dirty="0"/>
                        <a:t>Hilda</a:t>
                      </a:r>
                      <a:br>
                        <a:rPr lang="es-MX" sz="1100" dirty="0"/>
                      </a:br>
                      <a:r>
                        <a:rPr lang="es-MX" sz="1100" dirty="0"/>
                        <a:t>Ignacio</a:t>
                      </a:r>
                      <a:br>
                        <a:rPr lang="es-MX" sz="1100" dirty="0"/>
                      </a:br>
                      <a:r>
                        <a:rPr lang="es-MX" sz="1100" dirty="0"/>
                        <a:t>Jimena</a:t>
                      </a:r>
                      <a:br>
                        <a:rPr lang="es-MX" sz="1100" dirty="0"/>
                      </a:br>
                      <a:r>
                        <a:rPr lang="es-MX" sz="1100" dirty="0"/>
                        <a:t>Kevin</a:t>
                      </a:r>
                      <a:br>
                        <a:rPr lang="es-MX" sz="1100" dirty="0"/>
                      </a:br>
                      <a:r>
                        <a:rPr lang="es-MX" sz="1100" dirty="0"/>
                        <a:t>Linda</a:t>
                      </a:r>
                      <a:br>
                        <a:rPr lang="es-MX" sz="1100" dirty="0"/>
                      </a:br>
                      <a:r>
                        <a:rPr lang="es-MX" sz="1100" dirty="0" err="1"/>
                        <a:t>Marty</a:t>
                      </a:r>
                      <a:r>
                        <a:rPr lang="es-MX" sz="1100" dirty="0"/>
                        <a:t/>
                      </a:r>
                      <a:br>
                        <a:rPr lang="es-MX" sz="1100" dirty="0"/>
                      </a:br>
                      <a:r>
                        <a:rPr lang="es-MX" sz="1100" dirty="0"/>
                        <a:t>Nora</a:t>
                      </a:r>
                      <a:br>
                        <a:rPr lang="es-MX" sz="1100" dirty="0"/>
                      </a:br>
                      <a:r>
                        <a:rPr lang="es-MX" sz="1100" dirty="0"/>
                        <a:t>Olaf</a:t>
                      </a:r>
                      <a:br>
                        <a:rPr lang="es-MX" sz="1100" dirty="0"/>
                      </a:br>
                      <a:r>
                        <a:rPr lang="es-MX" sz="1100" dirty="0"/>
                        <a:t>Patricia</a:t>
                      </a:r>
                      <a:br>
                        <a:rPr lang="es-MX" sz="1100" dirty="0"/>
                      </a:br>
                      <a:r>
                        <a:rPr lang="es-MX" sz="1100" dirty="0"/>
                        <a:t>Rick</a:t>
                      </a:r>
                      <a:br>
                        <a:rPr lang="es-MX" sz="1100" dirty="0"/>
                      </a:br>
                      <a:r>
                        <a:rPr lang="es-MX" sz="1100" dirty="0"/>
                        <a:t>Sandra</a:t>
                      </a:r>
                      <a:br>
                        <a:rPr lang="es-MX" sz="1100" dirty="0"/>
                      </a:br>
                      <a:r>
                        <a:rPr lang="es-MX" sz="1100" dirty="0"/>
                        <a:t>Terry</a:t>
                      </a:r>
                      <a:br>
                        <a:rPr lang="es-MX" sz="1100" dirty="0"/>
                      </a:br>
                      <a:r>
                        <a:rPr lang="es-MX" sz="1100" dirty="0"/>
                        <a:t>Vivian</a:t>
                      </a:r>
                      <a:br>
                        <a:rPr lang="es-MX" sz="1100" dirty="0"/>
                      </a:br>
                      <a:r>
                        <a:rPr lang="es-MX" sz="1100" dirty="0"/>
                        <a:t>Waldo</a:t>
                      </a:r>
                      <a:br>
                        <a:rPr lang="es-MX" sz="1100" dirty="0"/>
                      </a:br>
                      <a:r>
                        <a:rPr lang="es-MX" sz="1100" dirty="0" err="1"/>
                        <a:t>Xina</a:t>
                      </a:r>
                      <a:r>
                        <a:rPr lang="es-MX" sz="1100" dirty="0"/>
                        <a:t/>
                      </a:r>
                      <a:br>
                        <a:rPr lang="es-MX" sz="1100" dirty="0"/>
                      </a:br>
                      <a:r>
                        <a:rPr lang="es-MX" sz="1100" dirty="0"/>
                        <a:t>York</a:t>
                      </a:r>
                      <a:br>
                        <a:rPr lang="es-MX" sz="1100" dirty="0"/>
                      </a:br>
                      <a:r>
                        <a:rPr lang="es-MX" sz="1100" dirty="0" err="1"/>
                        <a:t>Zelda</a:t>
                      </a:r>
                      <a:endParaRPr lang="es-MX" sz="1100" dirty="0"/>
                    </a:p>
                  </a:txBody>
                  <a:tcPr marL="22803" marR="22803" marT="22803" marB="22803"/>
                </a:tc>
                <a:tc>
                  <a:txBody>
                    <a:bodyPr/>
                    <a:lstStyle/>
                    <a:p>
                      <a:pPr algn="l"/>
                      <a:r>
                        <a:rPr lang="es-MX" sz="1100"/>
                        <a:t>Agatha</a:t>
                      </a:r>
                      <a:br>
                        <a:rPr lang="es-MX" sz="1100"/>
                      </a:br>
                      <a:r>
                        <a:rPr lang="es-MX" sz="1100"/>
                        <a:t>Blas</a:t>
                      </a:r>
                      <a:br>
                        <a:rPr lang="es-MX" sz="1100"/>
                      </a:br>
                      <a:r>
                        <a:rPr lang="es-MX" sz="1100"/>
                        <a:t>Celia</a:t>
                      </a:r>
                      <a:br>
                        <a:rPr lang="es-MX" sz="1100"/>
                      </a:br>
                      <a:r>
                        <a:rPr lang="es-MX" sz="1100"/>
                        <a:t>Darby</a:t>
                      </a:r>
                      <a:br>
                        <a:rPr lang="es-MX" sz="1100"/>
                      </a:br>
                      <a:r>
                        <a:rPr lang="es-MX" sz="1100"/>
                        <a:t>Estelle</a:t>
                      </a:r>
                      <a:br>
                        <a:rPr lang="es-MX" sz="1100"/>
                      </a:br>
                      <a:r>
                        <a:rPr lang="es-MX" sz="1100"/>
                        <a:t>Frank</a:t>
                      </a:r>
                      <a:br>
                        <a:rPr lang="es-MX" sz="1100"/>
                      </a:br>
                      <a:r>
                        <a:rPr lang="es-MX" sz="1100"/>
                        <a:t>Georgette</a:t>
                      </a:r>
                      <a:br>
                        <a:rPr lang="es-MX" sz="1100"/>
                      </a:br>
                      <a:r>
                        <a:rPr lang="es-MX" sz="1100"/>
                        <a:t>Howard</a:t>
                      </a:r>
                      <a:br>
                        <a:rPr lang="es-MX" sz="1100"/>
                      </a:br>
                      <a:r>
                        <a:rPr lang="es-MX" sz="1100"/>
                        <a:t>Isis</a:t>
                      </a:r>
                      <a:br>
                        <a:rPr lang="es-MX" sz="1100"/>
                      </a:br>
                      <a:r>
                        <a:rPr lang="es-MX" sz="1100"/>
                        <a:t>Javier</a:t>
                      </a:r>
                      <a:br>
                        <a:rPr lang="es-MX" sz="1100"/>
                      </a:br>
                      <a:r>
                        <a:rPr lang="es-MX" sz="1100"/>
                        <a:t>Kay</a:t>
                      </a:r>
                      <a:br>
                        <a:rPr lang="es-MX" sz="1100"/>
                      </a:br>
                      <a:r>
                        <a:rPr lang="es-MX" sz="1100"/>
                        <a:t>Lester</a:t>
                      </a:r>
                      <a:br>
                        <a:rPr lang="es-MX" sz="1100"/>
                      </a:br>
                      <a:r>
                        <a:rPr lang="es-MX" sz="1100"/>
                        <a:t>Madeline</a:t>
                      </a:r>
                      <a:br>
                        <a:rPr lang="es-MX" sz="1100"/>
                      </a:br>
                      <a:r>
                        <a:rPr lang="es-MX" sz="1100"/>
                        <a:t>Newton</a:t>
                      </a:r>
                      <a:br>
                        <a:rPr lang="es-MX" sz="1100"/>
                      </a:br>
                      <a:r>
                        <a:rPr lang="es-MX" sz="1100"/>
                        <a:t>Orlene</a:t>
                      </a:r>
                      <a:br>
                        <a:rPr lang="es-MX" sz="1100"/>
                      </a:br>
                      <a:r>
                        <a:rPr lang="es-MX" sz="1100"/>
                        <a:t>Paine</a:t>
                      </a:r>
                      <a:br>
                        <a:rPr lang="es-MX" sz="1100"/>
                      </a:br>
                      <a:r>
                        <a:rPr lang="es-MX" sz="1100"/>
                        <a:t>Roslyn</a:t>
                      </a:r>
                      <a:br>
                        <a:rPr lang="es-MX" sz="1100"/>
                      </a:br>
                      <a:r>
                        <a:rPr lang="es-MX" sz="1100"/>
                        <a:t>Seymour</a:t>
                      </a:r>
                      <a:br>
                        <a:rPr lang="es-MX" sz="1100"/>
                      </a:br>
                      <a:r>
                        <a:rPr lang="es-MX" sz="1100"/>
                        <a:t>Tina</a:t>
                      </a:r>
                      <a:br>
                        <a:rPr lang="es-MX" sz="1100"/>
                      </a:br>
                      <a:r>
                        <a:rPr lang="es-MX" sz="1100"/>
                        <a:t>Virgil</a:t>
                      </a:r>
                      <a:br>
                        <a:rPr lang="es-MX" sz="1100"/>
                      </a:br>
                      <a:r>
                        <a:rPr lang="es-MX" sz="1100"/>
                        <a:t>Winifred</a:t>
                      </a:r>
                      <a:br>
                        <a:rPr lang="es-MX" sz="1100"/>
                      </a:br>
                      <a:r>
                        <a:rPr lang="es-MX" sz="1100"/>
                        <a:t>Xavier</a:t>
                      </a:r>
                      <a:br>
                        <a:rPr lang="es-MX" sz="1100"/>
                      </a:br>
                      <a:r>
                        <a:rPr lang="es-MX" sz="1100"/>
                        <a:t>Yolanda</a:t>
                      </a:r>
                      <a:br>
                        <a:rPr lang="es-MX" sz="1100"/>
                      </a:br>
                      <a:r>
                        <a:rPr lang="es-MX" sz="1100"/>
                        <a:t>Zeke</a:t>
                      </a:r>
                    </a:p>
                  </a:txBody>
                  <a:tcPr marL="22803" marR="22803" marT="22803" marB="22803"/>
                </a:tc>
                <a:tc>
                  <a:txBody>
                    <a:bodyPr/>
                    <a:lstStyle/>
                    <a:p>
                      <a:pPr algn="l"/>
                      <a:r>
                        <a:rPr lang="es-MX" sz="1100" dirty="0" err="1"/>
                        <a:t>Adrian</a:t>
                      </a:r>
                      <a:r>
                        <a:rPr lang="es-MX" sz="1100" dirty="0"/>
                        <a:t/>
                      </a:r>
                      <a:br>
                        <a:rPr lang="es-MX" sz="1100" dirty="0"/>
                      </a:br>
                      <a:r>
                        <a:rPr lang="es-MX" sz="1100" dirty="0"/>
                        <a:t>Beatriz</a:t>
                      </a:r>
                      <a:br>
                        <a:rPr lang="es-MX" sz="1100" dirty="0"/>
                      </a:br>
                      <a:r>
                        <a:rPr lang="es-MX" sz="1100" dirty="0"/>
                        <a:t>Calvin</a:t>
                      </a:r>
                      <a:br>
                        <a:rPr lang="es-MX" sz="1100" dirty="0"/>
                      </a:br>
                      <a:r>
                        <a:rPr lang="es-MX" sz="1100" dirty="0"/>
                        <a:t>Dora</a:t>
                      </a:r>
                      <a:br>
                        <a:rPr lang="es-MX" sz="1100" dirty="0"/>
                      </a:br>
                      <a:r>
                        <a:rPr lang="es-MX" sz="1100" dirty="0"/>
                        <a:t>Eugene</a:t>
                      </a:r>
                      <a:br>
                        <a:rPr lang="es-MX" sz="1100" dirty="0"/>
                      </a:br>
                      <a:r>
                        <a:rPr lang="es-MX" sz="1100" dirty="0"/>
                        <a:t>Fernanda</a:t>
                      </a:r>
                      <a:br>
                        <a:rPr lang="es-MX" sz="1100" dirty="0"/>
                      </a:br>
                      <a:r>
                        <a:rPr lang="es-MX" sz="1100" dirty="0"/>
                        <a:t>Greg</a:t>
                      </a:r>
                      <a:br>
                        <a:rPr lang="es-MX" sz="1100" dirty="0"/>
                      </a:br>
                      <a:r>
                        <a:rPr lang="es-MX" sz="1100" dirty="0"/>
                        <a:t>Hilary</a:t>
                      </a:r>
                      <a:br>
                        <a:rPr lang="es-MX" sz="1100" dirty="0"/>
                      </a:br>
                      <a:r>
                        <a:rPr lang="es-MX" sz="1100" dirty="0" err="1"/>
                        <a:t>Irwin</a:t>
                      </a:r>
                      <a:r>
                        <a:rPr lang="es-MX" sz="1100" dirty="0"/>
                        <a:t/>
                      </a:r>
                      <a:br>
                        <a:rPr lang="es-MX" sz="1100" dirty="0"/>
                      </a:br>
                      <a:r>
                        <a:rPr lang="es-MX" sz="1100" dirty="0" err="1"/>
                        <a:t>Jova</a:t>
                      </a:r>
                      <a:r>
                        <a:rPr lang="es-MX" sz="1100" dirty="0"/>
                        <a:t/>
                      </a:r>
                      <a:br>
                        <a:rPr lang="es-MX" sz="1100" dirty="0"/>
                      </a:br>
                      <a:r>
                        <a:rPr lang="es-MX" sz="1100" dirty="0"/>
                        <a:t>Kenneth</a:t>
                      </a:r>
                      <a:br>
                        <a:rPr lang="es-MX" sz="1100" dirty="0"/>
                      </a:br>
                      <a:r>
                        <a:rPr lang="es-MX" sz="1100" dirty="0"/>
                        <a:t>Lidia</a:t>
                      </a:r>
                      <a:br>
                        <a:rPr lang="es-MX" sz="1100" dirty="0"/>
                      </a:br>
                      <a:r>
                        <a:rPr lang="es-MX" sz="1100" dirty="0"/>
                        <a:t>Max</a:t>
                      </a:r>
                      <a:br>
                        <a:rPr lang="es-MX" sz="1100" dirty="0"/>
                      </a:br>
                      <a:r>
                        <a:rPr lang="es-MX" sz="1100" dirty="0"/>
                        <a:t>Norma</a:t>
                      </a:r>
                      <a:br>
                        <a:rPr lang="es-MX" sz="1100" dirty="0"/>
                      </a:br>
                      <a:r>
                        <a:rPr lang="es-MX" sz="1100" dirty="0"/>
                        <a:t>Otis</a:t>
                      </a:r>
                      <a:br>
                        <a:rPr lang="es-MX" sz="1100" dirty="0"/>
                      </a:br>
                      <a:r>
                        <a:rPr lang="es-MX" sz="1100" dirty="0"/>
                        <a:t>Pilar</a:t>
                      </a:r>
                      <a:br>
                        <a:rPr lang="es-MX" sz="1100" dirty="0"/>
                      </a:br>
                      <a:r>
                        <a:rPr lang="es-MX" sz="1100" dirty="0" err="1"/>
                        <a:t>Ramon</a:t>
                      </a:r>
                      <a:r>
                        <a:rPr lang="es-MX" sz="1100" dirty="0"/>
                        <a:t/>
                      </a:r>
                      <a:br>
                        <a:rPr lang="es-MX" sz="1100" dirty="0"/>
                      </a:br>
                      <a:r>
                        <a:rPr lang="es-MX" sz="1100" dirty="0"/>
                        <a:t>Selma</a:t>
                      </a:r>
                      <a:br>
                        <a:rPr lang="es-MX" sz="1100" dirty="0"/>
                      </a:br>
                      <a:r>
                        <a:rPr lang="es-MX" sz="1100" dirty="0" err="1"/>
                        <a:t>Todd</a:t>
                      </a:r>
                      <a:r>
                        <a:rPr lang="es-MX" sz="1100" dirty="0"/>
                        <a:t/>
                      </a:r>
                      <a:br>
                        <a:rPr lang="es-MX" sz="1100" dirty="0"/>
                      </a:br>
                      <a:r>
                        <a:rPr lang="es-MX" sz="1100" dirty="0" err="1"/>
                        <a:t>Veronica</a:t>
                      </a:r>
                      <a:r>
                        <a:rPr lang="es-MX" sz="1100" dirty="0"/>
                        <a:t/>
                      </a:r>
                      <a:br>
                        <a:rPr lang="es-MX" sz="1100" dirty="0"/>
                      </a:br>
                      <a:r>
                        <a:rPr lang="es-MX" sz="1100" dirty="0" err="1"/>
                        <a:t>Wiley</a:t>
                      </a:r>
                      <a:r>
                        <a:rPr lang="es-MX" sz="1100" dirty="0"/>
                        <a:t/>
                      </a:r>
                      <a:br>
                        <a:rPr lang="es-MX" sz="1100" dirty="0"/>
                      </a:br>
                      <a:r>
                        <a:rPr lang="es-MX" sz="1100" dirty="0" err="1"/>
                        <a:t>Xina</a:t>
                      </a:r>
                      <a:r>
                        <a:rPr lang="es-MX" sz="1100" dirty="0"/>
                        <a:t/>
                      </a:r>
                      <a:br>
                        <a:rPr lang="es-MX" sz="1100" dirty="0"/>
                      </a:br>
                      <a:r>
                        <a:rPr lang="es-MX" sz="1100" dirty="0"/>
                        <a:t>York</a:t>
                      </a:r>
                      <a:br>
                        <a:rPr lang="es-MX" sz="1100" dirty="0"/>
                      </a:br>
                      <a:r>
                        <a:rPr lang="es-MX" sz="1100" dirty="0" err="1"/>
                        <a:t>Zelda</a:t>
                      </a:r>
                      <a:endParaRPr lang="es-MX" sz="1100" dirty="0"/>
                    </a:p>
                  </a:txBody>
                  <a:tcPr marL="22803" marR="22803" marT="22803" marB="22803"/>
                </a:tc>
              </a:tr>
            </a:tbl>
          </a:graphicData>
        </a:graphic>
      </p:graphicFrame>
    </p:spTree>
    <p:extLst>
      <p:ext uri="{BB962C8B-B14F-4D97-AF65-F5344CB8AC3E}">
        <p14:creationId xmlns:p14="http://schemas.microsoft.com/office/powerpoint/2010/main" val="222663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latin typeface="Eras Medium ITC" panose="020B0602030504020804" pitchFamily="34" charset="0"/>
              </a:rPr>
              <a:t>¿Cómo se forma un ciclón tropical?</a:t>
            </a:r>
            <a:endParaRPr lang="es-MX" dirty="0">
              <a:latin typeface="Eras Medium ITC" panose="020B0602030504020804" pitchFamily="34" charset="0"/>
            </a:endParaRPr>
          </a:p>
        </p:txBody>
      </p:sp>
      <p:sp>
        <p:nvSpPr>
          <p:cNvPr id="3" name="Marcador de contenido 2"/>
          <p:cNvSpPr>
            <a:spLocks noGrp="1"/>
          </p:cNvSpPr>
          <p:nvPr>
            <p:ph idx="1"/>
          </p:nvPr>
        </p:nvSpPr>
        <p:spPr>
          <a:xfrm>
            <a:off x="875201" y="1546480"/>
            <a:ext cx="5328651" cy="4404153"/>
          </a:xfrm>
        </p:spPr>
        <p:txBody>
          <a:bodyPr>
            <a:normAutofit/>
          </a:bodyPr>
          <a:lstStyle/>
          <a:p>
            <a:pPr algn="just"/>
            <a:r>
              <a:rPr lang="es-ES" sz="1600" dirty="0"/>
              <a:t>Los ciclones tropicales se forman sobre las cálidas aguas del trópico, a partir de disturbios atmosféricos preexistentes tales como sistemas de baja presión y ondas tropicales. Las ondas tropicales se forman cada tres o cuatro días sobre las aguas del océano atlántico, cerca de la línea ecuatorial. Los ciclones tropicales también pueden formarse de frentes fríos y, ocasionalmente, de un centro de baja presión en los niveles altos de la atmósfera</a:t>
            </a:r>
            <a:r>
              <a:rPr lang="es-ES" sz="1600" dirty="0" smtClean="0"/>
              <a:t>.</a:t>
            </a:r>
          </a:p>
          <a:p>
            <a:pPr algn="just"/>
            <a:r>
              <a:rPr lang="es-ES" sz="1600" dirty="0"/>
              <a:t>El proceso por medio del cual una tormenta tropical se forma y, subsecuentemente, se intensifica al grado de huracán depende de, al menos, tres de las condiciones siguientes</a:t>
            </a:r>
            <a:r>
              <a:rPr lang="es-ES" sz="1600" dirty="0" smtClean="0"/>
              <a:t>:</a:t>
            </a:r>
          </a:p>
          <a:p>
            <a:pPr algn="just"/>
            <a:endParaRPr lang="es-ES" sz="1600" dirty="0" smtClean="0"/>
          </a:p>
          <a:p>
            <a:pPr algn="just">
              <a:buFont typeface="+mj-lt"/>
              <a:buAutoNum type="arabicPeriod"/>
            </a:pPr>
            <a:endParaRPr lang="es-MX" sz="1600" dirty="0"/>
          </a:p>
        </p:txBody>
      </p:sp>
      <p:sp>
        <p:nvSpPr>
          <p:cNvPr id="5" name="Rectángulo 4"/>
          <p:cNvSpPr/>
          <p:nvPr/>
        </p:nvSpPr>
        <p:spPr>
          <a:xfrm>
            <a:off x="6432942" y="4132213"/>
            <a:ext cx="4961889" cy="1600438"/>
          </a:xfrm>
          <a:prstGeom prst="rect">
            <a:avLst/>
          </a:prstGeom>
        </p:spPr>
        <p:txBody>
          <a:bodyPr wrap="square">
            <a:spAutoFit/>
          </a:bodyPr>
          <a:lstStyle/>
          <a:p>
            <a:pPr algn="just">
              <a:buFont typeface="+mj-lt"/>
              <a:buAutoNum type="arabicPeriod"/>
            </a:pPr>
            <a:r>
              <a:rPr lang="es-ES" sz="1400" b="1" dirty="0" smtClean="0"/>
              <a:t>Un disturbio atmosférico preexistente</a:t>
            </a:r>
            <a:r>
              <a:rPr lang="es-ES" sz="1400" dirty="0" smtClean="0"/>
              <a:t> (onda tropical) con tormentas embebidas en el mismo.</a:t>
            </a:r>
          </a:p>
          <a:p>
            <a:pPr algn="just">
              <a:buFont typeface="+mj-lt"/>
              <a:buAutoNum type="arabicPeriod"/>
            </a:pPr>
            <a:r>
              <a:rPr lang="es-ES" sz="1400" b="1" dirty="0" smtClean="0"/>
              <a:t>Temperaturas oceánicas cálidas, al menos 26 °C,</a:t>
            </a:r>
            <a:r>
              <a:rPr lang="es-ES" sz="1400" dirty="0" smtClean="0"/>
              <a:t> desde la superficie del mar hasta 15 metros por debajo de ésta.</a:t>
            </a:r>
          </a:p>
          <a:p>
            <a:pPr algn="just">
              <a:buFont typeface="+mj-lt"/>
              <a:buAutoNum type="arabicPeriod"/>
            </a:pPr>
            <a:r>
              <a:rPr lang="es-ES" sz="1400" b="1" dirty="0" smtClean="0"/>
              <a:t>Vientos débiles en los niveles altos</a:t>
            </a:r>
            <a:r>
              <a:rPr lang="es-ES" sz="1400" dirty="0" smtClean="0"/>
              <a:t> de la atmósfera que no cambien mucho en dirección y velocidad.</a:t>
            </a:r>
            <a:endParaRPr lang="es-ES" sz="1400"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2424" y="1624481"/>
            <a:ext cx="2857500" cy="21240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05982795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128</TotalTime>
  <Words>720</Words>
  <Application>Microsoft Office PowerPoint</Application>
  <PresentationFormat>Panorámica</PresentationFormat>
  <Paragraphs>71</Paragraphs>
  <Slides>12</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12</vt:i4>
      </vt:variant>
    </vt:vector>
  </HeadingPairs>
  <TitlesOfParts>
    <vt:vector size="20" baseType="lpstr">
      <vt:lpstr>Arial</vt:lpstr>
      <vt:lpstr>Century Gothic</vt:lpstr>
      <vt:lpstr>Courier New</vt:lpstr>
      <vt:lpstr>Eras Medium ITC</vt:lpstr>
      <vt:lpstr>Felix Titling</vt:lpstr>
      <vt:lpstr>Wingdings</vt:lpstr>
      <vt:lpstr>Wingdings 3</vt:lpstr>
      <vt:lpstr>Ion</vt:lpstr>
      <vt:lpstr>Presentación de PowerPoint</vt:lpstr>
      <vt:lpstr>¿Qué es un huracán?</vt:lpstr>
      <vt:lpstr>Gráfico de intensidad </vt:lpstr>
      <vt:lpstr>Escala Saffir-Simpson </vt:lpstr>
      <vt:lpstr>¿Cómo se observan los ciclones tropicales?  </vt:lpstr>
      <vt:lpstr>Nombre de los huracanes</vt:lpstr>
      <vt:lpstr>¿Cómo se desarrolló la idea de nombrar los huracanes?</vt:lpstr>
      <vt:lpstr>Nombre de huracanes 2012-2017</vt:lpstr>
      <vt:lpstr>¿Cómo se forma un ciclón tropical?</vt:lpstr>
      <vt:lpstr>Presentación de PowerPoint</vt:lpstr>
      <vt:lpstr>¿Dónde se forman los huracanes?</vt:lpstr>
      <vt:lpstr>Efectos asociados con el huracán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Marcelo</dc:creator>
  <cp:lastModifiedBy>Marcelo</cp:lastModifiedBy>
  <cp:revision>26</cp:revision>
  <dcterms:created xsi:type="dcterms:W3CDTF">2015-10-07T23:44:24Z</dcterms:created>
  <dcterms:modified xsi:type="dcterms:W3CDTF">2015-10-08T01:53:12Z</dcterms:modified>
</cp:coreProperties>
</file>