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2" r:id="rId5"/>
    <p:sldId id="259" r:id="rId6"/>
    <p:sldId id="265" r:id="rId7"/>
    <p:sldId id="260" r:id="rId8"/>
    <p:sldId id="261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31A9C-4B5D-4785-871D-F1B3A33ACC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84095-AAA7-4A4D-BF2A-CB0F267F14C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C2F2C-CC23-4C35-9ABD-25F2032E1DD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7A868-20E0-4482-B482-37CEF1A106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9C6F7-7FCF-4983-9F5E-0F652246A5D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A1714-83A0-4187-8DDC-30AD0D172B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E61CE-85EE-4A1E-93B3-43ECF993E9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56B94-F935-4033-B455-2A3D559971F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44CB4-AAE1-4726-97FE-C1ED952580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63021-B6D0-4553-988D-385513CA6C2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BB3C6-1B69-474F-A662-43A9B3D64F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56B13"/>
            </a:gs>
            <a:gs pos="100000">
              <a:srgbClr val="DDEBC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Pulse para editar el formato del texto de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Pulse para editar los formatos del texto del esquema</a:t>
            </a:r>
          </a:p>
          <a:p>
            <a:pPr lvl="1"/>
            <a:r>
              <a:rPr lang="en-GB"/>
              <a:t>Segundo nivel del esquema</a:t>
            </a:r>
          </a:p>
          <a:p>
            <a:pPr lvl="2"/>
            <a:r>
              <a:rPr lang="en-GB"/>
              <a:t>Tercer nivel del esquema</a:t>
            </a:r>
          </a:p>
          <a:p>
            <a:pPr lvl="3"/>
            <a:r>
              <a:rPr lang="en-GB"/>
              <a:t>Cuarto nivel del esquema</a:t>
            </a:r>
          </a:p>
          <a:p>
            <a:pPr lvl="4"/>
            <a:r>
              <a:rPr lang="en-GB"/>
              <a:t>Quinto nivel del esquema</a:t>
            </a:r>
          </a:p>
          <a:p>
            <a:pPr lvl="4"/>
            <a:r>
              <a:rPr lang="en-GB"/>
              <a:t>Sexto nivel del esquema</a:t>
            </a:r>
          </a:p>
          <a:p>
            <a:pPr lvl="4"/>
            <a:r>
              <a:rPr lang="en-GB"/>
              <a:t>Séptimo nivel del esquema</a:t>
            </a:r>
          </a:p>
          <a:p>
            <a:pPr lvl="4"/>
            <a:r>
              <a:rPr lang="en-GB"/>
              <a:t>Octavo nivel del esquema</a:t>
            </a:r>
          </a:p>
          <a:p>
            <a:pPr lvl="4"/>
            <a:r>
              <a:rPr lang="en-GB"/>
              <a:t>Noveno nivel del esquema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4763"/>
            <a:ext cx="2132013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DejaVu San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es-ES">
              <a:latin typeface="Calibri" pitchFamily="32" charset="0"/>
              <a:cs typeface="DejaVu San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4763"/>
            <a:ext cx="2132013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DejaVu Sans" charset="0"/>
              </a:defRPr>
            </a:lvl1pPr>
          </a:lstStyle>
          <a:p>
            <a:pPr>
              <a:defRPr/>
            </a:pPr>
            <a:fld id="{3C0A178C-1136-405F-B5FF-678625839A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2428875" y="142875"/>
            <a:ext cx="3500438" cy="2755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6000" b="1" dirty="0">
                <a:solidFill>
                  <a:srgbClr val="C00000"/>
                </a:solidFill>
                <a:latin typeface="Arial Black" pitchFamily="34" charset="0"/>
              </a:rPr>
              <a:t>LAS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6000" b="1" dirty="0">
                <a:solidFill>
                  <a:srgbClr val="C00000"/>
                </a:solidFill>
                <a:latin typeface="Arial Black" pitchFamily="34" charset="0"/>
              </a:rPr>
              <a:t> ROCAS</a:t>
            </a:r>
          </a:p>
        </p:txBody>
      </p:sp>
      <p:pic>
        <p:nvPicPr>
          <p:cNvPr id="2051" name="Picture 4" descr="http://www.astromia.com/tierraluna/fotos/roca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85750"/>
            <a:ext cx="1905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http://www.fondobook.com/wp-content/uploads/2013/07/fondo_hd_169_rocas_sombr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3286125"/>
            <a:ext cx="5588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8" descr="http://upload.wikimedia.org/wikipedia/commons/8/83/Teide2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25" y="428625"/>
            <a:ext cx="2605088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Rectángulo"/>
          <p:cNvSpPr>
            <a:spLocks noChangeArrowheads="1"/>
          </p:cNvSpPr>
          <p:nvPr/>
        </p:nvSpPr>
        <p:spPr bwMode="auto">
          <a:xfrm>
            <a:off x="500063" y="285750"/>
            <a:ext cx="7929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400" b="1" u="sng">
                <a:solidFill>
                  <a:srgbClr val="000000"/>
                </a:solidFill>
              </a:rPr>
              <a:t>ROCAS DE ORIGEN ORGÁNICO</a:t>
            </a:r>
            <a:r>
              <a:rPr lang="es-ES" sz="2400" b="1">
                <a:solidFill>
                  <a:srgbClr val="000000"/>
                </a:solidFill>
              </a:rPr>
              <a:t>: Se forman por acumulación de restos orgánicos, como corales, caparazones de los moluscos… (piedra ostionera, carbón, petróleo…)</a:t>
            </a:r>
          </a:p>
        </p:txBody>
      </p:sp>
      <p:pic>
        <p:nvPicPr>
          <p:cNvPr id="11267" name="Picture 4" descr="http://enciclopedia.us.es/images/thumb/7/73/Piedra_ostionera1.jpg/300px-Piedra_ostioner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214563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4286250"/>
            <a:ext cx="2508250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AutoShape 7" descr="data:image/jpeg;base64,/9j/4AAQSkZJRgABAQAAAQABAAD/2wCEAAkGBxQSEhUUExQWFRUWGB4aFxgYFxwbGxwYGhwXGxoYGBgaHCggGBwlHCAYIjEhJSkrLi4uHB8zODMsNygtLisBCgoKDg0OGxAQGiwkHCQsLCwsLCwsLCwsLCwsLCwsLCwsLCwsLCwsLCwsLCwsLCwsLCwsLCwsLCwsLCwsLCwsLP/AABEIANAA8wMBIgACEQEDEQH/xAAcAAABBQEBAQAAAAAAAAAAAAAEAAECAwUGBwj/xAA5EAACAQMDAwIEBAUEAgIDAAABAhEAAyEEEjEiQVEFYRMycYEGI0KRUqGxwfAHFGLRM+FD8XKSov/EABgBAQEBAQEAAAAAAAAAAAAAAAABAgME/8QAHREBAQEAAwEBAQEAAAAAAAAAAAERAhIxIUFRYf/aAAwDAQACEQMRAD8A760sBh71SD0GjSvNU3LXTXJ3DFekRUNT2FTuKQBFNdXjzURHSpNwUUfnNB+mt+afYUVcUgkik8Fugad1ErhaH0bdJPeiLbYzVVLdxFRdATNTvwIiqrnIqiu5kkVWVG05q5sGaFv5WTUAdxSCJ4qvXHiKt3ngzFU6pYzUYrMuTmsjVgjitxl5rIuHmsVAXqLkpmsO1dIJkTXTa3T7rcnFc49ghpHFAxvqJxmtvQWg6qQeKwrmmUyZz4rX9OskW54qDea80D2prij4imqbGqUrHetR7SogMyTWvQHp8XdwxRzXBcO0HNUJaAYDzUSoS5AHNPATbsgPFTtDqkmKnprUPRVuzJM1VGenoWB9q0LZEe9AenrtkCibKDM1qNtK+uAQanZaSJ8VUplatCwBFVVjLSp5pUGWqdJmq76wB4q+0cGld+UVUA3rZkeKD1OW+lbL2+Kz7tqXb6VmoF9KIZmIogmZqHp9n58RzUbDxM1IL9IemavUytVrblZ4qduIiqoq8sqKpNI3JIFRB6jRVFtsmqb90BTNWHLEVC5bBXI4ozVJswoPY0Pr+1EvJUDtVPqCRGKlZA2hzFZdy1JPatnT2YPeD7VlepEBiOKzUAeo3ZTaRxWRpjLVr3AGWsvT9FwkjFZAGrBLHEUdp9QQgGao1zjcTECp+n3Z+lBt+nFeYrQupIB7Vj2dWsbQufNdLo9vwh5q8QOt2CME0QbQBFV2k6S1Fb5UYj3rSpaP/wAoFal6ydx8Gs6zZKupEVt3bkFZHNWLIo0SlXI5o5RIJiDVemtxdmqdQxD4qtNH09ptmRBE1ZPSI81XoT+WwIg1aLXSDzFUXSaVSDU9PhjIR4BmpqsrVFpvmq3dCY4mqLW5E1SRLEVZd/Sajt68UA1mxCvmgbfShn7VsWFBLD70Fq7AVfas2CpmIC+9F3VAAIqnULhY4pmeYAoIanVAbnYHailjHhRJj3wa8z1P421txn+CUtAzti2GZRJ5dpG4DuMV1n439UFiw9szu1CtaXMQCAHIMfMFOB3JFeW33hoiNvTjsBAgRgcc+1IxyrTb8TagkbtTeJ/VDQM5AlT80dvcULe1j3HDXGYq2JZi0zyASZB4NBaTV5YDqY5Bx09ixBxPbv35ogMxgkw0yQ36h7DtIxI7wfNMc9Pd1fwiERrigQRtJ+U89KkTjnxU7vrcuA14yvG53PH6YZox9ayTqJQryLYHBxtfcOxyc9vNUtbEtvAOQM8CYPTjqkTn6Veo6G9rHLCL1w7ifmLZAWT3hjz0z7VVptXc7XpW38qkmcnACnjnigdHpYVtqHapI2huCe7d14B7cEZokXN9wsN0ADbid3MDpgmexj+9XIlXv6gzHqcmcFZIAjvu7yPtPerX1UQoYgLIEEEkR0/N3957UBc1ptPctnp2NEEyR3IYDuJ8+O+KuuXg0wuYgZAiQYljkcd4+1MQb6s7LCSLmBJUg5MSPqKlptUqIZKgQMkxzxAPP1GKyLnqKAmEwVwJLZXb1DMz/Oq7WpDEyCw2kBSekYwOB5mcmal4SrtddoLijGNx49/p5rc0N7cCBEjn/wBiuD0gcAgXCOdswQc56v09PkjkgVma/wBcC2oVnTUFobacbe+ZwY7e5+tTp/FnJ7FbDfD4EVp2bYa0PNeK+m/iTVfDOzU3ltDEbd2xiTwR1NCweM+MVu/g78QMl1i73HS6QwZsygmVkn51ORPORiKdcb7PUf8Ab4HE/wDujrgkrQOj1S3rIdDvWYnggjkEdjRl2FCmeTH2+tHSGRiLwozUWhuk0Ldi2yt5ozUEz/SqFpwRImrVuShA7VRoWliODHepp0yDz7eKC60+BT1BGwKVMVk6NSofuD5q0uPh8cGqNIwMieKIQxbg+f5VEX52qRUZO/2qJYhVP6ak5lxVFthArn6VK7aDKZqoH8zmrx+oTQZ14EbROKquwpBkDGSTAgCST4HvUvXfULNm0Hu3FQAE5PUY7KvLH6V5P+LfxY+r/LQC3Z7rlnaCI3mAIPIUcYk4ozyuBvxj63/utU9y1LpaHw7f/JTG51BE5b9+n75NiyGg/wDxx2KkyB15J7GO/eq7NxFDjfmGBAB7CRyYPv8A3iar0ejIkuNqkqcDBMgGBzJ2nGOJxFXHL0SFjqYM0qAMeZIiIzzLEnj3p7Sk7WBxPleeQBMEnzjFZ1nU/MSe8HnpkwSYGY/vjvWn8H4gVkMkrG0A7oMkxjA988cUxA72VZyGWBEvEkSc7W8Rkz371BtC3xFgAMwAAYmMRuIJHJzxMT96v1iFYOdomMzweZ5JBH9eaJZjttmZT5h1AAbtyyMkGc5xx3qW1Yxm1hI3CXJxBMMIz1AGCefMGK1tJrGCDY2xmWS0dewjKqzdvZdvHPNZ7aFWIiJHyyeD4njn/wCjVu9RsUEoQNlxT4kglYOf0zjJ74gr/iibZc3CSA0KBtBx/wDmxCkucMe8/sKb4SkdMxO4gbUAxA/MeCpLfxEntA7SBAH5ZKgRJbrIABBGYEiAZHsAKvsaVWY9SRvOASAFYSZGczgjnjuZprOArN1i2F3EA52hSCxAhlLSMx7/AFp9RpwCNyMojJaepwSMSfMyRxHtWlZsWgv5YgzBy7AAlZE9SgEzj27kiBvUNVbsOilGtmVkqdyhQoZWGeCGGPb9OZqLH8bgAASZIkZ5x28xzXLjQm9e3GPhscsGAwMTk4zXS6q1cKFbiEBlkCFyMgcHC7iDIjkxNCW1RV+FctwwyHVyQSYKkKTyBAkZyJq+ECBDaTalvaWXa2T1ySBPYEcEEDGcTNFempsKYO1yVH8XxSNpgSVEP1TiYHmKu0mid7yxLIRkKx2nPf3GOMxETBAb1pbdq4NuQzlWUho2gTuUx7QTGOfoVqem+pXNP1o8AMSQTh5AJkA9Qkn6HiK738M/jNdQq27yKjMYVlaVJOUUqZKkgYMkfSRXl41KbZLPhSJBwAMhASZMZyfH7EXVdbouC8+3akAMQpAnbOB14OZPNSnHlY9xdZC4/wAmita2Voa51CQD5j61ZcvBlScHjNZehcrjfEEHzTpIY9xUHJDLmryNr+xrQrW8PelSuXFk5P7UqislcWwfPf60WQPhqM8ms1tSdqgMPBB4OKJu3DsWPFRkVdudIGcCrGaHE8niq75wCPYH60rhm8pParVXWpN3Pig/WvXbGkVnvMAxHQn63PEKPrA3cDvRmnuE3jgR2NeNfjL1X4mv1RUg7HVLbRIi2oVxIyesvj245kzyuAPVfU7mrc3LptkgwoAMbNxAUA8AZ6jEyZ5ArM+CMsSu0ttYK04MxAxujEH2+9WKW3A7jkzOAQCRzOewEwOf2GVypOFysxEkDnJ4gY5/rRy9QHQpaQM5M4AAOYmeY9qN0NoFixEkRgfqGT0yPmwPPPvQTdRgkZGVJySDERwT7+/Bq19xIYckAht0dRnBfADTAg+AMVUNqNIzSVBPVnIncwYxBIic945j2v094gFGEGCD2kbcIFic85EGTFXai+UVdolh07jGFIyFIM7+Fg/pmQDBoJmk9JZjmPMTwOYGRiSfegtsXeqTiB/FAiYHv2+tR1CTB4Iy3UcyOkkYhTkc53fap2YuOkjaJHV2OWBJJBk8gN5Eciqbr5YgZUkAL2UCIaBmczGDPiKCy5chQO08gBoJAwDjBicHJyO9CXVcRxuAgyM7eyghgTMnv2+9XXLbMREycgqZlRgqyZhhjue3GTRaaFX3SeogSRjZM7eT0zkbskGcNBiRq2KrFveFSIAmWC85MbQMspAkVq3htBYKNphMEgTcXGYw4EjPfmeBWEuruQLtAD5krhcbTONu2c4jx2p9Wv5RBAXxgrzunbmY3KQZ4gGASCZbInpByslVJa3IYgZEZJSIAgz+36eahpbPxHtjazwJuAAt+XHV8POMkiJPGan6dCDe7rCyBuYrBAXJciMjcORuE/fJ12t3EKpjEKDwoaJ477p/c9zV98TB6apmhwUbpIBYHcAVKw0gqZiB9hjgR1tj4jKF2y2WQlsJ1AT0gCQFiAJDDzRNjd8U2nCs4Y7usldpBO0MeBEGSYnkclSdLpuhBndEgsMSARtmJXOOQIHtVRl6kheiCwAlYMGYJzztOfm7GKG1brdVgtu4QGmNnUBwT3+ZYgmRz70brCRtBJgmB4OMqc4kk9sDziqLet2uTcRX6QMGfHeCNwCzABJznxRHTWiH2Ku600k7tsDmCQAYBiZ/5RV9jTB7622dlFwoCrHogkAgw0bgZEQczQmiEXSeQUYSGOSnSOAIPbMHB5rV9MVTqbQeCqXrZjdMjpkjEc4j2qVZ69m0wEHacDj+1WjNsGIg0LZtjcQR3PFGadigYASvvWY7pXFmHByKKuN1Ce4oGxtIMgj6dqJuE7VMSB39qqmukyYbH0FKhLttSTz/AJ9qVDXnA/ERAEEGPNdBpvxFIUGBj6V5APU8jPj/AO61rPqZ3RuxjNcrOUZj2O96kIAwRI4OaKLH4ykAtXl2m9XO5RPf+naug9P9bIuDJ8807/1XY6z1NNOr3mOEHHEsSAqj3LECvCtXe+b5VdtzEBd2/eSxBB7T5BwR9a7D8e+tM+lFofqvIxJ/hQljxnnbXHsE3W9wDEiGUNIJaIbdhsZHt/XpLsc+d+qQ6wet4DAwxMbRMMST7GRn+lDfBbBBGVjkxHeSOefPc0VZtlkcscCJnzDR4kfpn/kPMVRa1C7VjpBZgDJxMZaeJ/qIrTMokFVEsDjkiZ2wO0jDYH1/nQCIlZGRAgSMe0ZntHIpb5FxTyqs4n+FctJ88kj3/YoWAE+GT1nmOYK7lIGQxMMMwcHiTSRKp+Em5VyJ6p56pMicEMQVMQfPERMEF1QjaZG4w27J6oycjEQBODQz2viFArAW7Vz5hAAOd7QDJDBQRz381pa+2UcSYLAYBG3pg4JMhpyp4YMCJAqjP1OsNud55eJk4XhhGGtmMgcGZo26onasboYjYIIIwyPMSGIkHgZHeg0tIX+IQN26VJwQ3giRIknMZjFUeoaplWzcEOT8RSYkZ2iCwEkwOZMzihjWa4BbZQQGCq0fL3842Ek5GAQQc0ya9bdo3LqshMblAJgkEbW3GR3iDIzgg1ZpdIzBPiBWT4fzEbl3TAuDcswwxt8bicHGTrk+Kmx2W23w2uEzuDbeFYiAoZpjECBUJHR6oh/hseq26iSGnaw3NMsTkEhjwMNgEyQrls/GuhizKCN25d24BRhTwUVh4zk5Ixl29czaa2CskELKlsod0lx2IgCQQcnGK1xqgFYMJTayrvGUUI0HkgSSx7zzPjF+NTib1C4l2ysEMHYyFgfLHXbhQEUESQCBBgYBrJ02k2l2Y/Es2wu5jBkEwIMR+mOx84M1g2r4DtjavhcEFfl78z79zWh6Vr1S06wN1zcsEAqRsYdz0mWHGenzW8xHS+j23uOVhS26JVyA+FHUTJYSpxnn6GtO0D8RetkV2kkk9ljbuHJGJ6RB3Vi2PVNl0lVZlYHj50bqIJhjA2ntMwaP1GuUol1wSbjyBjIggZY7QYMCewHOaJQvqpJJAIIBg5MkbYKlWgTuByBiCCay9MZUqCGVSPsVhd26MLk5WcbvrRyaVrlz8tgCfiXbhYqgH8Sq5Mnk8AzOMVDSekuSx3GB1YIkKGCmV3DcQIPTzIqij0u1Fx22gGCYB3K2RBwDnI/6GK6XSWN16wyxm4m7bBBAdCBA85P2rEshfiABtqFiIGBOIgAtOQRz2Piug/A5VdRpUU/l/EMcTKrcYTGAfoYqVJ69JvtDkAnmr9HdgsDP3q7WKsz/ADoVmHxB2+tR6Ftq6GB5FXlj8JlUzHY0LYLbyNsj2NEentJZDiaJoZCY4/z9qVNeYSaVQx8vrcIMg0TpdUQfrQVKujm6b0/1TqzWxoddkzJ+/FcNauRWlotdAIM/WufLhK1K0tTrGe825sblspOYBgt9sye+PakiOemVYKSuHAiAwcgRJVpjmAffNc/q7+5m7zifpRPpeqdbisACAuxsYKbSCGj/AI9/vW5MjNbbOQWOSCMQP1ABShEQZ/hWDkGCRQujuMqBmcII6SYIkMRGVgZDEnuDzTab1JSLakHYmOqJiZdgCfmPRmcFZxNT1dhWUgKBMbCpgG6RubnhQMkeTg9qIGtA21bfEMsASOWLiYyAcbYIiJ8Voen3/mFwhFjekKDuIYQszAHSCVJx44qeuMGwt0bgkBWkzs2ghiIG4cZmQQR3oJNOC67wsCNo6obqMbhOSWYDC9xI5oDNNpDadCdqlyGBhgDM4cwQRsB9sn6VIJ8O4UK7d0XEVCSogRtkkEiQYOY+hmrbVtnCBlTl7IZYkgKXkgE8Mwx2giRxUvUbDXHtIrhibexk2iIG0kztBE9I8nzHLUQ1dj4Q+MDc2mBgyoO6FcEjhuoED9QP3zrtlbty2rK1sBUnYkAkYJAjB/TORxV2ovQ4JVrVxVDowyQoL5KmA6liATJnbwYpm+XlFe3AU9BBUkyhCdSMDwQOJnsaKPtaxbqbh07QQRLMpKrtBjlR0zA49o21DV2bZS80Bd1sLI4IADmAcEgjd2bBPeKp9FuAqpAG0ko6OcqeWdXAkTPH/Yp9L6nCEI8yW4JBW2sQu6JZiYnPG05is2fwDrpClghSSh6p3RKyShEAxuhRuwcssYipWXZrkxshmuBg4G4KFDLxETuMYyxij75CXduGLP1OIuLtb9e8cNk85ET2xRrnDI4TrBG/aXPzfFGQcQSCuByWBqrKzb6T0XUUS8IQFLA/p3MCDBUjz2J4oH/bdWwoAQJy21WUT2bgnIBB5mAaNXSAXSmN0qNhPDd57HHg5LCoPe2bwSNjbjbbkBgFUgwSTgKPvx3Ghrenald0tJZMbT3FwLmVOFGIPPGTmK7XqzMwW9BtrtUQSDwoOCSYxI8kHPJoHSOr21CsUKbS6sNxgHDoQuDLHGZDfar9LcW4uz5m2Ptw2G2hoVSOTtmVGYM9qiVoaq81rKglAYUuDBIykgYLkZweJOYqS6m2gtluq4CQVIYAh5kgqS3BXpjM8GTT6j074Rtw6tsKk9P6WJgXIgrxmYgSexFVagM8rtSdzA9awYyCMgg7YkyT1A+anxELN4NcTcFRtxLkRtg7VC9PvmZjHnNdF+FtTGr0+0AFrjKBPEK3sJxI/wC4mua06MxVt3UYUg8Lt77YgxMbf24x0/pa77lpgwIFxWXkAyRPP3E88UpPXquryVMxuHjFQvqQcxHn/qrAQbIMRtkfzqpyWSMGo7IX0KOChOeassX1+JJBH2x+9RbNsGP+6ruKVAIbq8Tg/SiJ6rTkuSDg01Hi/IBMzAmI8UquGvk0UqU01aYOKkGqNNQOadWgg+KSDOeKTrB8+9EH6bVJ0h1G2STnMmcgnHGMgzWnc1bfJbCfExtJx0xjLMQJUrOefsK5umoOptXkZWYMZIBkZlgQBbMgDcSSdw8ZojQ9Lo10G6obq2tB2ztEDGVMDP8AEDXMaLWtbMiD7Hiex+1dXo9cHS2WQKrGMj8tjKja3O0kjbu/fmpRDWXDacQoH5u+Iz3BLGILEOTJBMDHaTPxJqRi4AUJKh/1QGMso8kCc4OOB2Z//jZ2JExuLDeHthQYbhyqzkYMgZiqNbvBVNquu9jMBjB2spEfKR1Y7T4xU9SHN9gGcHClugpKhxhtrdgQ0lTz1HsaytTdVisoFuMGB2SYMrsILEkkNuPt27Rf6XqBcZlKgsIBbOE6kgyYiWVpx7DsQvVtKEKsGK7pCyAACpUkBhgkyCYj7zWsB3+4QkAEKt1mLtu4LEDq2gQIzgY3YnaaPu2Va3bZnG1nhW2ASASTO3gNJUTHGJImsXQaEi2N0FHWRGIJwFOPaSRMQJ5ou9fayguLuIe2Qy7oMgn8zgiBkYj9JxTArl5yQSHHUCSu0/KFmBjMFjLczJGKu9P1Pw2+VTHSpIB6m6Qo/wCO2IwYMGBVOkcsTMIzf+NDu+bIC4G4mIA+jYmm0dsq4LkIMmR1dWTtJY7SYXBnM5oIpoh8XdknqlpAO4bhAUwDHcf8TFNqrasgBdAXLfEBkbSgBVs5UMxY/t4zfbuEsQYkNtZWhWKwo5OOTxJiOc0BbIRw2+AIIJGIaAJ/iJE4jxQ+htP6e5uQBAA8nPAwSP4vPEj2oz0nWq922zkoz3Idl6RGSfuQQIwOn3NFrY+GUhobaGOJmNuCs/NCq0Ht9KoNsbiSv5QlDjI3EszHwIaQ3IAj6htPpzcZQCCN5m2ZWFILF1biSMFecCIqmzZdXYIVW4NwtncWPxAsqIaNrOx2AngDvEmOmYotxboYfl9BUhlLbVVbsSZUABpxOR5gb0a/NxNwG4ABO4LQBbBJXGe4yDtqI1k9MVQjsVc7VBG4QbstvchhkKQVM9wecVoehA/EtAMrdSnaoIcAckmOMzjGT4oTVIQ7bpLlyXEEfIeDuAzIzjgkHMwV+EtUW1dvCjdcx/8A3knMwSo5kic4NZurHpOn1TG20AFu04onT9dpgAFYdwaD9MIJZbkTBEj24qu1pzaJ2npzgN354rMrsKXUflkGZ7ftzVNjVg2txEkHuKC9L1RN11bcFjkjEz2+1Ru3AAUUg8kjEwDU34jUs+qWgAP7GmrKt6xIyWmlTsj54pUqVdmCp6alRUlGad0K4P1+1QFSJ49qBiakLZPAmOYzA8mKjTo5BkYNBZpbIdlWYJPfAjnnzz/Kt1bKBDkG2SAgPyyMlnMyh6SJAjDeBXPKxBkHPtVtvUuBAZoEwAf4hDfuOaDqtFfuKoRkLq/yrAYhV6sJBAXaSQ8YM55BD9U2sGUiAoy20qwMtAA4IjZI7A/ShdKyXRtLbGCgKzvsWRGAwntjI8eKVlTdU27lxDtE5eIb5QwJweBMTIIohaR2VCzAYYFG2jqJYHDDq4DZ7SOM0Xculiu5SygS6cCGyq2zugbkM85CgeKyBdBi2WAVWkMJzjsOAT24yc0Y9gHc6MVG4Mi4OFOCwUQCsnEZBx7katvXg3DdYKu4BB0AWnQKNrMD8swAY5yc5nP9aJlEVdygA3dmJztKjJmeZ7lgYEVC+x23WEZMkQAFJO5R4K7Mx7HsDS1FllW21231FyuQSzYX35MiPaM0GhevJcaR0nCgAYJAJIkCFOWxzmcRVtyyoGwSzqu4uoKlF2ncjbZwCCJ5mPtk6O+iDdLEv+ndgPndK87eoAHnB+tWaLXsqtkY/wDJxkde6Jwxmce54pgHvM6qHI/TBxMsSD1A55AzntmpuylRCpuNsy5aEG0knbCyGhRj39xRtuwNwRokGHX5gB9BwWIAHic+0W0oK74XaoJuEeZgBSsjIjJHc+aom+rVtzIvwwoRjK7dxChdsgxAKxgYkn6mXLSMwg7Uhpb9IiGbfM9Mk4IyIirPQ9WiIYACqp3cg9ShlBIOOmYIyIaRiQHq9MxuMFGxgvw2K/IdvUpVZx0RAIiJ8VlF14bgw3BiNoRZBUjEbJYbV+nBk4mjtP6KFCtdMlyEVQ2cswO6QMgDaFAIypOK5y/qviEmIjBATdAhICkLyYY9WABFbfqGqFxF2LCqGXbtdilwEtJPEfNLSYzI8LA91GF/a0qYJDsRt5O1GI7r1EmZMe00f+AfT3a+1+4l1VUfllllN/ykqWEk5b5cUZ+GdD8Zld0AW2y9GTvuESQexUDcc56yDhoruvV1h9xfbPGMTzEdqxa3xiVqzsedxExgNAyI+9Kz1XjKgBRjsMiP3oNbt1XgqCuJIA7ZwKN9fdQyso2yJPg/bzWfjYSzqmS9JHTIUgkTnAqrfs1MMu0cQc8+IoP1G2oYOSB3E59wR71LWtOy6DM98z+1Z1A+uQfEaAOfelV1wNPf/PtSpeJrwoUqltqNehkopRT0qBgKkyQO1RmlQOoq21Y3Rnz/AC8eapqdu5HjxQSvXScdh7VVNO5zTCgU0ppqVAppUqVEOHMESYMSJwY4ke1XXdU7KqsxIT5QTxmcVRSoDF1KncWksVgH344+n98VNdTKktEKm0LAG4EmcqOQTuk/w96ApUGhpdSxuSQSGAUrJ+Uwq57wYIJnitT06811lQOsAlzbOJITqA6gs7gTjnHfFc5uPk/vSmg67S27bLcTr3nYhaf1rgdsHgAgDMzMmrtPpSXvNuVbWNzodx2hxtJUsDjiRldtc3pvVCPmQNPJwDE8fKQPr/WtPQep2zsADKcK3cYglhAkg9QI54qXUwWdG6K23hhBZpkliAATMEbZ4PfxFT01q9eb4aqx3NKqp8nJJIJUCSfAnPImel01tPix8hCkSqxAOJ5JaWABO3keIr0D8N+hhNE7H4nxGJZ2LSSrkMiniBncQO7Z4FYvJrB1j0UWdLYRXboEsQBG9p3MDzE4A8AUdaufGtjcwOBLRniPOapt3wunCkNmYiT3kZPePen0mdMwDFSpMF18ZEYkGPasfrYFQVUvvAiMjJ7iSG78cUXqmW7ZWXVyv6jyCPOAKGN221w7wo6RDARMjcCJEGPfmq7X/ic7zhpUbBmY5jipEZ+schQYAA/VP14VecGrkS41gRjZ+rHA4kChtQd6kbeoZMEfNE8Yq308BluICZKywyTuyImagez66UUI20sogmBn+VKslNNbAhpJ7/MP5RilTtUeZvpGX5hjiqGSvbr/AOGLTgtsAzyAJ4HGMeK57Xf6fCW+GxDESBEecYGM13nJHl0Uq6DX/hq7bkFTI9jnMSJ96xGtEEgjirLoppqlFMKoQqxxAjkfT+9VxTzQRNKnpiaBUqVKiFSpUqBUqanoFSpUqBUqVKgVSmo0V6boXv3Ft243MYljCiTEk9hNFdb+DNK15GY7yq4JD+CGwZkNGBAPnEV6PoECW7qICARuEGRn2iay/T9CumtCxbAwWLFQAxIIBn+IEDvHFEaFfhswIksCAYhiRJEexrhbt1rwZ6U5VbiMT0gRnPvPeoeh3RcvXet4KiCcgmI58UHp43QwBLSo3sZyJkA5Bq/RhFOxSyEyB7zmSCOmpPw1XqLRnaryEJn3AkGCT9aG0GouLcZY+cYmTHgETjGaITSAXAG3ZPJJ9pH+eavPpzWHVyuFbPJB6Y5jxPfmnW+poTQ2W+KfhsCDiIgz2MzBjP70PrdPct37buABuyZ7SJ6cfWfrXVavSK+24oAMggDA6Rz7cCm12lW97iNpIE88nPB4jxFb6JoC76d8Q7ztls/LOO2Z8RTUZb1RQBNoO3EnvHelWs4p9W2wYCEAFu08gn6HtP8Ama0tOoG6erJ/YD6Zz3+tZaX8KD+mCSeD0knjnmidJcPwo4EEfvH+TUjaGo9JR1IZQfOPYwRIwf8APryPq34HtH4jBTBBMDBBiZE48V29m/G6ZPf9hAH/AN1Zp2BDSOf345+tXEfPOr/D19CwNtsHwe2SciIjP+TWSyEcj+VfRms0Fu6sGJj38f0rltZ+CbbpcwCxIKkzK5JMHnJJxMVZajxmnrrNZ+Cb6zCZHAHfE+IGcftXOXPTrombbLHMgjPEZ7+1XQLTGpFCJnEczUaoVI0qVEKlSilQKlFKpqhPAJoK6etbQ/hzUXkLokqDHOe/b7HmK6H0P/T25f3AttgYPGecgjiI/nTRxFPFeien/wCnJ3j4kxuOJmREjcABHcGPtFX+lf6eC3d3Xx8S2TBRSf1AwQSM7THOD5qaPNIr0L/T30TIuFSTEgQfnHA3RAInvWve/AulsuxMusmFx8sAYiO+6R7+1a/o7W7IFtF2oCQCfJmcefepb+C1bDfHcLgGZwAcgeJg+4GaJ0uj6wzRBInImYGCDiZnjzWJ6h+IW+KU4zEgCSo4gznxjzQl71U3LgWZYfpEAHj5mMRnMyOMeK5/Iv11sWrV7cDk8gCTxEqBxiidfftKwjkkGZA9zOcfv9q4X1e78O8WZYwD8/8AIEHgZPY55xT+p69kk7p3AHoxM4gnMjAic8Ve1/IY7bVXVwwCmY45yYJI7YHPtTP6gfhjAb5t0KY6eT3wRPniuF9T9ZOzbCN+X0uvsZYkbgQf08dzVnpP4g6cswUvknO0kZAAPH0H8xleVMdj6L6gCl3BAQkLIicSMxH96ts60y6sCAw3CcdyOx4+1cv6XrDdV2BYD+IDBKEnqyTtI+narrGoF/cNyAmQksVMfpI5Ag9oqTlVa/8AuNnSysSuCRBB9xNwY+1KuYe2ZPWP/wBgc98kU9Z7jor2sSD1wYODj2wDzNaRWUWD4j7D+VYNy3DgYGVExmZnBmtTW3BIEeeT/SO1XsuNG2CLZx59uTAirNARDkdt3J8ffFDoOlQBEQOfOer2xRHoqqLbGB1biR9f7Vrfq4npElozwO3+Cp27XWAR25A9yMmaI0MKzfY544J470+mI+IAeQo48RMz9+KumBv9qN0cg8if+QH9P6UOfSVc/KM84AzJH1rZ0ZAME8DiB9eft70rCQeTEcduN3iRmh1cPq/wTZZzIwQekzBOABjkAZAB57VxfqX+nr7iRAQLjaM4JyRiT2zmva7FniRBXkSeOSYA6h7fWhLKpcMDkAHv3zwe4xTU6vnW7+Hbq7pU9PMiDyapX0W51YbEfpPf/qvoLUenoSZgbgASAOzHt/n3rKTSIcJAIUYn+EyIx/kU7VMeIp6JdMdJzHY94H+fQ0f6Z+F3uA8DuJBAPOAfJ9xXo62NgIIHEDaeY3AGOODxVWntbgzLPsTIJBJ/99hTtUc5ofwhZ2EOckGG4Mngxx/fNdH+Hvw8nw2UquVI4B48iPv5zRhsAIWOCcgnMSV5AweKn6Dai6x3GWnxOCcx9Km/Uan4f06gG2dnBH9iJJPb+1FaRVW4oUBTIGPoZkwP6dqz7DlLsmY3bQfqPA7e/tR19zvBDEYHbHzET7nt2q78XBt1StyZJxgTGJg/X6c1C+mJ4kyDMg54PepepXyAsbZ6h1EnxEgA4pKoZRGJ/Y7hHbg/Srq4wvUdM3xAWXpYmYnEgc59zkVleqenbelQXX5gAZwYOF7yMfUdq7M7blsGATgGRmBIInv5oS5oZQTBUe3ETAwf51mxMcB61YuKA3UgcE7gI7CDgwQWg47Vlag3PiJmcDacrzj6wJMY/wDXe+oenn4cJIAEKEEdQMjJP+eaFHpttuonfAwDzDEeQQOAcZrKuS1Kfkq5ANwggk9UwfHaQAPOIqjUW5VRbLspbOCoK+RJw0jtjiumv+hLJ2jbKmInEQfpOInxFYKaYqDa6gYaBMCY8T4jHFBjWryZBdlgxb4gA/NMiZMDJ/hoA3SSoAE8DjnnkwBP/VW6jRkNIyCM+ADz9YNCdX1jHGRH3jNdIrX0nrN1PyxdO1pG2cZ9hyY+1W2tQyXgSMTHSx48n2P8sVgW3EieAZH9RHE1drL7GHmMYIFLxNbt3WJJwefP/dNXNf7gnnJ9zSp0hr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11270" name="Picture 11" descr="http://assets.inhabitat.com/wp-content/blogs.dir/1/files/2013/02/carbon-sponge-MOF-2-537x3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1571625"/>
            <a:ext cx="38465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4.bp.blogspot.com/_lg_755-GwBk/TQpfaQACmYI/AAAAAAAAIM4/CH5gq6id9Zo/s1600/roche%252Crocas%2Bc.fosil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357188"/>
            <a:ext cx="500062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4" descr="http://1.bp.blogspot.com/_lg_755-GwBk/TQpfG_SpKII/AAAAAAAAIMY/oogDuN_DTSE/s1600/roche%252Crocas%2Bc.fosiles%2B%25284%25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2786063"/>
            <a:ext cx="500062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3 CuadroTexto"/>
          <p:cNvSpPr txBox="1">
            <a:spLocks noChangeArrowheads="1"/>
          </p:cNvSpPr>
          <p:nvPr/>
        </p:nvSpPr>
        <p:spPr bwMode="auto">
          <a:xfrm>
            <a:off x="5572125" y="428625"/>
            <a:ext cx="159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Playa de Roche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2286000" y="571500"/>
            <a:ext cx="4572000" cy="1435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>
                <a:solidFill>
                  <a:srgbClr val="000000"/>
                </a:solidFill>
              </a:rPr>
              <a:t>Tipos de Rocas: 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42938" y="1857375"/>
            <a:ext cx="7215187" cy="3479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>
                <a:solidFill>
                  <a:srgbClr val="000000"/>
                </a:solidFill>
              </a:rPr>
              <a:t>1.- Ígneas o Magmáticas.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4400" b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>
                <a:solidFill>
                  <a:srgbClr val="000000"/>
                </a:solidFill>
              </a:rPr>
              <a:t>2.- Metamórficas.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4400" b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>
                <a:solidFill>
                  <a:srgbClr val="000000"/>
                </a:solidFill>
              </a:rPr>
              <a:t>3.- Sedimentarias.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28625" y="1071563"/>
            <a:ext cx="8286750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400" b="1">
                <a:solidFill>
                  <a:srgbClr val="000000"/>
                </a:solidFill>
              </a:rPr>
              <a:t>Las rocas magmáticas se forman por solidificación y enfriamiento del magma, roca fundida que proviene del interior de la Tierra.</a:t>
            </a: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428625" y="285750"/>
            <a:ext cx="5829300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 dirty="0">
                <a:solidFill>
                  <a:srgbClr val="002060"/>
                </a:solidFill>
              </a:rPr>
              <a:t>1.- Ígneas o Magmáticas</a:t>
            </a:r>
          </a:p>
        </p:txBody>
      </p:sp>
      <p:sp>
        <p:nvSpPr>
          <p:cNvPr id="4101" name="4 Rectángulo"/>
          <p:cNvSpPr>
            <a:spLocks noChangeArrowheads="1"/>
          </p:cNvSpPr>
          <p:nvPr/>
        </p:nvSpPr>
        <p:spPr bwMode="auto">
          <a:xfrm>
            <a:off x="428625" y="2214563"/>
            <a:ext cx="7858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400" b="1" dirty="0">
                <a:solidFill>
                  <a:srgbClr val="000000"/>
                </a:solidFill>
              </a:rPr>
              <a:t>Dependiendo de si el enfriamiento es rápido o lento se pueden formar, a su vez, dos tipos de rocas magmáticas:</a:t>
            </a:r>
            <a:endParaRPr lang="es-ES" sz="2400" dirty="0"/>
          </a:p>
        </p:txBody>
      </p:sp>
      <p:pic>
        <p:nvPicPr>
          <p:cNvPr id="4103" name="Picture 7" descr="http://upload.wikimedia.org/wikipedia/commons/8/82/Pahoehoe_to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071810"/>
            <a:ext cx="5786478" cy="361654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4 Rectángulo"/>
          <p:cNvSpPr>
            <a:spLocks noChangeArrowheads="1"/>
          </p:cNvSpPr>
          <p:nvPr/>
        </p:nvSpPr>
        <p:spPr bwMode="auto">
          <a:xfrm>
            <a:off x="428625" y="3571875"/>
            <a:ext cx="8001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5613" lvl="1" indent="0"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000000"/>
                </a:solidFill>
              </a:rPr>
              <a:t>PLUTÓNICAS: Se forman si el magma se enfría lentamente en el interior de la Tierra (Granito; sienita; ...)</a:t>
            </a:r>
          </a:p>
        </p:txBody>
      </p:sp>
      <p:sp>
        <p:nvSpPr>
          <p:cNvPr id="5123" name="5 Rectángulo"/>
          <p:cNvSpPr>
            <a:spLocks noChangeArrowheads="1"/>
          </p:cNvSpPr>
          <p:nvPr/>
        </p:nvSpPr>
        <p:spPr bwMode="auto">
          <a:xfrm>
            <a:off x="357188" y="357188"/>
            <a:ext cx="8001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5613" lvl="1" indent="0"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000000"/>
                </a:solidFill>
              </a:rPr>
              <a:t>VOLCÁNICAS: Se forman cuando un magma se enfría rápidamente. (Basalto; Obsidiana;  Piedra pómez …)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1714500"/>
            <a:ext cx="188118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1785938"/>
            <a:ext cx="259397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4643438"/>
            <a:ext cx="1928812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25" y="4643438"/>
            <a:ext cx="2798763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AutoShape 11" descr="data:image/jpeg;base64,/9j/4AAQSkZJRgABAQAAAQABAAD/2wCEAAkGBxQSEhUUEhQVFhUWFxYYFxUXFxcVFxUXFhUWFxYWFBgYHCggGBooGxQXITEhJSkrLi4uFx8zODMsNygtLi0BCgoKDg0OFxAQFCwcHBwsLCwsLCwsLCwsLCwsLCwsLCwsLCwsLCwsLCwsLCwsLCwsLCwsLCwsLCwsLCwsLCwsLP/AABEIAMkA+gMBIgACEQEDEQH/xAAcAAACAwEBAQEAAAAAAAAAAAADBAECBQYABwj/xAA8EAABAgQEAwcBBwQBBAMAAAABAhEAAyExBBJBUSJhcQUGEzKBkaGxFEJSwdHh8AcjYvFyM0OCkhWiwv/EABcBAQEBAQAAAAAAAAAAAAAAAAABAgP/xAAaEQEBAQADAQAAAAAAAAAAAAAAARESITEC/9oADAMBAAIRAxEAPwD7MIsIgCLgR1rDwizR4RIjI8BEx6PRBIiYiM3vB25KwcozJp5JSPMtTeVP66RFPYnEolpKpikpSNVEAfMZOC714WbM8NEypsVApCi7MCoBz9Y+T9p9pTcWozp6ruUoDlKGeifw9TdjGRijkYO5oLVAIr0Ap7ww1+iomPz7L7WnBOUTZgF2zqYX0eGML2pPd/FmJ2UFqrXq/wAwxX3qPR8iwXfjFSjlKxNSPxhz/wCwYnqSY6vC/wBRMOQnxETEKPmYBSU9C7kekTDXZREYuC724OaWTPQD/nml+2cB42JcwKDpII3BBHxBVo9Ho9BHogxMeiohoiJiICIgxaKmKisUMXMQRGoKGKmLGIMaAyIEoQZUDUIqF1iAtDKhA8sBppi4EQItHOqmJj0SIyIiY9HP99O8f2KSFJTmmLOVANg11KapAcUFyRBWxj+0JUhJXNmJQkVdRb2Gp5CPh/eXtZePxKllR8IEiUk2CAqjp/EaE9RtTNmrXOWZk1RWpaiSpVzXfQVtoIJiZKUE+GtSkpFKM7B67Fy3o8XAdbpTZPP/AC1arOptITnKSwYOoiunl5vU2rEiSZoCw7gUSKMoGrvan5RMrDgF/MGYJ+8SLANQltOsSgOZ6poNrkQZM8i1jdvoRCqScxpQvTYj8qwaUQR/LmAalTA/ETDdCqgTtS1rn9mvGWiYCcoJcNYAdXfaLzEvUFm3FG5wU0qWASPc/sYJh1KRxIUpJ3S6SD1HrCH2hIZy77FrXhpMrM5lqCk6AslXt+hio7Tu734nS1ZMT/cQbKoFp9bKHzW8dxg+8mGmh0zkDko5T8x8NVMIpbcRq9m9tJQMs5JUGYChb0P1eIPt3jJZ8yW3cN7xBxCMubMnLfM4Zt3j4viZkhYBlL4izoINHuxN/eJm4eSBwqWFUNUcLvVjT4eA+j4/vxhJS8mZS7uqWnMlPUvX0eH+xu8EjFP4K3IugjKoc2NxzEfIDhSDo/8ANIJ2esomCaheSYguDZzzenLm8XEfb4gxjd2+8CMUhiyZqRxy/wD9J3T9I2TAVMVMXMVMWChipixEVMagoYoqCRRUaQJQikFMUaA0RFmiBFhHKq9Ex6BYrEJloUtZZKElSjdgkOaa2iKp2jj0SJapkwslN9SdgBqTHyLt3t84ola7cXht91ClJJSWLKIMu8Z+N7UnYuatU1ZIJUUpUpkoAPlCSwtTcwmZaUoU4qAMpFq6cqRQEraqdnci4H1j0mVmUEk8JLOTq5BalYAtSmtRrGoD7H1iUTlZGTQOFGtSQC2Wjgs9OkENSkEKVlP9oAuuz5wAkAE8RfU84ClWVdAaMwLgijG4sSfbeGBPSfMsoC2BPmIokG1HLW5wKQXCPDWXQlL/APIUdrEAC36wVTtCcVHM5fKxcABhQMRewuLRQIH56bQeapRysAQS56qbMd7D3iFyWGbb2iAeESlJKlJNQBQmhcVI9CP/AChqcsNRyNWFqWaAeI1qtS9r/MMFkkOKnRjQdRBSk2TYgkp/1ekeVOUkgBiADoCPnW8FXKzVcMRSlNNoRU4cJKX5ezwBVl/noIOiWPDckuToKEDS7vCAQRYOfUgcyeZrDcmWwLkP+YeoL2rASlD2c8wPrpDeDxCw6TlOxJY+sBmqJYJ+PrEeIsEDIJjMaMP3Po7RUahxCmZg+7/UbaV3hfFSViuhrz9RC+Ex8o0UsJLuAdPX/UPrxApmINKCwI5Fq9DShgKYXGTJa0qlqyqTVJDOD01G41j6l3V7zDEpCJjJnAWsFj8SPzEfJMRJSVOgkWI39xSGMHiVpIDlweFQ0NTRqpPSCPujRUxzndHvGJ6RLmkeMOnGBqP8tx6x0hiihipixipjUFDFTFzFDGkDMVi5irQGgmLRURYRyVMc1/UPtMSMFMqM0wZEjfN5v/q/xHSx8k7/AGPVPxKk/clnIkWDjzlzrmp0AiDjsDiHNrmwqRyA/hh9aFK0YpFApgQWc0NXoLjcQFX9sgo34ik12N+h94NhpoysFPV6lzqHP0igc/KGCOJ2cOxcUII6j4gBl5VHKKFtqPrpV4JiJtTW/wB6/wDNtLHeM2aSlWU70VWlLg3D5bfrAExicgYjzFJCqhg4FHvQwUTMv/TbiNg1zfpWB9pTULCTxFQSM+YM6nFgLftCSZiyegoDzqcoN9ffWCtrAqJUc6CQPMxuS9N2LFzoINj5iVFggISA2VNrvUmptZ4zMF2oAWUcoF6s7jlcfmY0UIz0AJ2I57xCATWooXFzZm/hiZhIYhV7j8Nmfq5oLRfEYMyw620oDQJe/W1Iy8TjGJYKPVvyJ9uURWlmdw4e4qx6/HxCSk8RTzoxNHGoN/2gY7WDcKA5rWr9B00/SKImBRKlBq6kByeQhQ5h+0JiQU1AOoN6dKW+IFLxfFmclrtV25H94GlT8TMKUDOfiBFINsw5M7/qIofm9rpLMg+rb7wrM7RKjVDJ2BcwopbWSaas3wBy5QuceAWCfenWldoI6WVjUqBolb6EHMG+SGJHrFQvwlZpY/tlntQ6g6/rGNLmZjYpUK/uCIse1MvCU5t2fboXgNxUxxmSAAdnb0i0mbrajPoD10jEkY9KQAguDpYj0P1jQGISwJVe92e7K2f2i6NLxFBQIJCtwdRH0Hut3uztLxJANkzLBVqK26+/P5nh5oSct0moBsdj+VNoZlr9bdQ4+RW/KKj7mqKxzHcnt9M6WJJU60AM9CpI66i3zvHTxqCpihi5ihjSKGKxYxWA0BFoqImOSk+2+0Bh5E2ca5EkgbqskeqiBHxOcks5JJ3/ABGpUS+99Y6v+qveBJUnCpVRDTJzan7qPl/VMcrh8QFJejFmuGFBQC/rrCDMmkgjqx2uD+UHwwORblPGoMA1AHDdLBucRi5SlKNWILXc8TFwNaHVviK4ZQBUksosriLqYt157fR4CSMwqQBXmqlQw1v86QHOGBd3caBqgEGjgsSRpT0JVywAgOQRRxXb4/OKZyGBL771JYGv89YD2Kw4yBKBYkqJNg7+up9YUUdDS7AsTtfen1h2XOJoWpUnTbh51eBYvKtK2T5bE1q9iGoGPxCqVwmLEsrSwAUgoUVWvRgQ90/DQIYqbYu1bKAbclIIgeJQQsmlU2PMgVD3t7wnMwUyarNMmHMeZJ2DsYypqaVkuQoi7EsKXO3vDK5xJUa1poxb323iOycOuW4LWrYuGdzR/aNbDdhiclRE1CFhJUmWssFJAdRTTZy/5VijngviCmo4epDh4vimJBQCkBy+YqA1y1H5mNOVg2qeIh6O6X3pf1ik2TxOTRtCKO1gLGnOKjIm4olquBpao5fnDXZqM0wF+oJcZXrVjTn0iVYFDVBHMG9eh0iJU3K4SSwYGpYbs1ucQPYrHAlklmpRXC9mDBoxZkviNW+S+tNawzhZTmlCdSLV300PpFpqST+p/U8ooVCyB5lc/wAw2giplOWdx9392MCnI+dB+8BUSOXJvrEoJ9kKVvmDk33/AFh+VPyB3IPzvQa2hWTPeiq8wLQ9gMJ/cck5QCXorSzKHOsA3Ix+YMerWFalh901sKdI0MLODFjcerxlyMK3F902y1o/3tqwwMeAoDLw2JJAPLL6RRr9nY7IsKScihUEejevXf0j7B3e7S+0SUrLZ6hYFnFjycMfWPhy5oWHRUa0YhjrG93Y7wrwywRxILBSTcp5c9v0MWVH2MxQxTDYhMxCVoLpUHBEXMdEUMVixiIB8Qr2tj04eTMnLtLSVdSBQdSWHrDQjO7xdljFYabIJbOlgdlAhSD0CgDHJX52nzitSlLJKiSpRq5JJJ+pjGxhmpJ8MrCSwIBIsb0jXxGGVKWpEzhUhSgobFJyl/UGHFSUkMl2YHoLCIoHY0yYoDOo7ZmqQxZwPvUv0h3EyikpVmQrMoOkF1BOhLfTrCEjGGTNB/7ZoRdmuY0p7s48oFgH1FX357xQ9JGYgMkMCA5/EwbpTWB9oYEBYW4yBSUlnoLOQRR8vvBuyJudK1qJsCH0IBZi13b25xn4vCKmLGUFQJALFmckP1BLvCoEiblKk5nJALjQGtAW09oGiWSHZiKs5DgGoZtd9KQ7icEULUpgF5lLIFWlu5uWOtoRlLbzZWc3OUhwCaiwekFVxUwE+UEaOAWNA9INJl4cpI4xMr5QMvI3eo5e8UTg0AmpHIuaddLX5RSYlNCzEWGa7WArWMqYkJXLqsU0VQO4IqDrf+GApmKK84C0qAJd9GIJqGZifmE8RjZ4LqXLL1Ccper2KXcwXCzpxGdTIDskJIBfdSiaAPp7RUFzlgxUre7Dp/N4rLniz5ifYdT/ALgU+YZh4khz97iVYMASbGkeCQhSfEWwIegLZWLAc3o1IaYYSXPH6VuNhy/SCKSXoE7Aat72/SMlONBucqXqQM1dANW5w7JxgCSWCm0Bq5JZ6Q0NYfDqBBUEgUegzGukJTpyQ/GpSasW9iHt/LRfxCSlRLmoIPkY6ULmm5uImclRL5NsrUSWAe4rp7RUCxOGysVpZ9b705dIXxOCNfu8666ECsdF2ZhPCmInTA4SQpSDVxXME0uBX1gPfLs+Xh8SpEoshQCwnkoOwf7rv7QVzUlBSQH2qelKRv4WaGFRlq4F9a9PyjNk5ia60Ki5YnWusOKk5FWBDUIBr0B69IRDuKnlQoajZmA2FAb6coz5uFURQ1axFPTURoi1qttf6e5iqcKQrM7BgCwIqTqXqIoz8IkoOYEMQxoQfV7w6jEgqvxW68ufSLzsOU8SXNS4FWpodRr6wCaAonIkEtYjh9Ht7Uhg6ju13lXhVG6pSjVB33SbBTEddd4+p4HGJnS0zJZdKg435g7EGkfnk41SCykmhZnc8iFbR1/dDvX9nmITneTNWAQdCWGcfhIcONQejWXEfXDFYlUVeNjQES8VEQoxzxX5072yijHYlMziV40wk7hSsyfhQpC+FxHCzucpD6glTEe1Y73+r/Y6QqXiUhis+HM/yIS6D1ZKh6CPl6iUnl9S31iVYbnyUKSASEqqxsDu+8F7PxqkpEtRo/Cq4P8Aio7Nr6QOVNzNaF55Skk1ao/K1qRFdN2coSw4JbMQQ5vQCj1aCZVeGQgupRYM6WABcnqKa/EcpL7RnAAEJKQ3DbSnrHRYHEiZLBD0NmDuGLN63ioL2fjUEhS8ylqersWIIZRO7CtTeE5CRMZCk5W4aGpzBRQomzBkgiB9oghYQlOXNVgkvmYAUcNoILOxBlpAWgHjqkKPCCmrJeinq52iUZ+IxPhnKA5FHuwGrR6fMTXhL1rlzVGn+oPiHmAUoWsahiRvrc3vBkYbKh05Ho2r1FDyY3qLwFcGnKt2yPqU51KcM4SWH+usexUoF2WeEh1EAAGgyhKS/wAkwUpUpTJIUxbMxI1qPQvygv2N/MVMPKkKbQu+o/3AAFAXU4P+I6ltvmAYucZqwlAagdwwVW9qUPxrC03AZSypmUmwTQfz2hjBYBJoKqu5JCQNHFc1oimJqDLHCkIJDWStzQECttQrpaMlbKVUJJBAJrVrnrVtof8AsrHiStKTmyqcgGoAIcOzP7GKS5CWy5RMD0NjQ8rWPvFRHgEJdSgE1YXUqgLfIeLSVlLA1FFMCeHmRA8SugdSgpmyqClA9FVNNhHpU5CRlWaEVUC6TZstdH1gHMT2xk8jAAuwr6L0N/iG8X2irGolmbLAWgBGewmCpAf1EZakS1iiqWDWDUfm0PqnBCCQFZg5ChUG4JYNqXa8EWxCAm6asbel2vCeNn50Z0MgA0YklhQOWqb+8OhBmKzgsmmYAgGzOPVrgu5i+LwYKkpGVgxAsVu7g5aPw7RRj4eYQ6lKce1ee8HGMLhPEH3cAgUcP1htPZ4mJVlUykupSAk+UFnB1a5G3QwpNQHABs3w9+dYBuXPU4J0pTVqOfSKzZaFEKdiNN6XNNmtFfESltK7Pt7RClOlwGeh5F9NrRUKYhRChwmmty3M6xPY/ZK8ZiUyJb8XmURRKblR6D6w3KkqmLRLQnMokJA3JNDH1zuh3YTgkKchUxbZlAMABZKeXPWEmjdlS8qUpclgA5uWDOecTExEdA88UUYmKKMZkV83/qxiiTIkixzTDzI4QG9Ve8fLMagEtZvWO7/qniVfaiSOFCUpBagJGevUqb0jh1JzgnKpwRRLM56lxYxj69WFMOoILOyTr9OkQShSqKPLbo4iZ+DIAVd6uNxdJECExrDoOXWMqZ8Ohpca+lqNoY1e74CcxIZSS6g7gAVBFbu9eUZEqYUipA0O0TMnFJzB6XAo6dUmKOmnqlLSVJUUq8wUAxBKgGUG5Cgp0guMQlanysCwII8ygK5dHcP6xlSO1UgJUg0OUAKbhYk2Grk+53g0rFTJqs1hLSoFkBhmtQUJ1A5GGoNjpYYIBYNYu4OgfoddoUxKzkCSG50YjX0oItPxktRUlCkoBch3BJ2AUzmzV0hJPEMoW6qvmSeEM1B0ihnDyw/AosHLmrF6Ac722g65yXACgT0t0DXgeHkmWogOqlH3dmAFL1guMlgJzHcVcAgb2qbXpABx8/IcqQPLU5CVVvRqadIDK7SlyxlSgLUasQSp3ck5qaC/PeHsVKyy0JlhzkdR1BUymJ3Ao25N4yDhisg5iAo1fi/9au3tEEp7yTCoulYoxqCWerBmHWHpOOJKVeXKwZJJWoNXopnrAC2YIBbKFDOkkAkZiFb3YUiEpylylSzcAvlPWhNgTUhmidgSp9SRmezX9SFev6xfD9lJWsKW6ZbupIVlUXcHKC4BZuvzGlK4pMp5OVlr4ksokEJKQ92FaGEPsEwF1TMgGgSCQGJDghvT9Io6LHd1gJEvEYZa5koJKXIDhlGqwGrUg00EL9nykqBAqtRckm25zaGw9IV7N7emSJc2SFlaJgb/AIkFytI0LD1jNwixmdKmSNFU1BIGp3io2ES0oUQxyurMo2vQE0PpHlL8Q+IlYMvM5SAXZOhG5L/rAF5VMcxSgmpDqbV/jSOjwuA7NOQCcoTlMVEu2cghlpFBUmh94Dn1T6unxEku13Dk6vWjX3MLHC0L6FhXiL1BU9XblrDyZiPGKlBakJWzsACMxzXL1GnSOg+xYXFhpM4y5rcMuYGowsCXUOhJFekBxajYJDkaB33J9o9MnKQ7XDNQm/7fWB9sidhpqkkoWU+YJJYEi2n0h3uYpWLxkoFLJlnxF3NJdUjlxlMCvpHcTu0ZH9+c3iqTwpH/AGwb/wDkX9KjUx2rwjhzDiTHWRHjFXiTERQ7FFRMVVEg+B/1FTMl4/ECYC0wpUkmoUhhkKa6MU+hjnJM4gMDRxTdv9x9w/qF3X+2yHQ3jy3Ms/iB80snYtQ6EDnHwmehUtZStJSpJZSVBiDsQbRzsxYOqY4bf8rfEAYCjejuPTlAvEfbpFZRq5sNOUZaXlJUpRcENbQPoXhtKQLmmlKRCJh3vdr7U/mkeTLLMxNf5eIFUnw5jUKVXcOQdCNnIAjp5Xa8rw1ozFOUKyoSGClGgre7H0aOdXKKqmlGqOZt8wggzELYBKwdFa+u0NwdCiQpKXmO7A5crttm0D7QMJU7hLa5iQB1f2jpO7WNM1Hgz0hSHBKw5sAMpo4A4qxndo9mHOnKSElOZJuGKi2YHUaxArJxRYOvMXJKQOGgIDHU84YThioq8VSCAKGmUNsQWJswBvBDgwsMGSUpbMSkqUQwSACadRSkUx+KASzk5KMxJFAzu+xaNoHi5swKASEqA0FAGoCSLHSFDKUtQzS8pJJJZRDEMfq7bwXCzVqCyoZUkjK9TzBBrb+UjSlhCGKqsAa1qW0seYiB1GHw4w01E0oTPoqUtKSWIFQvIWqKUDBgTaMLw8qQQXChxKBDsRa1BaGp0pWYmqaqFA1wKmtL26QorDzEVmKACgcoYHNzOt+kA5LsHDDT7p+PrFp8wkHMAKAsBRj0tpAMOpqTAQRd36jTV4rNQrVw5u7p59DFREnAOjMCBmY20GYN/NocnyzISGYoJBLCgNwwNHBDvzh1XZn9gTQvMgZRXhqwYXoA500hCdiuBRDC9SbFx5dzWIFcFMzLLMoAFxQFRINmNGa4imJOaYo8LgWGrc3rrWCqKVJQpGVJPnIBoxLDLYAhiwpR4qqVUscxDtYPS7mkUD8YDzEihoGvoS+lIpiFZmJqAC1TdrBrb+0GxE1JlZfxEHdykfpCsuQqZMEtNVKYJA0J35CtdIqFsJg1zVpRLBUtRoPdzytePq3cTu2cJKJWE+Ks8RFWSPKl/cnrEd1u7yMMCXzTFAZlbAaJ2H1jqpSY1IpqTDSTC0uDpMbQQxSJeIgG4gx54qoxAKZGP2t2ZJnpKZstCwXHEkEhw1DcHmI2FmEp0UfnDt3s1eGxEySX4FEJJDZk3Sr1BEZqJxBY/wA6R9V/qZ3amTlonyUlbIyTEjzMkkpUBr5iC1aCPmE+UxY31G3I7GONmNSjCYGJBPR7ekGw05yPEfK9rU1MIyJ2RVQCnXlzjUws12BqN2dnL19oypjwqszBmezUFt/3gYlJBq+Vw9K8/wCCDyVJllTgK2rYluINcVj09eZAzUUKOwFNNavzgHcBiMpdCgCDRJJ4uYFWIbblDHaXaBmK8RYFgAGZZaoe9HALcyY5nE4kpLNUMQWIBarDnWNPATKhSS4NwWcEbvrFkStnCSk5q0C2JCgMxq6Q33WAt6wjPwqDOISpg4UECpCBZJpZy3p1MM4ucjIMpIUSxAAcq29X3ekBM1RASlLVKm8pJ1K1dParRUVE1yQVFSXcivDWprRy53isqVnUl3Y+WhI6sBXXTSPKQEEBROYszMBzoT6QYzFWPAGobeg/WAPjlqSMvCKvyIdiCdLdYCDnQmgBSouo0DmwJ0F4sU5yAojKBQsXFXIper+8RiFpslRtQMQRWjirmASxMwpoo1I6+teQEHwrKL1KQK6pUeY0D/HtE4iWFpFW1OZiSfoB+sFwksIGUU+8Wc5tWbShgGwMyAgVUVf9OuW3mLajnWgjOm9kFypZJSAKBy+pDmL4gJCPOcwU4SKvb9/aJlYtbqABXlSSHuADV+gaAPhsIJkhSk2lF1SgkAmWRlK3dzYORaEMRiEh2ZIAZi6lOHBcimbX+NFU4/IrOhwqvECqhaiRy6ROPmfapiDLllK8qUzAC6VLSGMzk9zAAkTSrhBJJohIFXJa/Qn2jve6/YAkcauKYoMToBThT7CusK92e7yJAzEAzDdWg5Jew+sddhpUakDOHRDqBAZSYZSI2giIKkwJMXBiggMQ8VeJeCGzFVGPPEGChrhWaIZVAViAzcSI5bvD2JKxA/uJrosUUOh/I0jsZ6IycZKiWK+L9r925kkqpnQPvC7c039oyOzsTkmBBPCTVtL16R9e7Rw7vHBdt93EKWVgqSdcrN1tHKzGiMxbqLaG2tKQDF44gMgOXuXa9Gj2LUZKhqb/AJOXhCXOc8Rcu/vEFxg3SFFgTVtWrblSJweKXJVXyKu1fVPOCZQOJ2NyP1gq0pmgZQHN3qfpBGvh5wYFJBBsTq9GA0Zz/BDeEIFahj5i1CCKACxt7xzGCxIlKylQUk3GqTZwTG/h5rpBJppVhehpfX4i6g/bU8rTLoMyHZ2NDr7j55QrICleYhVmLqoQbjc6Vhh8wD1Fz8ekFUMtwkauASbhuRo/SAgJYkGw9zpTnSLZkmgDl2NeIkl/Zh8wOdPuQnQUFQdzekFztZyNgwe1/aATnTWLJpu9TzFdX+kekYlYYGoJB55QWIH+tocXIStWazM7gnS4LvtC+OmBNQADT4f4oKQC8jtEhSksNhTXk8BnYxQrqSXu/wAW/aJwwBPEkE1Y8zytGrhMAFFykdNIkq4ChKQhIYHVzUlRNWDVeOp7E7NCA5AClX5chFcD2cgEEJDjVo38NJjciD4WVGnJRAJCIcliNg0sQUQNMXEVFxFgYpHngCPEPFXiHioeeKkxDxBgrxMDVFjFDABmCEcRLjQVC8xMQc9jcPHOdo4WO2xMqMTG4aM2LK+e9o4AKooOIxpvYsv/ACHr+sd5jcFGLiMI0crLG3LzOzCAyVltjatzC2LeQrKSFAgF0uxfqzHekdFMkkQtOkBQYh4zpjnJ88KbKWPIN6Qbs/tLwzun8JoIZndjo+6SPkfMJTezFJembpeLqZW7L7aRdlHegPux/KCf/NSvMF12Lh45rw1JsFk/8D8kxEvATFmqW5lgPYRdTHXy8cmYOEpCToSHMWOLSlLBj6uT0raOTHYivxAehjUwmGMtOULLG4IBEOUONMjHsqxKSRw2zPU1uIOvjVQMNBsNoDhsJXc/y0bGEwkTdakxGBwcdFgsK0DwWGaNnDSY3IlouGkxqSJcBw8uHpaY6SMiy0wdIgaBBUxUXEWBigiXgLvHnihMeeKi7xDwNSormgNF49ER4wVBMVMSYqqAqqBLghga4BeamM/ES40lwlOiDDxWHjJxGGjocRGXiIzY1HPYjCRmzsPHQYmMyfHOxqMWZLgRRDk+FzHOtAlERlgpiIgqmXDmHwbxEiNXCxqRLU4XAxr4fCRTDRpSY6yM2i4fDxoSJMDkw5JjcjIstEMJEDTBUxUETFgYqItAWePAxWJEUS8Q8QYiCIUqKZo8uBwR/9k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29" name="AutoShape 13" descr="data:image/jpeg;base64,/9j/4AAQSkZJRgABAQAAAQABAAD/2wCEAAkGBxQSEhUUEhQVFhUWFxYYFxUXFxcVFxUXFhUWFxYWFBgYHCggGBooGxQXITEhJSkrLi4uFx8zODMsNygtLi0BCgoKDg0OFxAQFCwcHBwsLCwsLCwsLCwsLCwsLCwsLCwsLCwsLCwsLCwsLCwsLCwsLCwsLCwsLCwsLCwsLCwsLP/AABEIAMkA+gMBIgACEQEDEQH/xAAcAAACAwEBAQEAAAAAAAAAAAADBAECBQYABwj/xAA8EAABAgQEAwcBBwQBBAMAAAABAhEAAyExBBJBUSJhcQUGEzKBkaGxFEJSwdHh8AcjYvFyM0OCkhWiwv/EABcBAQEBAQAAAAAAAAAAAAAAAAABAgP/xAAaEQEBAQADAQAAAAAAAAAAAAAAARESITEC/9oADAMBAAIRAxEAPwD7MIsIgCLgR1rDwizR4RIjI8BEx6PRBIiYiM3vB25KwcozJp5JSPMtTeVP66RFPYnEolpKpikpSNVEAfMZOC714WbM8NEypsVApCi7MCoBz9Y+T9p9pTcWozp6ruUoDlKGeifw9TdjGRijkYO5oLVAIr0Ap7ww1+iomPz7L7WnBOUTZgF2zqYX0eGML2pPd/FmJ2UFqrXq/wAwxX3qPR8iwXfjFSjlKxNSPxhz/wCwYnqSY6vC/wBRMOQnxETEKPmYBSU9C7kekTDXZREYuC724OaWTPQD/nml+2cB42JcwKDpII3BBHxBVo9Ho9BHogxMeiohoiJiICIgxaKmKisUMXMQRGoKGKmLGIMaAyIEoQZUDUIqF1iAtDKhA8sBppi4EQItHOqmJj0SIyIiY9HP99O8f2KSFJTmmLOVANg11KapAcUFyRBWxj+0JUhJXNmJQkVdRb2Gp5CPh/eXtZePxKllR8IEiUk2CAqjp/EaE9RtTNmrXOWZk1RWpaiSpVzXfQVtoIJiZKUE+GtSkpFKM7B67Fy3o8XAdbpTZPP/AC1arOptITnKSwYOoiunl5vU2rEiSZoCw7gUSKMoGrvan5RMrDgF/MGYJ+8SLANQltOsSgOZ6poNrkQZM8i1jdvoRCqScxpQvTYj8qwaUQR/LmAalTA/ETDdCqgTtS1rn9mvGWiYCcoJcNYAdXfaLzEvUFm3FG5wU0qWASPc/sYJh1KRxIUpJ3S6SD1HrCH2hIZy77FrXhpMrM5lqCk6AslXt+hio7Tu734nS1ZMT/cQbKoFp9bKHzW8dxg+8mGmh0zkDko5T8x8NVMIpbcRq9m9tJQMs5JUGYChb0P1eIPt3jJZ8yW3cN7xBxCMubMnLfM4Zt3j4viZkhYBlL4izoINHuxN/eJm4eSBwqWFUNUcLvVjT4eA+j4/vxhJS8mZS7uqWnMlPUvX0eH+xu8EjFP4K3IugjKoc2NxzEfIDhSDo/8ANIJ2esomCaheSYguDZzzenLm8XEfb4gxjd2+8CMUhiyZqRxy/wD9J3T9I2TAVMVMXMVMWChipixEVMagoYoqCRRUaQJQikFMUaA0RFmiBFhHKq9Ex6BYrEJloUtZZKElSjdgkOaa2iKp2jj0SJapkwslN9SdgBqTHyLt3t84ola7cXht91ClJJSWLKIMu8Z+N7UnYuatU1ZIJUUpUpkoAPlCSwtTcwmZaUoU4qAMpFq6cqRQEraqdnci4H1j0mVmUEk8JLOTq5BalYAtSmtRrGoD7H1iUTlZGTQOFGtSQC2Wjgs9OkENSkEKVlP9oAuuz5wAkAE8RfU84ClWVdAaMwLgijG4sSfbeGBPSfMsoC2BPmIokG1HLW5wKQXCPDWXQlL/APIUdrEAC36wVTtCcVHM5fKxcABhQMRewuLRQIH56bQeapRysAQS56qbMd7D3iFyWGbb2iAeESlJKlJNQBQmhcVI9CP/AChqcsNRyNWFqWaAeI1qtS9r/MMFkkOKnRjQdRBSk2TYgkp/1ekeVOUkgBiADoCPnW8FXKzVcMRSlNNoRU4cJKX5ezwBVl/noIOiWPDckuToKEDS7vCAQRYOfUgcyeZrDcmWwLkP+YeoL2rASlD2c8wPrpDeDxCw6TlOxJY+sBmqJYJ+PrEeIsEDIJjMaMP3Po7RUahxCmZg+7/UbaV3hfFSViuhrz9RC+Ex8o0UsJLuAdPX/UPrxApmINKCwI5Fq9DShgKYXGTJa0qlqyqTVJDOD01G41j6l3V7zDEpCJjJnAWsFj8SPzEfJMRJSVOgkWI39xSGMHiVpIDlweFQ0NTRqpPSCPujRUxzndHvGJ6RLmkeMOnGBqP8tx6x0hiihipixipjUFDFTFzFDGkDMVi5irQGgmLRURYRyVMc1/UPtMSMFMqM0wZEjfN5v/q/xHSx8k7/AGPVPxKk/clnIkWDjzlzrmp0AiDjsDiHNrmwqRyA/hh9aFK0YpFApgQWc0NXoLjcQFX9sgo34ik12N+h94NhpoysFPV6lzqHP0igc/KGCOJ2cOxcUII6j4gBl5VHKKFtqPrpV4JiJtTW/wB6/wDNtLHeM2aSlWU70VWlLg3D5bfrAExicgYjzFJCqhg4FHvQwUTMv/TbiNg1zfpWB9pTULCTxFQSM+YM6nFgLftCSZiyegoDzqcoN9ffWCtrAqJUc6CQPMxuS9N2LFzoINj5iVFggISA2VNrvUmptZ4zMF2oAWUcoF6s7jlcfmY0UIz0AJ2I57xCATWooXFzZm/hiZhIYhV7j8Nmfq5oLRfEYMyw620oDQJe/W1Iy8TjGJYKPVvyJ9uURWlmdw4e4qx6/HxCSk8RTzoxNHGoN/2gY7WDcKA5rWr9B00/SKImBRKlBq6kByeQhQ5h+0JiQU1AOoN6dKW+IFLxfFmclrtV25H94GlT8TMKUDOfiBFINsw5M7/qIofm9rpLMg+rb7wrM7RKjVDJ2BcwopbWSaas3wBy5QuceAWCfenWldoI6WVjUqBolb6EHMG+SGJHrFQvwlZpY/tlntQ6g6/rGNLmZjYpUK/uCIse1MvCU5t2fboXgNxUxxmSAAdnb0i0mbrajPoD10jEkY9KQAguDpYj0P1jQGISwJVe92e7K2f2i6NLxFBQIJCtwdRH0Hut3uztLxJANkzLBVqK26+/P5nh5oSct0moBsdj+VNoZlr9bdQ4+RW/KKj7mqKxzHcnt9M6WJJU60AM9CpI66i3zvHTxqCpihi5ihjSKGKxYxWA0BFoqImOSk+2+0Bh5E2ca5EkgbqskeqiBHxOcks5JJ3/ABGpUS+99Y6v+qveBJUnCpVRDTJzan7qPl/VMcrh8QFJejFmuGFBQC/rrCDMmkgjqx2uD+UHwwORblPGoMA1AHDdLBucRi5SlKNWILXc8TFwNaHVviK4ZQBUksosriLqYt157fR4CSMwqQBXmqlQw1v86QHOGBd3caBqgEGjgsSRpT0JVywAgOQRRxXb4/OKZyGBL771JYGv89YD2Kw4yBKBYkqJNg7+up9YUUdDS7AsTtfen1h2XOJoWpUnTbh51eBYvKtK2T5bE1q9iGoGPxCqVwmLEsrSwAUgoUVWvRgQ90/DQIYqbYu1bKAbclIIgeJQQsmlU2PMgVD3t7wnMwUyarNMmHMeZJ2DsYypqaVkuQoi7EsKXO3vDK5xJUa1poxb323iOycOuW4LWrYuGdzR/aNbDdhiclRE1CFhJUmWssFJAdRTTZy/5VijngviCmo4epDh4vimJBQCkBy+YqA1y1H5mNOVg2qeIh6O6X3pf1ik2TxOTRtCKO1gLGnOKjIm4olquBpao5fnDXZqM0wF+oJcZXrVjTn0iVYFDVBHMG9eh0iJU3K4SSwYGpYbs1ucQPYrHAlklmpRXC9mDBoxZkviNW+S+tNawzhZTmlCdSLV300PpFpqST+p/U8ooVCyB5lc/wAw2giplOWdx9392MCnI+dB+8BUSOXJvrEoJ9kKVvmDk33/AFh+VPyB3IPzvQa2hWTPeiq8wLQ9gMJ/cck5QCXorSzKHOsA3Ix+YMerWFalh901sKdI0MLODFjcerxlyMK3F902y1o/3tqwwMeAoDLw2JJAPLL6RRr9nY7IsKScihUEejevXf0j7B3e7S+0SUrLZ6hYFnFjycMfWPhy5oWHRUa0YhjrG93Y7wrwywRxILBSTcp5c9v0MWVH2MxQxTDYhMxCVoLpUHBEXMdEUMVixiIB8Qr2tj04eTMnLtLSVdSBQdSWHrDQjO7xdljFYabIJbOlgdlAhSD0CgDHJX52nzitSlLJKiSpRq5JJJ+pjGxhmpJ8MrCSwIBIsb0jXxGGVKWpEzhUhSgobFJyl/UGHFSUkMl2YHoLCIoHY0yYoDOo7ZmqQxZwPvUv0h3EyikpVmQrMoOkF1BOhLfTrCEjGGTNB/7ZoRdmuY0p7s48oFgH1FX357xQ9JGYgMkMCA5/EwbpTWB9oYEBYW4yBSUlnoLOQRR8vvBuyJudK1qJsCH0IBZi13b25xn4vCKmLGUFQJALFmckP1BLvCoEiblKk5nJALjQGtAW09oGiWSHZiKs5DgGoZtd9KQ7icEULUpgF5lLIFWlu5uWOtoRlLbzZWc3OUhwCaiwekFVxUwE+UEaOAWNA9INJl4cpI4xMr5QMvI3eo5e8UTg0AmpHIuaddLX5RSYlNCzEWGa7WArWMqYkJXLqsU0VQO4IqDrf+GApmKK84C0qAJd9GIJqGZifmE8RjZ4LqXLL1Ccper2KXcwXCzpxGdTIDskJIBfdSiaAPp7RUFzlgxUre7Dp/N4rLniz5ifYdT/ALgU+YZh4khz97iVYMASbGkeCQhSfEWwIegLZWLAc3o1IaYYSXPH6VuNhy/SCKSXoE7Aat72/SMlONBucqXqQM1dANW5w7JxgCSWCm0Bq5JZ6Q0NYfDqBBUEgUegzGukJTpyQ/GpSasW9iHt/LRfxCSlRLmoIPkY6ULmm5uImclRL5NsrUSWAe4rp7RUCxOGysVpZ9b705dIXxOCNfu8666ECsdF2ZhPCmInTA4SQpSDVxXME0uBX1gPfLs+Xh8SpEoshQCwnkoOwf7rv7QVzUlBSQH2qelKRv4WaGFRlq4F9a9PyjNk5ia60Ki5YnWusOKk5FWBDUIBr0B69IRDuKnlQoajZmA2FAb6coz5uFURQ1axFPTURoi1qttf6e5iqcKQrM7BgCwIqTqXqIoz8IkoOYEMQxoQfV7w6jEgqvxW68ufSLzsOU8SXNS4FWpodRr6wCaAonIkEtYjh9Ht7Uhg6ju13lXhVG6pSjVB33SbBTEddd4+p4HGJnS0zJZdKg435g7EGkfnk41SCykmhZnc8iFbR1/dDvX9nmITneTNWAQdCWGcfhIcONQejWXEfXDFYlUVeNjQES8VEQoxzxX5072yijHYlMziV40wk7hSsyfhQpC+FxHCzucpD6glTEe1Y73+r/Y6QqXiUhis+HM/yIS6D1ZKh6CPl6iUnl9S31iVYbnyUKSASEqqxsDu+8F7PxqkpEtRo/Cq4P8Aio7Nr6QOVNzNaF55Skk1ao/K1qRFdN2coSw4JbMQQ5vQCj1aCZVeGQgupRYM6WABcnqKa/EcpL7RnAAEJKQ3DbSnrHRYHEiZLBD0NmDuGLN63ioL2fjUEhS8ylqersWIIZRO7CtTeE5CRMZCk5W4aGpzBRQomzBkgiB9oghYQlOXNVgkvmYAUcNoILOxBlpAWgHjqkKPCCmrJeinq52iUZ+IxPhnKA5FHuwGrR6fMTXhL1rlzVGn+oPiHmAUoWsahiRvrc3vBkYbKh05Ho2r1FDyY3qLwFcGnKt2yPqU51KcM4SWH+usexUoF2WeEh1EAAGgyhKS/wAkwUpUpTJIUxbMxI1qPQvygv2N/MVMPKkKbQu+o/3AAFAXU4P+I6ltvmAYucZqwlAagdwwVW9qUPxrC03AZSypmUmwTQfz2hjBYBJoKqu5JCQNHFc1oimJqDLHCkIJDWStzQECttQrpaMlbKVUJJBAJrVrnrVtof8AsrHiStKTmyqcgGoAIcOzP7GKS5CWy5RMD0NjQ8rWPvFRHgEJdSgE1YXUqgLfIeLSVlLA1FFMCeHmRA8SugdSgpmyqClA9FVNNhHpU5CRlWaEVUC6TZstdH1gHMT2xk8jAAuwr6L0N/iG8X2irGolmbLAWgBGewmCpAf1EZakS1iiqWDWDUfm0PqnBCCQFZg5ChUG4JYNqXa8EWxCAm6asbel2vCeNn50Z0MgA0YklhQOWqb+8OhBmKzgsmmYAgGzOPVrgu5i+LwYKkpGVgxAsVu7g5aPw7RRj4eYQ6lKce1ee8HGMLhPEH3cAgUcP1htPZ4mJVlUykupSAk+UFnB1a5G3QwpNQHABs3w9+dYBuXPU4J0pTVqOfSKzZaFEKdiNN6XNNmtFfESltK7Pt7RClOlwGeh5F9NrRUKYhRChwmmty3M6xPY/ZK8ZiUyJb8XmURRKblR6D6w3KkqmLRLQnMokJA3JNDH1zuh3YTgkKchUxbZlAMABZKeXPWEmjdlS8qUpclgA5uWDOecTExEdA88UUYmKKMZkV83/qxiiTIkixzTDzI4QG9Ve8fLMagEtZvWO7/qniVfaiSOFCUpBagJGevUqb0jh1JzgnKpwRRLM56lxYxj69WFMOoILOyTr9OkQShSqKPLbo4iZ+DIAVd6uNxdJECExrDoOXWMqZ8Ohpca+lqNoY1e74CcxIZSS6g7gAVBFbu9eUZEqYUipA0O0TMnFJzB6XAo6dUmKOmnqlLSVJUUq8wUAxBKgGUG5Cgp0guMQlanysCwII8ygK5dHcP6xlSO1UgJUg0OUAKbhYk2Grk+53g0rFTJqs1hLSoFkBhmtQUJ1A5GGoNjpYYIBYNYu4OgfoddoUxKzkCSG50YjX0oItPxktRUlCkoBch3BJ2AUzmzV0hJPEMoW6qvmSeEM1B0ihnDyw/AosHLmrF6Ac722g65yXACgT0t0DXgeHkmWogOqlH3dmAFL1guMlgJzHcVcAgb2qbXpABx8/IcqQPLU5CVVvRqadIDK7SlyxlSgLUasQSp3ck5qaC/PeHsVKyy0JlhzkdR1BUymJ3Ao25N4yDhisg5iAo1fi/9au3tEEp7yTCoulYoxqCWerBmHWHpOOJKVeXKwZJJWoNXopnrAC2YIBbKFDOkkAkZiFb3YUiEpylylSzcAvlPWhNgTUhmidgSp9SRmezX9SFev6xfD9lJWsKW6ZbupIVlUXcHKC4BZuvzGlK4pMp5OVlr4ksokEJKQ92FaGEPsEwF1TMgGgSCQGJDghvT9Io6LHd1gJEvEYZa5koJKXIDhlGqwGrUg00EL9nykqBAqtRckm25zaGw9IV7N7emSJc2SFlaJgb/AIkFytI0LD1jNwixmdKmSNFU1BIGp3io2ES0oUQxyurMo2vQE0PpHlL8Q+IlYMvM5SAXZOhG5L/rAF5VMcxSgmpDqbV/jSOjwuA7NOQCcoTlMVEu2cghlpFBUmh94Dn1T6unxEku13Dk6vWjX3MLHC0L6FhXiL1BU9XblrDyZiPGKlBakJWzsACMxzXL1GnSOg+xYXFhpM4y5rcMuYGowsCXUOhJFekBxajYJDkaB33J9o9MnKQ7XDNQm/7fWB9sidhpqkkoWU+YJJYEi2n0h3uYpWLxkoFLJlnxF3NJdUjlxlMCvpHcTu0ZH9+c3iqTwpH/AGwb/wDkX9KjUx2rwjhzDiTHWRHjFXiTERQ7FFRMVVEg+B/1FTMl4/ECYC0wpUkmoUhhkKa6MU+hjnJM4gMDRxTdv9x9w/qF3X+2yHQ3jy3Ms/iB80snYtQ6EDnHwmehUtZStJSpJZSVBiDsQbRzsxYOqY4bf8rfEAYCjejuPTlAvEfbpFZRq5sNOUZaXlJUpRcENbQPoXhtKQLmmlKRCJh3vdr7U/mkeTLLMxNf5eIFUnw5jUKVXcOQdCNnIAjp5Xa8rw1ozFOUKyoSGClGgre7H0aOdXKKqmlGqOZt8wggzELYBKwdFa+u0NwdCiQpKXmO7A5crttm0D7QMJU7hLa5iQB1f2jpO7WNM1Hgz0hSHBKw5sAMpo4A4qxndo9mHOnKSElOZJuGKi2YHUaxArJxRYOvMXJKQOGgIDHU84YThioq8VSCAKGmUNsQWJswBvBDgwsMGSUpbMSkqUQwSACadRSkUx+KASzk5KMxJFAzu+xaNoHi5swKASEqA0FAGoCSLHSFDKUtQzS8pJJJZRDEMfq7bwXCzVqCyoZUkjK9TzBBrb+UjSlhCGKqsAa1qW0seYiB1GHw4w01E0oTPoqUtKSWIFQvIWqKUDBgTaMLw8qQQXChxKBDsRa1BaGp0pWYmqaqFA1wKmtL26QorDzEVmKACgcoYHNzOt+kA5LsHDDT7p+PrFp8wkHMAKAsBRj0tpAMOpqTAQRd36jTV4rNQrVw5u7p59DFREnAOjMCBmY20GYN/NocnyzISGYoJBLCgNwwNHBDvzh1XZn9gTQvMgZRXhqwYXoA500hCdiuBRDC9SbFx5dzWIFcFMzLLMoAFxQFRINmNGa4imJOaYo8LgWGrc3rrWCqKVJQpGVJPnIBoxLDLYAhiwpR4qqVUscxDtYPS7mkUD8YDzEihoGvoS+lIpiFZmJqAC1TdrBrb+0GxE1JlZfxEHdykfpCsuQqZMEtNVKYJA0J35CtdIqFsJg1zVpRLBUtRoPdzytePq3cTu2cJKJWE+Ks8RFWSPKl/cnrEd1u7yMMCXzTFAZlbAaJ2H1jqpSY1IpqTDSTC0uDpMbQQxSJeIgG4gx54qoxAKZGP2t2ZJnpKZstCwXHEkEhw1DcHmI2FmEp0UfnDt3s1eGxEySX4FEJJDZk3Sr1BEZqJxBY/wA6R9V/qZ3amTlonyUlbIyTEjzMkkpUBr5iC1aCPmE+UxY31G3I7GONmNSjCYGJBPR7ekGw05yPEfK9rU1MIyJ2RVQCnXlzjUws12BqN2dnL19oypjwqszBmezUFt/3gYlJBq+Vw9K8/wCCDyVJllTgK2rYluINcVj09eZAzUUKOwFNNavzgHcBiMpdCgCDRJJ4uYFWIbblDHaXaBmK8RYFgAGZZaoe9HALcyY5nE4kpLNUMQWIBarDnWNPATKhSS4NwWcEbvrFkStnCSk5q0C2JCgMxq6Q33WAt6wjPwqDOISpg4UECpCBZJpZy3p1MM4ucjIMpIUSxAAcq29X3ekBM1RASlLVKm8pJ1K1dParRUVE1yQVFSXcivDWprRy53isqVnUl3Y+WhI6sBXXTSPKQEEBROYszMBzoT6QYzFWPAGobeg/WAPjlqSMvCKvyIdiCdLdYCDnQmgBSouo0DmwJ0F4sU5yAojKBQsXFXIper+8RiFpslRtQMQRWjirmASxMwpoo1I6+teQEHwrKL1KQK6pUeY0D/HtE4iWFpFW1OZiSfoB+sFwksIGUU+8Wc5tWbShgGwMyAgVUVf9OuW3mLajnWgjOm9kFypZJSAKBy+pDmL4gJCPOcwU4SKvb9/aJlYtbqABXlSSHuADV+gaAPhsIJkhSk2lF1SgkAmWRlK3dzYORaEMRiEh2ZIAZi6lOHBcimbX+NFU4/IrOhwqvECqhaiRy6ROPmfapiDLllK8qUzAC6VLSGMzk9zAAkTSrhBJJohIFXJa/Qn2jve6/YAkcauKYoMToBThT7CusK92e7yJAzEAzDdWg5Jew+sddhpUakDOHRDqBAZSYZSI2giIKkwJMXBiggMQ8VeJeCGzFVGPPEGChrhWaIZVAViAzcSI5bvD2JKxA/uJrosUUOh/I0jsZ6IycZKiWK+L9r925kkqpnQPvC7c039oyOzsTkmBBPCTVtL16R9e7Rw7vHBdt93EKWVgqSdcrN1tHKzGiMxbqLaG2tKQDF44gMgOXuXa9Gj2LUZKhqb/AJOXhCXOc8Rcu/vEFxg3SFFgTVtWrblSJweKXJVXyKu1fVPOCZQOJ2NyP1gq0pmgZQHN3qfpBGvh5wYFJBBsTq9GA0Zz/BDeEIFahj5i1CCKACxt7xzGCxIlKylQUk3GqTZwTG/h5rpBJppVhehpfX4i6g/bU8rTLoMyHZ2NDr7j55QrICleYhVmLqoQbjc6Vhh8wD1Fz8ekFUMtwkauASbhuRo/SAgJYkGw9zpTnSLZkmgDl2NeIkl/Zh8wOdPuQnQUFQdzekFztZyNgwe1/aATnTWLJpu9TzFdX+kekYlYYGoJB55QWIH+tocXIStWazM7gnS4LvtC+OmBNQADT4f4oKQC8jtEhSksNhTXk8BnYxQrqSXu/wAW/aJwwBPEkE1Y8zytGrhMAFFykdNIkq4ChKQhIYHVzUlRNWDVeOp7E7NCA5AClX5chFcD2cgEEJDjVo38NJjciD4WVGnJRAJCIcliNg0sQUQNMXEVFxFgYpHngCPEPFXiHioeeKkxDxBgrxMDVFjFDABmCEcRLjQVC8xMQc9jcPHOdo4WO2xMqMTG4aM2LK+e9o4AKooOIxpvYsv/ACHr+sd5jcFGLiMI0crLG3LzOzCAyVltjatzC2LeQrKSFAgF0uxfqzHekdFMkkQtOkBQYh4zpjnJ88KbKWPIN6Qbs/tLwzun8JoIZndjo+6SPkfMJTezFJembpeLqZW7L7aRdlHegPux/KCf/NSvMF12Lh45rw1JsFk/8D8kxEvATFmqW5lgPYRdTHXy8cmYOEpCToSHMWOLSlLBj6uT0raOTHYivxAehjUwmGMtOULLG4IBEOUONMjHsqxKSRw2zPU1uIOvjVQMNBsNoDhsJXc/y0bGEwkTdakxGBwcdFgsK0DwWGaNnDSY3IlouGkxqSJcBw8uHpaY6SMiy0wdIgaBBUxUXEWBigiXgLvHnihMeeKi7xDwNSormgNF49ER4wVBMVMSYqqAqqBLghga4BeamM/ES40lwlOiDDxWHjJxGGjocRGXiIzY1HPYjCRmzsPHQYmMyfHOxqMWZLgRRDk+FzHOtAlERlgpiIgqmXDmHwbxEiNXCxqRLU4XAxr4fCRTDRpSY6yM2i4fDxoSJMDkw5JjcjIstEMJEDTBUxUETFgYqItAWePAxWJEUS8Q8QYiCIUqKZo8uBwR/9k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130" name="Picture 17" descr="http://contenidos.educarex.es/sama/2006/minerales/imagenes/imag_ud2/basalt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1714500"/>
            <a:ext cx="257968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785813" y="1214438"/>
            <a:ext cx="7786687" cy="2249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000000"/>
                </a:solidFill>
              </a:rPr>
              <a:t>Las rocas metamórficas se originan a partir de una roca que está sometida a altas presiones o temperaturas o ambos factores a la vez.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000000"/>
                </a:solidFill>
              </a:rPr>
              <a:t>Ejemplos de rocas metamórficas son el mármol y la pizarra. 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798513" y="500063"/>
            <a:ext cx="4325649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 dirty="0">
                <a:solidFill>
                  <a:srgbClr val="002060"/>
                </a:solidFill>
              </a:rPr>
              <a:t>2.- Metamórficas.</a:t>
            </a: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3714750"/>
            <a:ext cx="3176587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7" descr="http://www.jisanta.com/Geologia/Imagen%20Geologia/Rocas/pizarra%20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4071938"/>
            <a:ext cx="42672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3.bp.blogspot.com/_u37WTxMX0BM/SlZW1y6XHgI/AAAAAAAAAmM/ZTUEYlyU2xo/s00/IBQ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290"/>
            <a:ext cx="5143536" cy="6454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642938" y="285750"/>
            <a:ext cx="4410929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4400" b="1" dirty="0">
                <a:solidFill>
                  <a:srgbClr val="002060"/>
                </a:solidFill>
              </a:rPr>
              <a:t>3.- Sedimentarias.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571500" y="1214438"/>
            <a:ext cx="8072438" cy="501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>
                <a:solidFill>
                  <a:srgbClr val="000000"/>
                </a:solidFill>
              </a:rPr>
              <a:t>Las rocas sedimentarias se forman en la superficie terrestre a partir de sedimentos que se compactan, presentándose frecuentemente en forma de capas o estratos.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3200" b="1" dirty="0">
              <a:solidFill>
                <a:srgbClr val="000000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>
                <a:solidFill>
                  <a:srgbClr val="000000"/>
                </a:solidFill>
              </a:rPr>
              <a:t>Según el origen de los sedimentos y el tipo de proceso que los ha formado podemos distinguir tres tipos de rocas sedimentarias: detríticas, de precipitación y de origen orgánico.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500063" y="428625"/>
            <a:ext cx="7500937" cy="1817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 u="sng">
                <a:solidFill>
                  <a:srgbClr val="000000"/>
                </a:solidFill>
              </a:rPr>
              <a:t>ROCAS DETRÍTICAS: </a:t>
            </a:r>
            <a:r>
              <a:rPr lang="es-ES" sz="2800" b="1">
                <a:solidFill>
                  <a:srgbClr val="000000"/>
                </a:solidFill>
              </a:rPr>
              <a:t>Se forman por acumulación de fragmentos erosionados por el agua, viento o hielo. (Según el  tamaño de los fragmentos  tenemos: conglomerados, areniscas, arcillas…)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2428875"/>
            <a:ext cx="31654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Luti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4286250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0" descr="Conglomerad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" y="2643188"/>
            <a:ext cx="46672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Rectángulo"/>
          <p:cNvSpPr>
            <a:spLocks noChangeArrowheads="1"/>
          </p:cNvSpPr>
          <p:nvPr/>
        </p:nvSpPr>
        <p:spPr bwMode="auto">
          <a:xfrm>
            <a:off x="571500" y="571500"/>
            <a:ext cx="7929563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 u="sng">
                <a:solidFill>
                  <a:srgbClr val="000000"/>
                </a:solidFill>
              </a:rPr>
              <a:t>ROCAS DE PRECIPITACIÓN</a:t>
            </a:r>
            <a:r>
              <a:rPr lang="es-ES" sz="2800" b="1">
                <a:solidFill>
                  <a:srgbClr val="000000"/>
                </a:solidFill>
              </a:rPr>
              <a:t>: Se forman cuando las sales disueltas en el agua precipitan formando cristales de pequeño tamaño. (yeso, caliza…)	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b="1">
              <a:solidFill>
                <a:srgbClr val="000000"/>
              </a:solidFill>
            </a:endParaRPr>
          </a:p>
        </p:txBody>
      </p:sp>
      <p:pic>
        <p:nvPicPr>
          <p:cNvPr id="10243" name="Picture 4" descr="estalactitas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071688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8" descr="http://fresno.pntic.mec.es/msap0005/1eso/T07-Geosfera/images/tema-8/yeso-alabastr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429125"/>
            <a:ext cx="3333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0" descr="http://www.ecominasdelpacifico.com/images/caliz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2143125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6 CuadroTexto"/>
          <p:cNvSpPr txBox="1">
            <a:spLocks noChangeArrowheads="1"/>
          </p:cNvSpPr>
          <p:nvPr/>
        </p:nvSpPr>
        <p:spPr bwMode="auto">
          <a:xfrm>
            <a:off x="6429375" y="5286375"/>
            <a:ext cx="722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Caliza</a:t>
            </a:r>
          </a:p>
        </p:txBody>
      </p:sp>
      <p:sp>
        <p:nvSpPr>
          <p:cNvPr id="10247" name="7 CuadroTexto"/>
          <p:cNvSpPr txBox="1">
            <a:spLocks noChangeArrowheads="1"/>
          </p:cNvSpPr>
          <p:nvPr/>
        </p:nvSpPr>
        <p:spPr bwMode="auto">
          <a:xfrm>
            <a:off x="714375" y="6143625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Yeso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DejaVu Sans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307</Words>
  <Application>Microsoft Office PowerPoint</Application>
  <PresentationFormat>Presentación en pantalla (4:3)</PresentationFormat>
  <Paragraphs>26</Paragraphs>
  <Slides>11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 ROCAS</dc:title>
  <dc:creator>Usuario</dc:creator>
  <cp:lastModifiedBy>Maria Sanz</cp:lastModifiedBy>
  <cp:revision>22</cp:revision>
  <cp:lastPrinted>1601-01-01T00:00:00Z</cp:lastPrinted>
  <dcterms:created xsi:type="dcterms:W3CDTF">2013-02-06T21:36:40Z</dcterms:created>
  <dcterms:modified xsi:type="dcterms:W3CDTF">2026-07-27T21:22:45Z</dcterms:modified>
</cp:coreProperties>
</file>