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0" y="-979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386F24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4607A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86F24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4607A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86F24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86F24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322832" y="0"/>
            <a:ext cx="2133600" cy="6858000"/>
          </a:xfrm>
          <a:custGeom>
            <a:avLst/>
            <a:gdLst/>
            <a:ahLst/>
            <a:cxnLst/>
            <a:rect l="l" t="t" r="r" b="b"/>
            <a:pathLst>
              <a:path w="2133600" h="6858000">
                <a:moveTo>
                  <a:pt x="2133599" y="0"/>
                </a:moveTo>
                <a:lnTo>
                  <a:pt x="0" y="0"/>
                </a:lnTo>
                <a:lnTo>
                  <a:pt x="0" y="6858000"/>
                </a:lnTo>
                <a:lnTo>
                  <a:pt x="2133599" y="6858000"/>
                </a:lnTo>
                <a:lnTo>
                  <a:pt x="2133599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3632" y="0"/>
            <a:ext cx="1321435" cy="6858000"/>
          </a:xfrm>
          <a:custGeom>
            <a:avLst/>
            <a:gdLst/>
            <a:ahLst/>
            <a:cxnLst/>
            <a:rect l="l" t="t" r="r" b="b"/>
            <a:pathLst>
              <a:path w="1321435" h="6858000">
                <a:moveTo>
                  <a:pt x="1321308" y="0"/>
                </a:moveTo>
                <a:lnTo>
                  <a:pt x="609600" y="0"/>
                </a:lnTo>
                <a:lnTo>
                  <a:pt x="304787" y="0"/>
                </a:lnTo>
                <a:lnTo>
                  <a:pt x="0" y="0"/>
                </a:lnTo>
                <a:lnTo>
                  <a:pt x="0" y="6858000"/>
                </a:lnTo>
                <a:lnTo>
                  <a:pt x="304787" y="6858000"/>
                </a:lnTo>
                <a:lnTo>
                  <a:pt x="609600" y="6858000"/>
                </a:lnTo>
                <a:lnTo>
                  <a:pt x="1321308" y="6858000"/>
                </a:lnTo>
                <a:lnTo>
                  <a:pt x="1321308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886711" y="0"/>
            <a:ext cx="2133600" cy="6858000"/>
          </a:xfrm>
          <a:custGeom>
            <a:avLst/>
            <a:gdLst/>
            <a:ahLst/>
            <a:cxnLst/>
            <a:rect l="l" t="t" r="r" b="b"/>
            <a:pathLst>
              <a:path w="2133600" h="6858000">
                <a:moveTo>
                  <a:pt x="2133600" y="0"/>
                </a:moveTo>
                <a:lnTo>
                  <a:pt x="0" y="0"/>
                </a:lnTo>
                <a:lnTo>
                  <a:pt x="0" y="6858000"/>
                </a:lnTo>
                <a:lnTo>
                  <a:pt x="2133600" y="6858000"/>
                </a:lnTo>
                <a:lnTo>
                  <a:pt x="21336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67512" y="0"/>
            <a:ext cx="1320165" cy="6858000"/>
          </a:xfrm>
          <a:custGeom>
            <a:avLst/>
            <a:gdLst/>
            <a:ahLst/>
            <a:cxnLst/>
            <a:rect l="l" t="t" r="r" b="b"/>
            <a:pathLst>
              <a:path w="1320164" h="6858000">
                <a:moveTo>
                  <a:pt x="1319784" y="0"/>
                </a:moveTo>
                <a:lnTo>
                  <a:pt x="609600" y="0"/>
                </a:lnTo>
                <a:lnTo>
                  <a:pt x="304800" y="0"/>
                </a:lnTo>
                <a:lnTo>
                  <a:pt x="0" y="0"/>
                </a:lnTo>
                <a:lnTo>
                  <a:pt x="0" y="6858000"/>
                </a:lnTo>
                <a:lnTo>
                  <a:pt x="304800" y="6858000"/>
                </a:lnTo>
                <a:lnTo>
                  <a:pt x="609600" y="6858000"/>
                </a:lnTo>
                <a:lnTo>
                  <a:pt x="1319784" y="6858000"/>
                </a:lnTo>
                <a:lnTo>
                  <a:pt x="1319784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8942831" y="0"/>
            <a:ext cx="2133600" cy="6858000"/>
          </a:xfrm>
          <a:custGeom>
            <a:avLst/>
            <a:gdLst/>
            <a:ahLst/>
            <a:cxnLst/>
            <a:rect l="l" t="t" r="r" b="b"/>
            <a:pathLst>
              <a:path w="2133600" h="6858000">
                <a:moveTo>
                  <a:pt x="2133600" y="0"/>
                </a:moveTo>
                <a:lnTo>
                  <a:pt x="0" y="0"/>
                </a:lnTo>
                <a:lnTo>
                  <a:pt x="0" y="6858000"/>
                </a:lnTo>
                <a:lnTo>
                  <a:pt x="2133600" y="6858000"/>
                </a:lnTo>
                <a:lnTo>
                  <a:pt x="21336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974324" y="0"/>
            <a:ext cx="1217930" cy="6858000"/>
          </a:xfrm>
          <a:custGeom>
            <a:avLst/>
            <a:gdLst/>
            <a:ahLst/>
            <a:cxnLst/>
            <a:rect l="l" t="t" r="r" b="b"/>
            <a:pathLst>
              <a:path w="1217929" h="6858000">
                <a:moveTo>
                  <a:pt x="1217676" y="0"/>
                </a:moveTo>
                <a:lnTo>
                  <a:pt x="1016508" y="0"/>
                </a:lnTo>
                <a:lnTo>
                  <a:pt x="711708" y="0"/>
                </a:lnTo>
                <a:lnTo>
                  <a:pt x="0" y="0"/>
                </a:lnTo>
                <a:lnTo>
                  <a:pt x="0" y="6858000"/>
                </a:lnTo>
                <a:lnTo>
                  <a:pt x="711708" y="6858000"/>
                </a:lnTo>
                <a:lnTo>
                  <a:pt x="1016508" y="6858000"/>
                </a:lnTo>
                <a:lnTo>
                  <a:pt x="1217663" y="6858000"/>
                </a:lnTo>
                <a:lnTo>
                  <a:pt x="1217676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5183123" y="0"/>
            <a:ext cx="3759835" cy="6858000"/>
          </a:xfrm>
          <a:custGeom>
            <a:avLst/>
            <a:gdLst/>
            <a:ahLst/>
            <a:cxnLst/>
            <a:rect l="l" t="t" r="r" b="b"/>
            <a:pathLst>
              <a:path w="3759834" h="6858000">
                <a:moveTo>
                  <a:pt x="3759708" y="0"/>
                </a:moveTo>
                <a:lnTo>
                  <a:pt x="0" y="0"/>
                </a:lnTo>
                <a:lnTo>
                  <a:pt x="0" y="6858000"/>
                </a:lnTo>
                <a:lnTo>
                  <a:pt x="3759708" y="6858000"/>
                </a:lnTo>
                <a:lnTo>
                  <a:pt x="3759708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3963924" y="0"/>
            <a:ext cx="1321435" cy="6858000"/>
          </a:xfrm>
          <a:custGeom>
            <a:avLst/>
            <a:gdLst/>
            <a:ahLst/>
            <a:cxnLst/>
            <a:rect l="l" t="t" r="r" b="b"/>
            <a:pathLst>
              <a:path w="1321435" h="6858000">
                <a:moveTo>
                  <a:pt x="1321308" y="0"/>
                </a:moveTo>
                <a:lnTo>
                  <a:pt x="609600" y="0"/>
                </a:lnTo>
                <a:lnTo>
                  <a:pt x="304800" y="0"/>
                </a:lnTo>
                <a:lnTo>
                  <a:pt x="0" y="0"/>
                </a:lnTo>
                <a:lnTo>
                  <a:pt x="0" y="6858000"/>
                </a:lnTo>
                <a:lnTo>
                  <a:pt x="304800" y="6858000"/>
                </a:lnTo>
                <a:lnTo>
                  <a:pt x="609600" y="6858000"/>
                </a:lnTo>
                <a:lnTo>
                  <a:pt x="1321308" y="6858000"/>
                </a:lnTo>
                <a:lnTo>
                  <a:pt x="1321308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bg 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-5678" y="76453"/>
            <a:ext cx="12204028" cy="6787896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609599" y="333755"/>
            <a:ext cx="10972800" cy="6186170"/>
          </a:xfrm>
          <a:custGeom>
            <a:avLst/>
            <a:gdLst/>
            <a:ahLst/>
            <a:cxnLst/>
            <a:rect l="l" t="t" r="r" b="b"/>
            <a:pathLst>
              <a:path w="10972800" h="6186170">
                <a:moveTo>
                  <a:pt x="10972800" y="0"/>
                </a:moveTo>
                <a:lnTo>
                  <a:pt x="0" y="0"/>
                </a:lnTo>
                <a:lnTo>
                  <a:pt x="0" y="6185916"/>
                </a:lnTo>
                <a:lnTo>
                  <a:pt x="10972800" y="6185916"/>
                </a:lnTo>
                <a:lnTo>
                  <a:pt x="109728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609599" y="333755"/>
            <a:ext cx="10972800" cy="6186170"/>
          </a:xfrm>
          <a:custGeom>
            <a:avLst/>
            <a:gdLst/>
            <a:ahLst/>
            <a:cxnLst/>
            <a:rect l="l" t="t" r="r" b="b"/>
            <a:pathLst>
              <a:path w="10972800" h="6186170">
                <a:moveTo>
                  <a:pt x="0" y="6185916"/>
                </a:moveTo>
                <a:lnTo>
                  <a:pt x="10972800" y="6185916"/>
                </a:lnTo>
                <a:lnTo>
                  <a:pt x="10972800" y="0"/>
                </a:lnTo>
                <a:lnTo>
                  <a:pt x="0" y="0"/>
                </a:lnTo>
                <a:lnTo>
                  <a:pt x="0" y="6185916"/>
                </a:lnTo>
                <a:close/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6080760" y="0"/>
            <a:ext cx="4907280" cy="678180"/>
          </a:xfrm>
          <a:custGeom>
            <a:avLst/>
            <a:gdLst/>
            <a:ahLst/>
            <a:cxnLst/>
            <a:rect l="l" t="t" r="r" b="b"/>
            <a:pathLst>
              <a:path w="4907280" h="678180">
                <a:moveTo>
                  <a:pt x="4907280" y="0"/>
                </a:moveTo>
                <a:lnTo>
                  <a:pt x="0" y="0"/>
                </a:lnTo>
                <a:lnTo>
                  <a:pt x="0" y="678179"/>
                </a:lnTo>
                <a:lnTo>
                  <a:pt x="4907280" y="678179"/>
                </a:lnTo>
                <a:lnTo>
                  <a:pt x="4907280" y="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6080760" y="0"/>
            <a:ext cx="4907280" cy="678180"/>
          </a:xfrm>
          <a:custGeom>
            <a:avLst/>
            <a:gdLst/>
            <a:ahLst/>
            <a:cxnLst/>
            <a:rect l="l" t="t" r="r" b="b"/>
            <a:pathLst>
              <a:path w="4907280" h="678180">
                <a:moveTo>
                  <a:pt x="0" y="0"/>
                </a:moveTo>
                <a:lnTo>
                  <a:pt x="0" y="678179"/>
                </a:lnTo>
                <a:lnTo>
                  <a:pt x="4907280" y="678179"/>
                </a:lnTo>
                <a:lnTo>
                  <a:pt x="4907280" y="0"/>
                </a:lnTo>
              </a:path>
            </a:pathLst>
          </a:custGeom>
          <a:ln w="15240">
            <a:solidFill>
              <a:srgbClr val="20B1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14498" y="724865"/>
            <a:ext cx="5712459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386F24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43075" y="1579321"/>
            <a:ext cx="9473565" cy="4086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4607A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62.jp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10" Type="http://schemas.openxmlformats.org/officeDocument/2006/relationships/image" Target="../media/image71.jpg"/><Relationship Id="rId4" Type="http://schemas.openxmlformats.org/officeDocument/2006/relationships/image" Target="../media/image65.png"/><Relationship Id="rId9" Type="http://schemas.openxmlformats.org/officeDocument/2006/relationships/image" Target="../media/image7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1D6391-7256-4C14-0FE4-D222FB422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4498" y="724864"/>
            <a:ext cx="6777102" cy="1231106"/>
          </a:xfrm>
        </p:spPr>
        <p:txBody>
          <a:bodyPr/>
          <a:lstStyle/>
          <a:p>
            <a:pPr algn="ctr"/>
            <a:r>
              <a:rPr lang="es-ES" dirty="0"/>
              <a:t>MOVIMIENTO DEL AGUA EN EL MAR</a:t>
            </a:r>
          </a:p>
        </p:txBody>
      </p:sp>
      <p:pic>
        <p:nvPicPr>
          <p:cNvPr id="3" name="Imagen 2" descr="La fascinante explicación de las mareas para niños: cómo funcionan y ...">
            <a:extLst>
              <a:ext uri="{FF2B5EF4-FFF2-40B4-BE49-F238E27FC236}">
                <a16:creationId xmlns:a16="http://schemas.microsoft.com/office/drawing/2014/main" id="{0CF61D94-7DF7-E1F6-561C-1904EEBA3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209800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704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678" y="-7620"/>
            <a:ext cx="12204065" cy="6871970"/>
            <a:chOff x="-5678" y="-7620"/>
            <a:chExt cx="12204065" cy="6871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13648" y="917447"/>
              <a:ext cx="1078992" cy="2514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6419" y="350520"/>
              <a:ext cx="3678935" cy="94183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98904" y="533399"/>
              <a:ext cx="3479292" cy="5212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40560" y="537717"/>
              <a:ext cx="3420554" cy="4635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43100" y="1307591"/>
              <a:ext cx="6697980" cy="210921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43100" y="1309116"/>
              <a:ext cx="5678424" cy="100888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43100" y="1857756"/>
              <a:ext cx="6696456" cy="100888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43100" y="2406396"/>
              <a:ext cx="6402324" cy="100888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214498" y="1390853"/>
            <a:ext cx="6004560" cy="16725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b="1" spc="-275" dirty="0">
                <a:solidFill>
                  <a:srgbClr val="FFFFFF"/>
                </a:solidFill>
                <a:latin typeface="Tahoma"/>
                <a:cs typeface="Tahoma"/>
              </a:rPr>
              <a:t>Movimientos</a:t>
            </a:r>
            <a:r>
              <a:rPr sz="3600" b="1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600" b="1" spc="-355" dirty="0">
                <a:solidFill>
                  <a:srgbClr val="FFFFFF"/>
                </a:solidFill>
                <a:latin typeface="Tahoma"/>
                <a:cs typeface="Tahoma"/>
              </a:rPr>
              <a:t>del</a:t>
            </a:r>
            <a:r>
              <a:rPr sz="36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600" b="1" spc="-430" dirty="0">
                <a:solidFill>
                  <a:srgbClr val="FFFFFF"/>
                </a:solidFill>
                <a:latin typeface="Tahoma"/>
                <a:cs typeface="Tahoma"/>
              </a:rPr>
              <a:t>mar</a:t>
            </a:r>
            <a:r>
              <a:rPr sz="3600" b="1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600" b="1" spc="-285" dirty="0">
                <a:solidFill>
                  <a:srgbClr val="FFFFFF"/>
                </a:solidFill>
                <a:latin typeface="Tahoma"/>
                <a:cs typeface="Tahoma"/>
              </a:rPr>
              <a:t>con </a:t>
            </a:r>
            <a:r>
              <a:rPr sz="3600" b="1" spc="-395" dirty="0">
                <a:solidFill>
                  <a:srgbClr val="FFFFFF"/>
                </a:solidFill>
                <a:latin typeface="Tahoma"/>
                <a:cs typeface="Tahoma"/>
              </a:rPr>
              <a:t>desplazamientos</a:t>
            </a:r>
            <a:r>
              <a:rPr sz="3600" b="1" spc="-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600" b="1" spc="-315" dirty="0">
                <a:solidFill>
                  <a:srgbClr val="FFFFFF"/>
                </a:solidFill>
                <a:latin typeface="Tahoma"/>
                <a:cs typeface="Tahoma"/>
              </a:rPr>
              <a:t>horizontales</a:t>
            </a:r>
            <a:r>
              <a:rPr sz="3600" b="1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600" b="1" spc="-50" dirty="0">
                <a:solidFill>
                  <a:srgbClr val="FFFFFF"/>
                </a:solidFill>
                <a:latin typeface="Tahoma"/>
                <a:cs typeface="Tahoma"/>
              </a:rPr>
              <a:t>o </a:t>
            </a:r>
            <a:r>
              <a:rPr sz="3600" b="1" spc="-400" dirty="0">
                <a:solidFill>
                  <a:srgbClr val="FFFFFF"/>
                </a:solidFill>
                <a:latin typeface="Tahoma"/>
                <a:cs typeface="Tahoma"/>
              </a:rPr>
              <a:t>verticales</a:t>
            </a:r>
            <a:r>
              <a:rPr sz="36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600" b="1" spc="-44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3600" b="1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600" b="1" spc="-455" dirty="0">
                <a:solidFill>
                  <a:srgbClr val="FFFFFF"/>
                </a:solidFill>
                <a:latin typeface="Tahoma"/>
                <a:cs typeface="Tahoma"/>
              </a:rPr>
              <a:t>las</a:t>
            </a:r>
            <a:r>
              <a:rPr sz="36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600" b="1" spc="-545" dirty="0">
                <a:solidFill>
                  <a:srgbClr val="FFFFFF"/>
                </a:solidFill>
                <a:latin typeface="Tahoma"/>
                <a:cs typeface="Tahoma"/>
              </a:rPr>
              <a:t>masas</a:t>
            </a:r>
            <a:r>
              <a:rPr sz="3600" b="1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600" b="1" spc="-434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3600" b="1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600" b="1" spc="-434" dirty="0">
                <a:solidFill>
                  <a:srgbClr val="FFFFFF"/>
                </a:solidFill>
                <a:latin typeface="Tahoma"/>
                <a:cs typeface="Tahoma"/>
              </a:rPr>
              <a:t>agua.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706367" y="3285744"/>
            <a:ext cx="6230112" cy="3392424"/>
          </a:xfrm>
          <a:prstGeom prst="rect">
            <a:avLst/>
          </a:prstGeom>
        </p:spPr>
      </p:pic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xfrm>
            <a:off x="6199632" y="0"/>
            <a:ext cx="4674235" cy="434093"/>
          </a:xfrm>
          <a:prstGeom prst="rect">
            <a:avLst/>
          </a:prstGeom>
          <a:solidFill>
            <a:srgbClr val="7D9431"/>
          </a:solidFill>
        </p:spPr>
        <p:txBody>
          <a:bodyPr vert="horz" wrap="square" lIns="0" tIns="3175" rIns="0" bIns="0" rtlCol="0">
            <a:spAutoFit/>
          </a:bodyPr>
          <a:lstStyle/>
          <a:p>
            <a:pPr marL="109220" marR="19685">
              <a:lnSpc>
                <a:spcPct val="100000"/>
              </a:lnSpc>
              <a:spcBef>
                <a:spcPts val="25"/>
              </a:spcBef>
            </a:pPr>
            <a:r>
              <a:rPr lang="es-ES" sz="2800" dirty="0"/>
              <a:t>CORRIENTES MARINAS</a:t>
            </a:r>
            <a:endParaRPr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678" y="-7620"/>
            <a:ext cx="12204065" cy="6871970"/>
            <a:chOff x="-5678" y="-7620"/>
            <a:chExt cx="12204065" cy="6871970"/>
          </a:xfrm>
        </p:grpSpPr>
        <p:sp>
          <p:nvSpPr>
            <p:cNvPr id="3" name="object 3"/>
            <p:cNvSpPr/>
            <p:nvPr/>
          </p:nvSpPr>
          <p:spPr>
            <a:xfrm>
              <a:off x="6199631" y="0"/>
              <a:ext cx="4674235" cy="601980"/>
            </a:xfrm>
            <a:custGeom>
              <a:avLst/>
              <a:gdLst/>
              <a:ahLst/>
              <a:cxnLst/>
              <a:rect l="l" t="t" r="r" b="b"/>
              <a:pathLst>
                <a:path w="4674234" h="601980">
                  <a:moveTo>
                    <a:pt x="4674108" y="0"/>
                  </a:moveTo>
                  <a:lnTo>
                    <a:pt x="0" y="0"/>
                  </a:lnTo>
                  <a:lnTo>
                    <a:pt x="0" y="601979"/>
                  </a:lnTo>
                  <a:lnTo>
                    <a:pt x="4674108" y="601979"/>
                  </a:lnTo>
                  <a:lnTo>
                    <a:pt x="4674108" y="0"/>
                  </a:lnTo>
                  <a:close/>
                </a:path>
              </a:pathLst>
            </a:custGeom>
            <a:solidFill>
              <a:srgbClr val="7D9431"/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es-ES" dirty="0"/>
                <a:t>   </a:t>
              </a:r>
              <a:r>
                <a:rPr lang="es-ES" sz="2800" dirty="0"/>
                <a:t>CORRIENTES MARINAS</a:t>
              </a:r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8784" y="530352"/>
              <a:ext cx="5551932" cy="1008888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210157" y="611885"/>
            <a:ext cx="4979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90" dirty="0">
                <a:solidFill>
                  <a:srgbClr val="00246D"/>
                </a:solidFill>
                <a:latin typeface="Tahoma"/>
                <a:cs typeface="Tahoma"/>
              </a:rPr>
              <a:t>PORQUE</a:t>
            </a:r>
            <a:r>
              <a:rPr sz="3600" spc="-22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600" spc="-305" dirty="0">
                <a:solidFill>
                  <a:srgbClr val="00246D"/>
                </a:solidFill>
                <a:latin typeface="Tahoma"/>
                <a:cs typeface="Tahoma"/>
              </a:rPr>
              <a:t>SE</a:t>
            </a:r>
            <a:r>
              <a:rPr sz="3600" spc="-204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600" spc="-10" dirty="0">
                <a:solidFill>
                  <a:srgbClr val="00246D"/>
                </a:solidFill>
                <a:latin typeface="Tahoma"/>
                <a:cs typeface="Tahoma"/>
              </a:rPr>
              <a:t>FORMAN???</a:t>
            </a:r>
            <a:endParaRPr sz="36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394460" y="1330452"/>
            <a:ext cx="3651885" cy="5057140"/>
            <a:chOff x="1394460" y="1330452"/>
            <a:chExt cx="3651885" cy="505714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94460" y="1330452"/>
              <a:ext cx="2055876" cy="78943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94460" y="2610612"/>
              <a:ext cx="1775460" cy="78943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94460" y="3890772"/>
              <a:ext cx="3596640" cy="78943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94460" y="4317491"/>
              <a:ext cx="3651504" cy="78943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94460" y="5597652"/>
              <a:ext cx="1488948" cy="78943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602994" y="1393952"/>
            <a:ext cx="3208020" cy="4719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solidFill>
                  <a:srgbClr val="00246D"/>
                </a:solidFill>
                <a:latin typeface="Tahoma"/>
                <a:cs typeface="Tahoma"/>
              </a:rPr>
              <a:t>Calor</a:t>
            </a:r>
            <a:r>
              <a:rPr sz="2800" spc="-18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00246D"/>
                </a:solidFill>
                <a:latin typeface="Tahoma"/>
                <a:cs typeface="Tahoma"/>
              </a:rPr>
              <a:t>solar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340"/>
              </a:spcBef>
            </a:pP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800" spc="-10" dirty="0">
                <a:solidFill>
                  <a:srgbClr val="00246D"/>
                </a:solidFill>
                <a:latin typeface="Tahoma"/>
                <a:cs typeface="Tahoma"/>
              </a:rPr>
              <a:t>Salinidad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345"/>
              </a:spcBef>
            </a:pPr>
            <a:endParaRPr sz="28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</a:pPr>
            <a:r>
              <a:rPr sz="2800" spc="-10" dirty="0">
                <a:solidFill>
                  <a:srgbClr val="00246D"/>
                </a:solidFill>
                <a:latin typeface="Tahoma"/>
                <a:cs typeface="Tahoma"/>
              </a:rPr>
              <a:t>Rotación</a:t>
            </a:r>
            <a:r>
              <a:rPr sz="2800" spc="-17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00246D"/>
                </a:solidFill>
                <a:latin typeface="Tahoma"/>
                <a:cs typeface="Tahoma"/>
              </a:rPr>
              <a:t>terrestre </a:t>
            </a:r>
            <a:r>
              <a:rPr sz="2800" dirty="0">
                <a:solidFill>
                  <a:srgbClr val="00246D"/>
                </a:solidFill>
                <a:latin typeface="Tahoma"/>
                <a:cs typeface="Tahoma"/>
              </a:rPr>
              <a:t>(EFECTO</a:t>
            </a:r>
            <a:r>
              <a:rPr sz="2800" spc="-6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246D"/>
                </a:solidFill>
                <a:latin typeface="Tahoma"/>
                <a:cs typeface="Tahoma"/>
              </a:rPr>
              <a:t>CORIOLIS)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340"/>
              </a:spcBef>
            </a:pP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spc="-10" dirty="0">
                <a:solidFill>
                  <a:srgbClr val="00246D"/>
                </a:solidFill>
                <a:latin typeface="Tahoma"/>
                <a:cs typeface="Tahoma"/>
              </a:rPr>
              <a:t>Viento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181600" y="1143000"/>
            <a:ext cx="5257800" cy="5494020"/>
            <a:chOff x="5181600" y="1143000"/>
            <a:chExt cx="5257800" cy="549402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05800" y="4191000"/>
              <a:ext cx="2001011" cy="227533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57800" y="3962400"/>
              <a:ext cx="2667000" cy="267462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81600" y="1143000"/>
              <a:ext cx="5257800" cy="315468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16479" y="3339083"/>
            <a:ext cx="1871980" cy="510540"/>
          </a:xfrm>
          <a:custGeom>
            <a:avLst/>
            <a:gdLst/>
            <a:ahLst/>
            <a:cxnLst/>
            <a:rect l="l" t="t" r="r" b="b"/>
            <a:pathLst>
              <a:path w="1871979" h="510539">
                <a:moveTo>
                  <a:pt x="1871471" y="0"/>
                </a:moveTo>
                <a:lnTo>
                  <a:pt x="0" y="0"/>
                </a:lnTo>
                <a:lnTo>
                  <a:pt x="0" y="510539"/>
                </a:lnTo>
                <a:lnTo>
                  <a:pt x="1871471" y="510539"/>
                </a:lnTo>
                <a:lnTo>
                  <a:pt x="1871471" y="0"/>
                </a:lnTo>
                <a:close/>
              </a:path>
            </a:pathLst>
          </a:custGeom>
          <a:solidFill>
            <a:srgbClr val="FF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85186" y="3398266"/>
            <a:ext cx="167258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omic Sans MS"/>
                <a:cs typeface="Comic Sans MS"/>
              </a:rPr>
              <a:t>FACTORES</a:t>
            </a:r>
            <a:endParaRPr sz="2400">
              <a:latin typeface="Comic Sans MS"/>
              <a:cs typeface="Comic Sans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521773" y="1781555"/>
            <a:ext cx="6823709" cy="4086225"/>
            <a:chOff x="3521773" y="1781555"/>
            <a:chExt cx="6823709" cy="4086225"/>
          </a:xfrm>
        </p:grpSpPr>
        <p:sp>
          <p:nvSpPr>
            <p:cNvPr id="5" name="object 5"/>
            <p:cNvSpPr/>
            <p:nvPr/>
          </p:nvSpPr>
          <p:spPr>
            <a:xfrm>
              <a:off x="3576065" y="3850385"/>
              <a:ext cx="1224915" cy="520065"/>
            </a:xfrm>
            <a:custGeom>
              <a:avLst/>
              <a:gdLst/>
              <a:ahLst/>
              <a:cxnLst/>
              <a:rect l="l" t="t" r="r" b="b"/>
              <a:pathLst>
                <a:path w="1224914" h="520064">
                  <a:moveTo>
                    <a:pt x="0" y="0"/>
                  </a:moveTo>
                  <a:lnTo>
                    <a:pt x="0" y="519811"/>
                  </a:lnTo>
                  <a:lnTo>
                    <a:pt x="1224534" y="519811"/>
                  </a:lnTo>
                </a:path>
              </a:pathLst>
            </a:custGeom>
            <a:ln w="108204">
              <a:solidFill>
                <a:srgbClr val="FF33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84191" y="1781555"/>
              <a:ext cx="5760720" cy="4086225"/>
            </a:xfrm>
            <a:custGeom>
              <a:avLst/>
              <a:gdLst/>
              <a:ahLst/>
              <a:cxnLst/>
              <a:rect l="l" t="t" r="r" b="b"/>
              <a:pathLst>
                <a:path w="5760720" h="4086225">
                  <a:moveTo>
                    <a:pt x="5760720" y="0"/>
                  </a:moveTo>
                  <a:lnTo>
                    <a:pt x="0" y="0"/>
                  </a:lnTo>
                  <a:lnTo>
                    <a:pt x="0" y="4085844"/>
                  </a:lnTo>
                  <a:lnTo>
                    <a:pt x="5760720" y="4085844"/>
                  </a:lnTo>
                  <a:lnTo>
                    <a:pt x="5760720" y="0"/>
                  </a:lnTo>
                  <a:close/>
                </a:path>
              </a:pathLst>
            </a:custGeom>
            <a:solidFill>
              <a:srgbClr val="FF33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65471" y="1972944"/>
              <a:ext cx="266700" cy="27584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65471" y="2539872"/>
              <a:ext cx="266700" cy="27584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65471" y="3105277"/>
              <a:ext cx="266700" cy="275844"/>
            </a:xfrm>
            <a:prstGeom prst="rect">
              <a:avLst/>
            </a:prstGeom>
          </p:spPr>
        </p:pic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4929378" y="1772876"/>
            <a:ext cx="4954270" cy="1724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95"/>
              </a:spcBef>
            </a:pPr>
            <a:r>
              <a:rPr sz="3200" b="1" dirty="0">
                <a:solidFill>
                  <a:srgbClr val="000000"/>
                </a:solidFill>
                <a:latin typeface="Comic Sans MS"/>
                <a:cs typeface="Comic Sans MS"/>
              </a:rPr>
              <a:t>Movimientos</a:t>
            </a:r>
            <a:r>
              <a:rPr sz="3200" b="1" spc="-8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000000"/>
                </a:solidFill>
                <a:latin typeface="Comic Sans MS"/>
                <a:cs typeface="Comic Sans MS"/>
              </a:rPr>
              <a:t>de</a:t>
            </a:r>
            <a:r>
              <a:rPr sz="3200" b="1" spc="-70" dirty="0">
                <a:solidFill>
                  <a:srgbClr val="000000"/>
                </a:solidFill>
                <a:latin typeface="Comic Sans MS"/>
                <a:cs typeface="Comic Sans MS"/>
              </a:rPr>
              <a:t>  </a:t>
            </a:r>
            <a:r>
              <a:rPr sz="3200" b="1" spc="-10" dirty="0">
                <a:solidFill>
                  <a:srgbClr val="000000"/>
                </a:solidFill>
                <a:latin typeface="Comic Sans MS"/>
                <a:cs typeface="Comic Sans MS"/>
              </a:rPr>
              <a:t>rotación Vientos</a:t>
            </a:r>
            <a:endParaRPr sz="3200">
              <a:latin typeface="Comic Sans MS"/>
              <a:cs typeface="Comic Sans MS"/>
            </a:endParaRPr>
          </a:p>
          <a:p>
            <a:pPr marL="189230">
              <a:lnSpc>
                <a:spcPct val="100000"/>
              </a:lnSpc>
              <a:spcBef>
                <a:spcPts val="610"/>
              </a:spcBef>
            </a:pPr>
            <a:r>
              <a:rPr sz="3200" b="1" dirty="0">
                <a:solidFill>
                  <a:srgbClr val="000000"/>
                </a:solidFill>
                <a:latin typeface="Comic Sans MS"/>
                <a:cs typeface="Comic Sans MS"/>
              </a:rPr>
              <a:t>Diferente</a:t>
            </a:r>
            <a:r>
              <a:rPr sz="3200" b="1" spc="-5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3200" b="1" spc="-10" dirty="0">
                <a:solidFill>
                  <a:srgbClr val="000000"/>
                </a:solidFill>
                <a:latin typeface="Comic Sans MS"/>
                <a:cs typeface="Comic Sans MS"/>
              </a:rPr>
              <a:t>densidad</a:t>
            </a:r>
            <a:endParaRPr sz="3200">
              <a:latin typeface="Comic Sans MS"/>
              <a:cs typeface="Comic Sans MS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65471" y="3672204"/>
            <a:ext cx="266700" cy="27584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653534" y="3473170"/>
            <a:ext cx="3718560" cy="1156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5590">
              <a:lnSpc>
                <a:spcPct val="115999"/>
              </a:lnSpc>
              <a:spcBef>
                <a:spcPts val="100"/>
              </a:spcBef>
            </a:pPr>
            <a:r>
              <a:rPr sz="3200" b="1" dirty="0">
                <a:latin typeface="Comic Sans MS"/>
                <a:cs typeface="Comic Sans MS"/>
              </a:rPr>
              <a:t>por</a:t>
            </a:r>
            <a:r>
              <a:rPr sz="3200" b="1" spc="-45" dirty="0">
                <a:latin typeface="Comic Sans MS"/>
                <a:cs typeface="Comic Sans MS"/>
              </a:rPr>
              <a:t> </a:t>
            </a:r>
            <a:r>
              <a:rPr sz="3200" b="1" dirty="0">
                <a:latin typeface="Comic Sans MS"/>
                <a:cs typeface="Comic Sans MS"/>
              </a:rPr>
              <a:t>diferencia</a:t>
            </a:r>
            <a:r>
              <a:rPr sz="3200" b="1" spc="-55" dirty="0">
                <a:latin typeface="Comic Sans MS"/>
                <a:cs typeface="Comic Sans MS"/>
              </a:rPr>
              <a:t> </a:t>
            </a:r>
            <a:r>
              <a:rPr sz="3200" b="1" spc="-25" dirty="0">
                <a:latin typeface="Comic Sans MS"/>
                <a:cs typeface="Comic Sans MS"/>
              </a:rPr>
              <a:t>de </a:t>
            </a:r>
            <a:r>
              <a:rPr sz="3200" b="1" spc="-10" dirty="0">
                <a:latin typeface="Comic Sans MS"/>
                <a:cs typeface="Comic Sans MS"/>
              </a:rPr>
              <a:t>temperatura</a:t>
            </a:r>
            <a:endParaRPr sz="3200">
              <a:latin typeface="Comic Sans MS"/>
              <a:cs typeface="Comic Sans MS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65471" y="4804536"/>
            <a:ext cx="266700" cy="27584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653534" y="4605129"/>
            <a:ext cx="3892550" cy="1159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52120">
              <a:lnSpc>
                <a:spcPct val="116199"/>
              </a:lnSpc>
              <a:spcBef>
                <a:spcPts val="95"/>
              </a:spcBef>
            </a:pPr>
            <a:r>
              <a:rPr sz="3200" b="1" dirty="0">
                <a:latin typeface="Comic Sans MS"/>
                <a:cs typeface="Comic Sans MS"/>
              </a:rPr>
              <a:t>Por</a:t>
            </a:r>
            <a:r>
              <a:rPr sz="3200" b="1" spc="-30" dirty="0">
                <a:latin typeface="Comic Sans MS"/>
                <a:cs typeface="Comic Sans MS"/>
              </a:rPr>
              <a:t> </a:t>
            </a:r>
            <a:r>
              <a:rPr sz="3200" b="1" dirty="0">
                <a:latin typeface="Comic Sans MS"/>
                <a:cs typeface="Comic Sans MS"/>
              </a:rPr>
              <a:t>diferencia</a:t>
            </a:r>
            <a:r>
              <a:rPr sz="3200" b="1" spc="-35" dirty="0">
                <a:latin typeface="Comic Sans MS"/>
                <a:cs typeface="Comic Sans MS"/>
              </a:rPr>
              <a:t> </a:t>
            </a:r>
            <a:r>
              <a:rPr sz="3200" b="1" spc="-25" dirty="0">
                <a:latin typeface="Comic Sans MS"/>
                <a:cs typeface="Comic Sans MS"/>
              </a:rPr>
              <a:t>de </a:t>
            </a:r>
            <a:r>
              <a:rPr sz="3200" b="1" spc="-10" dirty="0">
                <a:latin typeface="Comic Sans MS"/>
                <a:cs typeface="Comic Sans MS"/>
              </a:rPr>
              <a:t>salinidad</a:t>
            </a:r>
            <a:endParaRPr sz="3200">
              <a:latin typeface="Comic Sans MS"/>
              <a:cs typeface="Comic Sans M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63523" y="762000"/>
            <a:ext cx="7439025" cy="1000125"/>
            <a:chOff x="763523" y="762000"/>
            <a:chExt cx="7439025" cy="1000125"/>
          </a:xfrm>
        </p:grpSpPr>
        <p:sp>
          <p:nvSpPr>
            <p:cNvPr id="16" name="object 16"/>
            <p:cNvSpPr/>
            <p:nvPr/>
          </p:nvSpPr>
          <p:spPr>
            <a:xfrm>
              <a:off x="801623" y="800100"/>
              <a:ext cx="7362825" cy="923925"/>
            </a:xfrm>
            <a:custGeom>
              <a:avLst/>
              <a:gdLst/>
              <a:ahLst/>
              <a:cxnLst/>
              <a:rect l="l" t="t" r="r" b="b"/>
              <a:pathLst>
                <a:path w="7362825" h="923925">
                  <a:moveTo>
                    <a:pt x="0" y="923544"/>
                  </a:moveTo>
                  <a:lnTo>
                    <a:pt x="7362444" y="923544"/>
                  </a:lnTo>
                  <a:lnTo>
                    <a:pt x="7362444" y="0"/>
                  </a:lnTo>
                  <a:lnTo>
                    <a:pt x="0" y="0"/>
                  </a:lnTo>
                  <a:lnTo>
                    <a:pt x="0" y="923544"/>
                  </a:lnTo>
                  <a:close/>
                </a:path>
              </a:pathLst>
            </a:custGeom>
            <a:ln w="762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4399" y="961644"/>
              <a:ext cx="7158228" cy="79857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6199632" y="0"/>
            <a:ext cx="4674235" cy="601980"/>
          </a:xfrm>
          <a:prstGeom prst="rect">
            <a:avLst/>
          </a:prstGeom>
          <a:solidFill>
            <a:srgbClr val="7D9431"/>
          </a:solidFill>
        </p:spPr>
        <p:txBody>
          <a:bodyPr vert="horz" wrap="square" lIns="0" tIns="3175" rIns="0" bIns="0" rtlCol="0">
            <a:spAutoFit/>
          </a:bodyPr>
          <a:lstStyle/>
          <a:p>
            <a:pPr marL="109220" marR="19685">
              <a:lnSpc>
                <a:spcPct val="100000"/>
              </a:lnSpc>
              <a:spcBef>
                <a:spcPts val="25"/>
              </a:spcBef>
            </a:pPr>
            <a:r>
              <a:rPr sz="1800" spc="-60" dirty="0">
                <a:latin typeface="Verdana"/>
                <a:cs typeface="Verdana"/>
              </a:rPr>
              <a:t>Objetivo:</a:t>
            </a:r>
            <a:r>
              <a:rPr sz="1800" spc="-135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Analizar</a:t>
            </a:r>
            <a:r>
              <a:rPr sz="1800" spc="-140" dirty="0">
                <a:latin typeface="Verdana"/>
                <a:cs typeface="Verdana"/>
              </a:rPr>
              <a:t> </a:t>
            </a:r>
            <a:r>
              <a:rPr sz="1800" spc="-30" dirty="0">
                <a:latin typeface="Verdana"/>
                <a:cs typeface="Verdana"/>
              </a:rPr>
              <a:t>el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comportamiento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70" dirty="0">
                <a:latin typeface="Verdana"/>
                <a:cs typeface="Verdana"/>
              </a:rPr>
              <a:t>de </a:t>
            </a:r>
            <a:r>
              <a:rPr sz="1800" spc="-105" dirty="0">
                <a:latin typeface="Verdana"/>
                <a:cs typeface="Verdana"/>
              </a:rPr>
              <a:t>los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diferentes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spc="-65" dirty="0">
                <a:latin typeface="Verdana"/>
                <a:cs typeface="Verdana"/>
              </a:rPr>
              <a:t>movimientos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95" dirty="0">
                <a:latin typeface="Verdana"/>
                <a:cs typeface="Verdana"/>
              </a:rPr>
              <a:t>de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aguas.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678" y="-7620"/>
            <a:ext cx="12204065" cy="6871970"/>
            <a:chOff x="-5678" y="-7620"/>
            <a:chExt cx="12204065" cy="6871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8428" y="440435"/>
              <a:ext cx="3581400" cy="126187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38428" y="440435"/>
              <a:ext cx="3581400" cy="1262380"/>
            </a:xfrm>
            <a:custGeom>
              <a:avLst/>
              <a:gdLst/>
              <a:ahLst/>
              <a:cxnLst/>
              <a:rect l="l" t="t" r="r" b="b"/>
              <a:pathLst>
                <a:path w="3581400" h="1262380">
                  <a:moveTo>
                    <a:pt x="0" y="1261872"/>
                  </a:moveTo>
                  <a:lnTo>
                    <a:pt x="3581400" y="1261872"/>
                  </a:lnTo>
                  <a:lnTo>
                    <a:pt x="3581400" y="0"/>
                  </a:lnTo>
                  <a:lnTo>
                    <a:pt x="0" y="0"/>
                  </a:lnTo>
                  <a:lnTo>
                    <a:pt x="0" y="1261872"/>
                  </a:lnTo>
                  <a:close/>
                </a:path>
              </a:pathLst>
            </a:custGeom>
            <a:ln w="9144">
              <a:solidFill>
                <a:srgbClr val="7D94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7111" y="918971"/>
              <a:ext cx="3305555" cy="3794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91555" y="4930139"/>
              <a:ext cx="4724400" cy="1528572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591555" y="4930140"/>
            <a:ext cx="4724400" cy="1529080"/>
          </a:xfrm>
          <a:prstGeom prst="rect">
            <a:avLst/>
          </a:prstGeom>
          <a:ln w="9144">
            <a:solidFill>
              <a:srgbClr val="386F24"/>
            </a:solidFill>
          </a:ln>
        </p:spPr>
        <p:txBody>
          <a:bodyPr vert="horz" wrap="square" lIns="0" tIns="113030" rIns="0" bIns="0" rtlCol="0">
            <a:spAutoFit/>
          </a:bodyPr>
          <a:lstStyle/>
          <a:p>
            <a:pPr marL="1395730" marR="327025" indent="-1066800">
              <a:lnSpc>
                <a:spcPct val="137800"/>
              </a:lnSpc>
              <a:spcBef>
                <a:spcPts val="890"/>
              </a:spcBef>
            </a:pPr>
            <a:r>
              <a:rPr sz="2650" b="1" spc="-150" dirty="0">
                <a:solidFill>
                  <a:srgbClr val="00246D"/>
                </a:solidFill>
                <a:latin typeface="Tahoma"/>
                <a:cs typeface="Tahoma"/>
              </a:rPr>
              <a:t>El</a:t>
            </a:r>
            <a:r>
              <a:rPr sz="2650" b="1" spc="-11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650" b="1" spc="-345" dirty="0">
                <a:solidFill>
                  <a:srgbClr val="00246D"/>
                </a:solidFill>
                <a:latin typeface="Tahoma"/>
                <a:cs typeface="Tahoma"/>
              </a:rPr>
              <a:t>agua</a:t>
            </a:r>
            <a:r>
              <a:rPr sz="2650" b="1" spc="-13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650" b="1" spc="-265" dirty="0">
                <a:solidFill>
                  <a:srgbClr val="00246D"/>
                </a:solidFill>
                <a:latin typeface="Tahoma"/>
                <a:cs typeface="Tahoma"/>
              </a:rPr>
              <a:t>menos</a:t>
            </a:r>
            <a:r>
              <a:rPr sz="2650" b="1" spc="57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650" b="1" spc="-360" dirty="0">
                <a:solidFill>
                  <a:srgbClr val="00246D"/>
                </a:solidFill>
                <a:latin typeface="Tahoma"/>
                <a:cs typeface="Tahoma"/>
              </a:rPr>
              <a:t>salada</a:t>
            </a:r>
            <a:r>
              <a:rPr sz="2650" b="1" spc="57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650" b="1" spc="-90" dirty="0">
                <a:solidFill>
                  <a:srgbClr val="00246D"/>
                </a:solidFill>
                <a:latin typeface="Tahoma"/>
                <a:cs typeface="Tahoma"/>
              </a:rPr>
              <a:t>o</a:t>
            </a:r>
            <a:r>
              <a:rPr sz="2650" b="1" spc="-11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650" b="1" spc="-395" dirty="0">
                <a:solidFill>
                  <a:srgbClr val="00246D"/>
                </a:solidFill>
                <a:latin typeface="Tahoma"/>
                <a:cs typeface="Tahoma"/>
              </a:rPr>
              <a:t>más </a:t>
            </a:r>
            <a:r>
              <a:rPr sz="2650" b="1" spc="-254" dirty="0">
                <a:solidFill>
                  <a:srgbClr val="00246D"/>
                </a:solidFill>
                <a:latin typeface="Tahoma"/>
                <a:cs typeface="Tahoma"/>
              </a:rPr>
              <a:t>caliente</a:t>
            </a:r>
            <a:r>
              <a:rPr sz="2650" b="1" spc="-10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650" b="1" spc="-305" dirty="0">
                <a:solidFill>
                  <a:srgbClr val="00246D"/>
                </a:solidFill>
                <a:latin typeface="Tahoma"/>
                <a:cs typeface="Tahoma"/>
              </a:rPr>
              <a:t>SUBE</a:t>
            </a:r>
            <a:endParaRPr sz="265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31619" y="2106167"/>
            <a:ext cx="4572000" cy="1528572"/>
          </a:xfrm>
          <a:prstGeom prst="rect">
            <a:avLst/>
          </a:prstGeom>
        </p:spPr>
      </p:pic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1531619" y="2106167"/>
            <a:ext cx="4572000" cy="1529080"/>
          </a:xfrm>
          <a:prstGeom prst="rect">
            <a:avLst/>
          </a:prstGeom>
          <a:ln w="9144">
            <a:solidFill>
              <a:srgbClr val="92D050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 marL="1871980" marR="281940" indent="-1593215">
              <a:lnSpc>
                <a:spcPct val="137700"/>
              </a:lnSpc>
              <a:spcBef>
                <a:spcPts val="880"/>
              </a:spcBef>
            </a:pPr>
            <a:r>
              <a:rPr sz="2650" b="1" spc="-150" dirty="0">
                <a:solidFill>
                  <a:srgbClr val="002979"/>
                </a:solidFill>
                <a:latin typeface="Tahoma"/>
                <a:cs typeface="Tahoma"/>
              </a:rPr>
              <a:t>El</a:t>
            </a:r>
            <a:r>
              <a:rPr sz="2650" b="1" spc="-114" dirty="0">
                <a:solidFill>
                  <a:srgbClr val="002979"/>
                </a:solidFill>
                <a:latin typeface="Tahoma"/>
                <a:cs typeface="Tahoma"/>
              </a:rPr>
              <a:t> </a:t>
            </a:r>
            <a:r>
              <a:rPr sz="2650" b="1" spc="-340" dirty="0">
                <a:solidFill>
                  <a:srgbClr val="002979"/>
                </a:solidFill>
                <a:latin typeface="Tahoma"/>
                <a:cs typeface="Tahoma"/>
              </a:rPr>
              <a:t>agua</a:t>
            </a:r>
            <a:r>
              <a:rPr sz="2650" b="1" spc="-130" dirty="0">
                <a:solidFill>
                  <a:srgbClr val="002979"/>
                </a:solidFill>
                <a:latin typeface="Tahoma"/>
                <a:cs typeface="Tahoma"/>
              </a:rPr>
              <a:t> </a:t>
            </a:r>
            <a:r>
              <a:rPr sz="2650" b="1" spc="-370" dirty="0">
                <a:solidFill>
                  <a:srgbClr val="002979"/>
                </a:solidFill>
                <a:latin typeface="Tahoma"/>
                <a:cs typeface="Tahoma"/>
              </a:rPr>
              <a:t>más</a:t>
            </a:r>
            <a:r>
              <a:rPr sz="2650" b="1" spc="-110" dirty="0">
                <a:solidFill>
                  <a:srgbClr val="002979"/>
                </a:solidFill>
                <a:latin typeface="Tahoma"/>
                <a:cs typeface="Tahoma"/>
              </a:rPr>
              <a:t> </a:t>
            </a:r>
            <a:r>
              <a:rPr sz="2650" b="1" spc="-360" dirty="0">
                <a:solidFill>
                  <a:srgbClr val="002979"/>
                </a:solidFill>
                <a:latin typeface="Tahoma"/>
                <a:cs typeface="Tahoma"/>
              </a:rPr>
              <a:t>salada</a:t>
            </a:r>
            <a:r>
              <a:rPr sz="2650" b="1" spc="-125" dirty="0">
                <a:solidFill>
                  <a:srgbClr val="002979"/>
                </a:solidFill>
                <a:latin typeface="Tahoma"/>
                <a:cs typeface="Tahoma"/>
              </a:rPr>
              <a:t> </a:t>
            </a:r>
            <a:r>
              <a:rPr sz="2650" b="1" spc="-204" dirty="0">
                <a:solidFill>
                  <a:srgbClr val="002979"/>
                </a:solidFill>
                <a:latin typeface="Tahoma"/>
                <a:cs typeface="Tahoma"/>
              </a:rPr>
              <a:t>y</a:t>
            </a:r>
            <a:r>
              <a:rPr sz="2650" b="1" spc="-110" dirty="0">
                <a:solidFill>
                  <a:srgbClr val="002979"/>
                </a:solidFill>
                <a:latin typeface="Tahoma"/>
                <a:cs typeface="Tahoma"/>
              </a:rPr>
              <a:t> </a:t>
            </a:r>
            <a:r>
              <a:rPr sz="2650" b="1" spc="-370" dirty="0">
                <a:solidFill>
                  <a:srgbClr val="002979"/>
                </a:solidFill>
                <a:latin typeface="Tahoma"/>
                <a:cs typeface="Tahoma"/>
              </a:rPr>
              <a:t>más</a:t>
            </a:r>
            <a:r>
              <a:rPr sz="2650" b="1" spc="-110" dirty="0">
                <a:solidFill>
                  <a:srgbClr val="002979"/>
                </a:solidFill>
                <a:latin typeface="Tahoma"/>
                <a:cs typeface="Tahoma"/>
              </a:rPr>
              <a:t> </a:t>
            </a:r>
            <a:r>
              <a:rPr sz="2650" b="1" spc="-204" dirty="0">
                <a:solidFill>
                  <a:srgbClr val="002979"/>
                </a:solidFill>
                <a:latin typeface="Tahoma"/>
                <a:cs typeface="Tahoma"/>
              </a:rPr>
              <a:t>fría </a:t>
            </a:r>
            <a:r>
              <a:rPr sz="2650" b="1" spc="-20" dirty="0">
                <a:solidFill>
                  <a:srgbClr val="002979"/>
                </a:solidFill>
                <a:latin typeface="Tahoma"/>
                <a:cs typeface="Tahoma"/>
              </a:rPr>
              <a:t>BAJA</a:t>
            </a:r>
            <a:endParaRPr sz="265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415539" y="3110483"/>
            <a:ext cx="6913245" cy="2135505"/>
            <a:chOff x="2415539" y="3110483"/>
            <a:chExt cx="6913245" cy="2135505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15539" y="3645407"/>
              <a:ext cx="1600200" cy="16001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52004" y="3110483"/>
              <a:ext cx="1676400" cy="167640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6199632" y="0"/>
            <a:ext cx="4724400" cy="864980"/>
          </a:xfrm>
          <a:prstGeom prst="rect">
            <a:avLst/>
          </a:prstGeom>
          <a:solidFill>
            <a:srgbClr val="7D9431"/>
          </a:solidFill>
        </p:spPr>
        <p:txBody>
          <a:bodyPr vert="horz" wrap="square" lIns="0" tIns="3175" rIns="0" bIns="0" rtlCol="0">
            <a:spAutoFit/>
          </a:bodyPr>
          <a:lstStyle/>
          <a:p>
            <a:pPr marL="109220" marR="19685" algn="ctr">
              <a:lnSpc>
                <a:spcPct val="100000"/>
              </a:lnSpc>
              <a:spcBef>
                <a:spcPts val="25"/>
              </a:spcBef>
            </a:pPr>
            <a:r>
              <a:rPr lang="es-ES" sz="2800" b="1" dirty="0">
                <a:latin typeface="Verdana"/>
                <a:cs typeface="Verdana"/>
              </a:rPr>
              <a:t>CORRIENTES MARINAS</a:t>
            </a:r>
            <a:endParaRPr sz="2800" b="1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678" y="-7620"/>
            <a:ext cx="12204065" cy="6871970"/>
            <a:chOff x="-5678" y="-7620"/>
            <a:chExt cx="12204065" cy="6871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84491" y="1412747"/>
              <a:ext cx="4366259" cy="507644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41603" y="1412747"/>
              <a:ext cx="6172200" cy="1201420"/>
            </a:xfrm>
            <a:custGeom>
              <a:avLst/>
              <a:gdLst/>
              <a:ahLst/>
              <a:cxnLst/>
              <a:rect l="l" t="t" r="r" b="b"/>
              <a:pathLst>
                <a:path w="6172200" h="1201420">
                  <a:moveTo>
                    <a:pt x="0" y="1200912"/>
                  </a:moveTo>
                  <a:lnTo>
                    <a:pt x="6172200" y="1200912"/>
                  </a:lnTo>
                  <a:lnTo>
                    <a:pt x="6172200" y="0"/>
                  </a:lnTo>
                  <a:lnTo>
                    <a:pt x="0" y="0"/>
                  </a:lnTo>
                  <a:lnTo>
                    <a:pt x="0" y="1200912"/>
                  </a:lnTo>
                  <a:close/>
                </a:path>
              </a:pathLst>
            </a:custGeom>
            <a:ln w="57912">
              <a:solidFill>
                <a:srgbClr val="A4C2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1456" y="1857756"/>
              <a:ext cx="5471160" cy="34899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3406" y="1535938"/>
              <a:ext cx="5447271" cy="34683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93406" y="1535938"/>
              <a:ext cx="5447665" cy="347345"/>
            </a:xfrm>
            <a:custGeom>
              <a:avLst/>
              <a:gdLst/>
              <a:ahLst/>
              <a:cxnLst/>
              <a:rect l="l" t="t" r="r" b="b"/>
              <a:pathLst>
                <a:path w="5447665" h="347344">
                  <a:moveTo>
                    <a:pt x="81965" y="64897"/>
                  </a:moveTo>
                  <a:lnTo>
                    <a:pt x="84277" y="64897"/>
                  </a:lnTo>
                  <a:lnTo>
                    <a:pt x="87477" y="66166"/>
                  </a:lnTo>
                  <a:lnTo>
                    <a:pt x="101574" y="110109"/>
                  </a:lnTo>
                  <a:lnTo>
                    <a:pt x="101077" y="117707"/>
                  </a:lnTo>
                  <a:lnTo>
                    <a:pt x="82346" y="163067"/>
                  </a:lnTo>
                  <a:lnTo>
                    <a:pt x="64439" y="188849"/>
                  </a:lnTo>
                  <a:lnTo>
                    <a:pt x="54852" y="202160"/>
                  </a:lnTo>
                  <a:lnTo>
                    <a:pt x="35153" y="239013"/>
                  </a:lnTo>
                  <a:lnTo>
                    <a:pt x="33540" y="247141"/>
                  </a:lnTo>
                  <a:lnTo>
                    <a:pt x="33540" y="254762"/>
                  </a:lnTo>
                  <a:lnTo>
                    <a:pt x="33540" y="262763"/>
                  </a:lnTo>
                  <a:lnTo>
                    <a:pt x="57727" y="293774"/>
                  </a:lnTo>
                  <a:lnTo>
                    <a:pt x="69659" y="304800"/>
                  </a:lnTo>
                  <a:lnTo>
                    <a:pt x="69659" y="315722"/>
                  </a:lnTo>
                  <a:lnTo>
                    <a:pt x="62391" y="322536"/>
                  </a:lnTo>
                  <a:lnTo>
                    <a:pt x="56191" y="327374"/>
                  </a:lnTo>
                  <a:lnTo>
                    <a:pt x="51057" y="330259"/>
                  </a:lnTo>
                  <a:lnTo>
                    <a:pt x="46990" y="331215"/>
                  </a:lnTo>
                  <a:lnTo>
                    <a:pt x="44335" y="331215"/>
                  </a:lnTo>
                  <a:lnTo>
                    <a:pt x="40614" y="329057"/>
                  </a:lnTo>
                  <a:lnTo>
                    <a:pt x="35826" y="324612"/>
                  </a:lnTo>
                  <a:lnTo>
                    <a:pt x="19227" y="309499"/>
                  </a:lnTo>
                  <a:lnTo>
                    <a:pt x="0" y="272034"/>
                  </a:lnTo>
                  <a:lnTo>
                    <a:pt x="0" y="267208"/>
                  </a:lnTo>
                  <a:lnTo>
                    <a:pt x="13795" y="222186"/>
                  </a:lnTo>
                  <a:lnTo>
                    <a:pt x="35725" y="190373"/>
                  </a:lnTo>
                  <a:lnTo>
                    <a:pt x="48221" y="173085"/>
                  </a:lnTo>
                  <a:lnTo>
                    <a:pt x="57765" y="159321"/>
                  </a:lnTo>
                  <a:lnTo>
                    <a:pt x="64357" y="149082"/>
                  </a:lnTo>
                  <a:lnTo>
                    <a:pt x="67995" y="142366"/>
                  </a:lnTo>
                  <a:lnTo>
                    <a:pt x="70891" y="135889"/>
                  </a:lnTo>
                  <a:lnTo>
                    <a:pt x="72326" y="130428"/>
                  </a:lnTo>
                  <a:lnTo>
                    <a:pt x="72326" y="125857"/>
                  </a:lnTo>
                  <a:lnTo>
                    <a:pt x="72326" y="120523"/>
                  </a:lnTo>
                  <a:lnTo>
                    <a:pt x="71513" y="116204"/>
                  </a:lnTo>
                  <a:lnTo>
                    <a:pt x="69875" y="113029"/>
                  </a:lnTo>
                  <a:lnTo>
                    <a:pt x="68237" y="109854"/>
                  </a:lnTo>
                  <a:lnTo>
                    <a:pt x="65671" y="106172"/>
                  </a:lnTo>
                  <a:lnTo>
                    <a:pt x="62179" y="101981"/>
                  </a:lnTo>
                  <a:lnTo>
                    <a:pt x="58673" y="97789"/>
                  </a:lnTo>
                  <a:lnTo>
                    <a:pt x="55892" y="94107"/>
                  </a:lnTo>
                  <a:lnTo>
                    <a:pt x="53797" y="90932"/>
                  </a:lnTo>
                  <a:lnTo>
                    <a:pt x="53797" y="87757"/>
                  </a:lnTo>
                  <a:lnTo>
                    <a:pt x="53797" y="85471"/>
                  </a:lnTo>
                  <a:lnTo>
                    <a:pt x="54559" y="83058"/>
                  </a:lnTo>
                  <a:lnTo>
                    <a:pt x="56070" y="80517"/>
                  </a:lnTo>
                  <a:lnTo>
                    <a:pt x="57569" y="77977"/>
                  </a:lnTo>
                  <a:lnTo>
                    <a:pt x="58623" y="74929"/>
                  </a:lnTo>
                  <a:lnTo>
                    <a:pt x="59207" y="71374"/>
                  </a:lnTo>
                  <a:lnTo>
                    <a:pt x="64795" y="70992"/>
                  </a:lnTo>
                  <a:lnTo>
                    <a:pt x="67970" y="70103"/>
                  </a:lnTo>
                  <a:lnTo>
                    <a:pt x="68745" y="68707"/>
                  </a:lnTo>
                  <a:lnTo>
                    <a:pt x="69519" y="67437"/>
                  </a:lnTo>
                  <a:lnTo>
                    <a:pt x="71069" y="66675"/>
                  </a:lnTo>
                  <a:lnTo>
                    <a:pt x="73406" y="66675"/>
                  </a:lnTo>
                  <a:lnTo>
                    <a:pt x="74320" y="66675"/>
                  </a:lnTo>
                  <a:lnTo>
                    <a:pt x="75082" y="66801"/>
                  </a:lnTo>
                  <a:lnTo>
                    <a:pt x="75704" y="66801"/>
                  </a:lnTo>
                  <a:lnTo>
                    <a:pt x="77101" y="67310"/>
                  </a:lnTo>
                  <a:lnTo>
                    <a:pt x="77660" y="66039"/>
                  </a:lnTo>
                  <a:lnTo>
                    <a:pt x="78397" y="65277"/>
                  </a:lnTo>
                  <a:lnTo>
                    <a:pt x="79832" y="64897"/>
                  </a:lnTo>
                  <a:lnTo>
                    <a:pt x="81965" y="64897"/>
                  </a:lnTo>
                  <a:close/>
                </a:path>
                <a:path w="5447665" h="347344">
                  <a:moveTo>
                    <a:pt x="2748521" y="41910"/>
                  </a:moveTo>
                  <a:lnTo>
                    <a:pt x="2749156" y="41910"/>
                  </a:lnTo>
                  <a:lnTo>
                    <a:pt x="2748648" y="42545"/>
                  </a:lnTo>
                  <a:lnTo>
                    <a:pt x="2747124" y="43561"/>
                  </a:lnTo>
                  <a:lnTo>
                    <a:pt x="2745600" y="44703"/>
                  </a:lnTo>
                  <a:lnTo>
                    <a:pt x="2743822" y="46482"/>
                  </a:lnTo>
                  <a:lnTo>
                    <a:pt x="2741790" y="49149"/>
                  </a:lnTo>
                  <a:lnTo>
                    <a:pt x="2738615" y="50673"/>
                  </a:lnTo>
                  <a:lnTo>
                    <a:pt x="2735059" y="51308"/>
                  </a:lnTo>
                  <a:lnTo>
                    <a:pt x="2731249" y="51308"/>
                  </a:lnTo>
                  <a:lnTo>
                    <a:pt x="2724010" y="50926"/>
                  </a:lnTo>
                  <a:lnTo>
                    <a:pt x="2720581" y="50926"/>
                  </a:lnTo>
                  <a:lnTo>
                    <a:pt x="2718041" y="52577"/>
                  </a:lnTo>
                  <a:lnTo>
                    <a:pt x="2716009" y="56007"/>
                  </a:lnTo>
                  <a:lnTo>
                    <a:pt x="2714612" y="57403"/>
                  </a:lnTo>
                  <a:lnTo>
                    <a:pt x="2712834" y="58165"/>
                  </a:lnTo>
                  <a:lnTo>
                    <a:pt x="2710929" y="58165"/>
                  </a:lnTo>
                  <a:lnTo>
                    <a:pt x="2710548" y="58038"/>
                  </a:lnTo>
                  <a:lnTo>
                    <a:pt x="2710548" y="60833"/>
                  </a:lnTo>
                  <a:lnTo>
                    <a:pt x="2705214" y="60833"/>
                  </a:lnTo>
                  <a:lnTo>
                    <a:pt x="2702293" y="60325"/>
                  </a:lnTo>
                  <a:lnTo>
                    <a:pt x="2701785" y="59182"/>
                  </a:lnTo>
                  <a:lnTo>
                    <a:pt x="2701531" y="58165"/>
                  </a:lnTo>
                  <a:lnTo>
                    <a:pt x="2687434" y="63753"/>
                  </a:lnTo>
                  <a:lnTo>
                    <a:pt x="2683751" y="65659"/>
                  </a:lnTo>
                  <a:lnTo>
                    <a:pt x="2681338" y="67437"/>
                  </a:lnTo>
                  <a:lnTo>
                    <a:pt x="2680195" y="68961"/>
                  </a:lnTo>
                  <a:lnTo>
                    <a:pt x="2675369" y="70738"/>
                  </a:lnTo>
                  <a:lnTo>
                    <a:pt x="2672448" y="71754"/>
                  </a:lnTo>
                  <a:lnTo>
                    <a:pt x="2671432" y="71882"/>
                  </a:lnTo>
                  <a:lnTo>
                    <a:pt x="2670289" y="73025"/>
                  </a:lnTo>
                  <a:lnTo>
                    <a:pt x="2667876" y="76073"/>
                  </a:lnTo>
                  <a:lnTo>
                    <a:pt x="2664066" y="81025"/>
                  </a:lnTo>
                  <a:lnTo>
                    <a:pt x="2660256" y="85978"/>
                  </a:lnTo>
                  <a:lnTo>
                    <a:pt x="2657462" y="89662"/>
                  </a:lnTo>
                  <a:lnTo>
                    <a:pt x="2655557" y="91948"/>
                  </a:lnTo>
                  <a:lnTo>
                    <a:pt x="2653652" y="94234"/>
                  </a:lnTo>
                  <a:lnTo>
                    <a:pt x="2651747" y="96138"/>
                  </a:lnTo>
                  <a:lnTo>
                    <a:pt x="2649969" y="97662"/>
                  </a:lnTo>
                  <a:lnTo>
                    <a:pt x="2648191" y="99187"/>
                  </a:lnTo>
                  <a:lnTo>
                    <a:pt x="2647302" y="102235"/>
                  </a:lnTo>
                  <a:lnTo>
                    <a:pt x="2647302" y="106807"/>
                  </a:lnTo>
                  <a:lnTo>
                    <a:pt x="2641710" y="113024"/>
                  </a:lnTo>
                  <a:lnTo>
                    <a:pt x="2626053" y="153104"/>
                  </a:lnTo>
                  <a:lnTo>
                    <a:pt x="2622410" y="190626"/>
                  </a:lnTo>
                  <a:lnTo>
                    <a:pt x="2622836" y="201957"/>
                  </a:lnTo>
                  <a:lnTo>
                    <a:pt x="2632854" y="240619"/>
                  </a:lnTo>
                  <a:lnTo>
                    <a:pt x="2647302" y="256032"/>
                  </a:lnTo>
                  <a:lnTo>
                    <a:pt x="2647302" y="261747"/>
                  </a:lnTo>
                  <a:lnTo>
                    <a:pt x="2650985" y="266064"/>
                  </a:lnTo>
                  <a:lnTo>
                    <a:pt x="2655176" y="270383"/>
                  </a:lnTo>
                  <a:lnTo>
                    <a:pt x="2660002" y="274574"/>
                  </a:lnTo>
                  <a:lnTo>
                    <a:pt x="2664828" y="278764"/>
                  </a:lnTo>
                  <a:lnTo>
                    <a:pt x="2671940" y="282575"/>
                  </a:lnTo>
                  <a:lnTo>
                    <a:pt x="2681465" y="285876"/>
                  </a:lnTo>
                  <a:lnTo>
                    <a:pt x="2691117" y="289306"/>
                  </a:lnTo>
                  <a:lnTo>
                    <a:pt x="2699118" y="291846"/>
                  </a:lnTo>
                  <a:lnTo>
                    <a:pt x="2705595" y="293750"/>
                  </a:lnTo>
                  <a:lnTo>
                    <a:pt x="2712072" y="295656"/>
                  </a:lnTo>
                  <a:lnTo>
                    <a:pt x="2719438" y="297307"/>
                  </a:lnTo>
                  <a:lnTo>
                    <a:pt x="2727566" y="298576"/>
                  </a:lnTo>
                  <a:lnTo>
                    <a:pt x="2735694" y="299847"/>
                  </a:lnTo>
                  <a:lnTo>
                    <a:pt x="2743949" y="300482"/>
                  </a:lnTo>
                  <a:lnTo>
                    <a:pt x="2752077" y="300482"/>
                  </a:lnTo>
                  <a:lnTo>
                    <a:pt x="2757157" y="300482"/>
                  </a:lnTo>
                  <a:lnTo>
                    <a:pt x="2760840" y="300354"/>
                  </a:lnTo>
                  <a:lnTo>
                    <a:pt x="2762999" y="300100"/>
                  </a:lnTo>
                  <a:lnTo>
                    <a:pt x="2777604" y="296672"/>
                  </a:lnTo>
                  <a:lnTo>
                    <a:pt x="2783065" y="295401"/>
                  </a:lnTo>
                  <a:lnTo>
                    <a:pt x="2787129" y="294639"/>
                  </a:lnTo>
                  <a:lnTo>
                    <a:pt x="2789796" y="294259"/>
                  </a:lnTo>
                  <a:lnTo>
                    <a:pt x="2790050" y="294132"/>
                  </a:lnTo>
                  <a:lnTo>
                    <a:pt x="2793352" y="292100"/>
                  </a:lnTo>
                  <a:lnTo>
                    <a:pt x="2799575" y="288416"/>
                  </a:lnTo>
                  <a:lnTo>
                    <a:pt x="2816212" y="278891"/>
                  </a:lnTo>
                  <a:lnTo>
                    <a:pt x="2816974" y="278511"/>
                  </a:lnTo>
                  <a:lnTo>
                    <a:pt x="2817355" y="278257"/>
                  </a:lnTo>
                  <a:lnTo>
                    <a:pt x="2817863" y="277622"/>
                  </a:lnTo>
                  <a:lnTo>
                    <a:pt x="2818117" y="277113"/>
                  </a:lnTo>
                  <a:lnTo>
                    <a:pt x="2818117" y="276606"/>
                  </a:lnTo>
                  <a:lnTo>
                    <a:pt x="2818117" y="273812"/>
                  </a:lnTo>
                  <a:lnTo>
                    <a:pt x="2819514" y="271017"/>
                  </a:lnTo>
                  <a:lnTo>
                    <a:pt x="2823197" y="267970"/>
                  </a:lnTo>
                  <a:lnTo>
                    <a:pt x="2829039" y="264795"/>
                  </a:lnTo>
                  <a:lnTo>
                    <a:pt x="2835008" y="261492"/>
                  </a:lnTo>
                  <a:lnTo>
                    <a:pt x="2838691" y="259461"/>
                  </a:lnTo>
                  <a:lnTo>
                    <a:pt x="2840215" y="258445"/>
                  </a:lnTo>
                  <a:lnTo>
                    <a:pt x="2841866" y="257428"/>
                  </a:lnTo>
                  <a:lnTo>
                    <a:pt x="2842628" y="256666"/>
                  </a:lnTo>
                  <a:lnTo>
                    <a:pt x="2842628" y="256032"/>
                  </a:lnTo>
                  <a:lnTo>
                    <a:pt x="2842628" y="255015"/>
                  </a:lnTo>
                  <a:lnTo>
                    <a:pt x="2842247" y="253364"/>
                  </a:lnTo>
                  <a:lnTo>
                    <a:pt x="2841739" y="251460"/>
                  </a:lnTo>
                  <a:lnTo>
                    <a:pt x="2853314" y="227435"/>
                  </a:lnTo>
                  <a:lnTo>
                    <a:pt x="2861567" y="204708"/>
                  </a:lnTo>
                  <a:lnTo>
                    <a:pt x="2866510" y="183290"/>
                  </a:lnTo>
                  <a:lnTo>
                    <a:pt x="2868155" y="163195"/>
                  </a:lnTo>
                  <a:lnTo>
                    <a:pt x="2867774" y="150217"/>
                  </a:lnTo>
                  <a:lnTo>
                    <a:pt x="2858658" y="105495"/>
                  </a:lnTo>
                  <a:lnTo>
                    <a:pt x="2838377" y="73110"/>
                  </a:lnTo>
                  <a:lnTo>
                    <a:pt x="2799765" y="49434"/>
                  </a:lnTo>
                  <a:lnTo>
                    <a:pt x="2757903" y="42672"/>
                  </a:lnTo>
                  <a:lnTo>
                    <a:pt x="2751956" y="42100"/>
                  </a:lnTo>
                  <a:lnTo>
                    <a:pt x="2748521" y="41910"/>
                  </a:lnTo>
                  <a:close/>
                </a:path>
                <a:path w="5447665" h="347344">
                  <a:moveTo>
                    <a:pt x="317741" y="41910"/>
                  </a:moveTo>
                  <a:lnTo>
                    <a:pt x="318376" y="41910"/>
                  </a:lnTo>
                  <a:lnTo>
                    <a:pt x="317868" y="42545"/>
                  </a:lnTo>
                  <a:lnTo>
                    <a:pt x="316344" y="43561"/>
                  </a:lnTo>
                  <a:lnTo>
                    <a:pt x="314820" y="44703"/>
                  </a:lnTo>
                  <a:lnTo>
                    <a:pt x="313042" y="46482"/>
                  </a:lnTo>
                  <a:lnTo>
                    <a:pt x="311010" y="49149"/>
                  </a:lnTo>
                  <a:lnTo>
                    <a:pt x="307835" y="50673"/>
                  </a:lnTo>
                  <a:lnTo>
                    <a:pt x="304279" y="51308"/>
                  </a:lnTo>
                  <a:lnTo>
                    <a:pt x="300469" y="51308"/>
                  </a:lnTo>
                  <a:lnTo>
                    <a:pt x="293230" y="50926"/>
                  </a:lnTo>
                  <a:lnTo>
                    <a:pt x="289801" y="50926"/>
                  </a:lnTo>
                  <a:lnTo>
                    <a:pt x="287261" y="52577"/>
                  </a:lnTo>
                  <a:lnTo>
                    <a:pt x="285229" y="56007"/>
                  </a:lnTo>
                  <a:lnTo>
                    <a:pt x="283832" y="57403"/>
                  </a:lnTo>
                  <a:lnTo>
                    <a:pt x="282054" y="58165"/>
                  </a:lnTo>
                  <a:lnTo>
                    <a:pt x="280149" y="58165"/>
                  </a:lnTo>
                  <a:lnTo>
                    <a:pt x="279768" y="58038"/>
                  </a:lnTo>
                  <a:lnTo>
                    <a:pt x="279768" y="60833"/>
                  </a:lnTo>
                  <a:lnTo>
                    <a:pt x="274485" y="60833"/>
                  </a:lnTo>
                  <a:lnTo>
                    <a:pt x="271538" y="60325"/>
                  </a:lnTo>
                  <a:lnTo>
                    <a:pt x="270954" y="59182"/>
                  </a:lnTo>
                  <a:lnTo>
                    <a:pt x="270687" y="58165"/>
                  </a:lnTo>
                  <a:lnTo>
                    <a:pt x="256717" y="63753"/>
                  </a:lnTo>
                  <a:lnTo>
                    <a:pt x="253009" y="65659"/>
                  </a:lnTo>
                  <a:lnTo>
                    <a:pt x="250583" y="67437"/>
                  </a:lnTo>
                  <a:lnTo>
                    <a:pt x="249440" y="68961"/>
                  </a:lnTo>
                  <a:lnTo>
                    <a:pt x="244614" y="70738"/>
                  </a:lnTo>
                  <a:lnTo>
                    <a:pt x="241693" y="71754"/>
                  </a:lnTo>
                  <a:lnTo>
                    <a:pt x="240652" y="71882"/>
                  </a:lnTo>
                  <a:lnTo>
                    <a:pt x="239547" y="73025"/>
                  </a:lnTo>
                  <a:lnTo>
                    <a:pt x="237096" y="76073"/>
                  </a:lnTo>
                  <a:lnTo>
                    <a:pt x="233286" y="81025"/>
                  </a:lnTo>
                  <a:lnTo>
                    <a:pt x="229488" y="85978"/>
                  </a:lnTo>
                  <a:lnTo>
                    <a:pt x="226631" y="89662"/>
                  </a:lnTo>
                  <a:lnTo>
                    <a:pt x="224726" y="91948"/>
                  </a:lnTo>
                  <a:lnTo>
                    <a:pt x="222821" y="94234"/>
                  </a:lnTo>
                  <a:lnTo>
                    <a:pt x="220979" y="96138"/>
                  </a:lnTo>
                  <a:lnTo>
                    <a:pt x="219214" y="97662"/>
                  </a:lnTo>
                  <a:lnTo>
                    <a:pt x="217449" y="99187"/>
                  </a:lnTo>
                  <a:lnTo>
                    <a:pt x="216560" y="102235"/>
                  </a:lnTo>
                  <a:lnTo>
                    <a:pt x="216560" y="106807"/>
                  </a:lnTo>
                  <a:lnTo>
                    <a:pt x="210945" y="113024"/>
                  </a:lnTo>
                  <a:lnTo>
                    <a:pt x="206003" y="120824"/>
                  </a:lnTo>
                  <a:lnTo>
                    <a:pt x="193246" y="165306"/>
                  </a:lnTo>
                  <a:lnTo>
                    <a:pt x="191617" y="190626"/>
                  </a:lnTo>
                  <a:lnTo>
                    <a:pt x="192041" y="201957"/>
                  </a:lnTo>
                  <a:lnTo>
                    <a:pt x="202083" y="240619"/>
                  </a:lnTo>
                  <a:lnTo>
                    <a:pt x="216560" y="256032"/>
                  </a:lnTo>
                  <a:lnTo>
                    <a:pt x="216560" y="261747"/>
                  </a:lnTo>
                  <a:lnTo>
                    <a:pt x="220230" y="266064"/>
                  </a:lnTo>
                  <a:lnTo>
                    <a:pt x="224459" y="270383"/>
                  </a:lnTo>
                  <a:lnTo>
                    <a:pt x="229222" y="274574"/>
                  </a:lnTo>
                  <a:lnTo>
                    <a:pt x="233984" y="278764"/>
                  </a:lnTo>
                  <a:lnTo>
                    <a:pt x="241147" y="282575"/>
                  </a:lnTo>
                  <a:lnTo>
                    <a:pt x="250710" y="285876"/>
                  </a:lnTo>
                  <a:lnTo>
                    <a:pt x="260286" y="289306"/>
                  </a:lnTo>
                  <a:lnTo>
                    <a:pt x="268312" y="291846"/>
                  </a:lnTo>
                  <a:lnTo>
                    <a:pt x="274802" y="293750"/>
                  </a:lnTo>
                  <a:lnTo>
                    <a:pt x="281292" y="295656"/>
                  </a:lnTo>
                  <a:lnTo>
                    <a:pt x="288658" y="297307"/>
                  </a:lnTo>
                  <a:lnTo>
                    <a:pt x="296786" y="298576"/>
                  </a:lnTo>
                  <a:lnTo>
                    <a:pt x="304914" y="299847"/>
                  </a:lnTo>
                  <a:lnTo>
                    <a:pt x="313169" y="300482"/>
                  </a:lnTo>
                  <a:lnTo>
                    <a:pt x="321297" y="300482"/>
                  </a:lnTo>
                  <a:lnTo>
                    <a:pt x="326377" y="300482"/>
                  </a:lnTo>
                  <a:lnTo>
                    <a:pt x="330060" y="300354"/>
                  </a:lnTo>
                  <a:lnTo>
                    <a:pt x="332219" y="300100"/>
                  </a:lnTo>
                  <a:lnTo>
                    <a:pt x="346824" y="296672"/>
                  </a:lnTo>
                  <a:lnTo>
                    <a:pt x="352285" y="295401"/>
                  </a:lnTo>
                  <a:lnTo>
                    <a:pt x="356349" y="294639"/>
                  </a:lnTo>
                  <a:lnTo>
                    <a:pt x="359016" y="294259"/>
                  </a:lnTo>
                  <a:lnTo>
                    <a:pt x="359270" y="294132"/>
                  </a:lnTo>
                  <a:lnTo>
                    <a:pt x="362572" y="292100"/>
                  </a:lnTo>
                  <a:lnTo>
                    <a:pt x="368795" y="288416"/>
                  </a:lnTo>
                  <a:lnTo>
                    <a:pt x="385432" y="278891"/>
                  </a:lnTo>
                  <a:lnTo>
                    <a:pt x="386194" y="278511"/>
                  </a:lnTo>
                  <a:lnTo>
                    <a:pt x="386575" y="278257"/>
                  </a:lnTo>
                  <a:lnTo>
                    <a:pt x="387083" y="277622"/>
                  </a:lnTo>
                  <a:lnTo>
                    <a:pt x="387337" y="277113"/>
                  </a:lnTo>
                  <a:lnTo>
                    <a:pt x="387337" y="276606"/>
                  </a:lnTo>
                  <a:lnTo>
                    <a:pt x="387337" y="273812"/>
                  </a:lnTo>
                  <a:lnTo>
                    <a:pt x="388734" y="271017"/>
                  </a:lnTo>
                  <a:lnTo>
                    <a:pt x="392417" y="267970"/>
                  </a:lnTo>
                  <a:lnTo>
                    <a:pt x="398259" y="264795"/>
                  </a:lnTo>
                  <a:lnTo>
                    <a:pt x="404228" y="261492"/>
                  </a:lnTo>
                  <a:lnTo>
                    <a:pt x="407911" y="259461"/>
                  </a:lnTo>
                  <a:lnTo>
                    <a:pt x="409435" y="258445"/>
                  </a:lnTo>
                  <a:lnTo>
                    <a:pt x="411086" y="257428"/>
                  </a:lnTo>
                  <a:lnTo>
                    <a:pt x="411848" y="256666"/>
                  </a:lnTo>
                  <a:lnTo>
                    <a:pt x="411848" y="256032"/>
                  </a:lnTo>
                  <a:lnTo>
                    <a:pt x="411848" y="255015"/>
                  </a:lnTo>
                  <a:lnTo>
                    <a:pt x="411467" y="253364"/>
                  </a:lnTo>
                  <a:lnTo>
                    <a:pt x="410959" y="251460"/>
                  </a:lnTo>
                  <a:lnTo>
                    <a:pt x="422534" y="227435"/>
                  </a:lnTo>
                  <a:lnTo>
                    <a:pt x="430787" y="204708"/>
                  </a:lnTo>
                  <a:lnTo>
                    <a:pt x="435730" y="183290"/>
                  </a:lnTo>
                  <a:lnTo>
                    <a:pt x="437375" y="163195"/>
                  </a:lnTo>
                  <a:lnTo>
                    <a:pt x="436994" y="150217"/>
                  </a:lnTo>
                  <a:lnTo>
                    <a:pt x="427878" y="105495"/>
                  </a:lnTo>
                  <a:lnTo>
                    <a:pt x="407597" y="73110"/>
                  </a:lnTo>
                  <a:lnTo>
                    <a:pt x="368985" y="49434"/>
                  </a:lnTo>
                  <a:lnTo>
                    <a:pt x="327123" y="42672"/>
                  </a:lnTo>
                  <a:lnTo>
                    <a:pt x="321176" y="42100"/>
                  </a:lnTo>
                  <a:lnTo>
                    <a:pt x="317741" y="41910"/>
                  </a:lnTo>
                  <a:close/>
                </a:path>
                <a:path w="5447665" h="347344">
                  <a:moveTo>
                    <a:pt x="1503540" y="18541"/>
                  </a:moveTo>
                  <a:lnTo>
                    <a:pt x="1505318" y="18541"/>
                  </a:lnTo>
                  <a:lnTo>
                    <a:pt x="1507223" y="19685"/>
                  </a:lnTo>
                  <a:lnTo>
                    <a:pt x="1509382" y="21971"/>
                  </a:lnTo>
                  <a:lnTo>
                    <a:pt x="1511541" y="24257"/>
                  </a:lnTo>
                  <a:lnTo>
                    <a:pt x="1514208" y="26542"/>
                  </a:lnTo>
                  <a:lnTo>
                    <a:pt x="1517256" y="28828"/>
                  </a:lnTo>
                  <a:lnTo>
                    <a:pt x="1520431" y="30987"/>
                  </a:lnTo>
                  <a:lnTo>
                    <a:pt x="1522082" y="35306"/>
                  </a:lnTo>
                  <a:lnTo>
                    <a:pt x="1522082" y="41783"/>
                  </a:lnTo>
                  <a:lnTo>
                    <a:pt x="1522082" y="44323"/>
                  </a:lnTo>
                  <a:lnTo>
                    <a:pt x="1521574" y="46989"/>
                  </a:lnTo>
                  <a:lnTo>
                    <a:pt x="1520685" y="49784"/>
                  </a:lnTo>
                  <a:lnTo>
                    <a:pt x="1519796" y="52704"/>
                  </a:lnTo>
                  <a:lnTo>
                    <a:pt x="1519288" y="57658"/>
                  </a:lnTo>
                  <a:lnTo>
                    <a:pt x="1519288" y="64770"/>
                  </a:lnTo>
                  <a:lnTo>
                    <a:pt x="1519669" y="77215"/>
                  </a:lnTo>
                  <a:lnTo>
                    <a:pt x="1519288" y="90297"/>
                  </a:lnTo>
                  <a:lnTo>
                    <a:pt x="1520050" y="141065"/>
                  </a:lnTo>
                  <a:lnTo>
                    <a:pt x="1522336" y="180212"/>
                  </a:lnTo>
                  <a:lnTo>
                    <a:pt x="1526693" y="219396"/>
                  </a:lnTo>
                  <a:lnTo>
                    <a:pt x="1536052" y="261365"/>
                  </a:lnTo>
                  <a:lnTo>
                    <a:pt x="1557515" y="295910"/>
                  </a:lnTo>
                  <a:lnTo>
                    <a:pt x="1562214" y="299592"/>
                  </a:lnTo>
                  <a:lnTo>
                    <a:pt x="1563103" y="300100"/>
                  </a:lnTo>
                  <a:lnTo>
                    <a:pt x="1567040" y="300354"/>
                  </a:lnTo>
                  <a:lnTo>
                    <a:pt x="1574279" y="300354"/>
                  </a:lnTo>
                  <a:lnTo>
                    <a:pt x="1574914" y="305181"/>
                  </a:lnTo>
                  <a:lnTo>
                    <a:pt x="1579486" y="307594"/>
                  </a:lnTo>
                  <a:lnTo>
                    <a:pt x="1587741" y="307594"/>
                  </a:lnTo>
                  <a:lnTo>
                    <a:pt x="1624055" y="295405"/>
                  </a:lnTo>
                  <a:lnTo>
                    <a:pt x="1652630" y="263009"/>
                  </a:lnTo>
                  <a:lnTo>
                    <a:pt x="1659845" y="249836"/>
                  </a:lnTo>
                  <a:lnTo>
                    <a:pt x="1663369" y="243617"/>
                  </a:lnTo>
                  <a:lnTo>
                    <a:pt x="1666894" y="237732"/>
                  </a:lnTo>
                  <a:lnTo>
                    <a:pt x="1670418" y="232156"/>
                  </a:lnTo>
                  <a:lnTo>
                    <a:pt x="1674033" y="226129"/>
                  </a:lnTo>
                  <a:lnTo>
                    <a:pt x="1691690" y="189857"/>
                  </a:lnTo>
                  <a:lnTo>
                    <a:pt x="1704835" y="149351"/>
                  </a:lnTo>
                  <a:lnTo>
                    <a:pt x="1706486" y="140970"/>
                  </a:lnTo>
                  <a:lnTo>
                    <a:pt x="1708010" y="137413"/>
                  </a:lnTo>
                  <a:lnTo>
                    <a:pt x="1709026" y="131952"/>
                  </a:lnTo>
                  <a:lnTo>
                    <a:pt x="1709534" y="124713"/>
                  </a:lnTo>
                  <a:lnTo>
                    <a:pt x="1709915" y="117475"/>
                  </a:lnTo>
                  <a:lnTo>
                    <a:pt x="1711566" y="112902"/>
                  </a:lnTo>
                  <a:lnTo>
                    <a:pt x="1723649" y="66899"/>
                  </a:lnTo>
                  <a:lnTo>
                    <a:pt x="1724266" y="59309"/>
                  </a:lnTo>
                  <a:lnTo>
                    <a:pt x="1724266" y="54990"/>
                  </a:lnTo>
                  <a:lnTo>
                    <a:pt x="1723885" y="51181"/>
                  </a:lnTo>
                  <a:lnTo>
                    <a:pt x="1723123" y="48006"/>
                  </a:lnTo>
                  <a:lnTo>
                    <a:pt x="1722361" y="44831"/>
                  </a:lnTo>
                  <a:lnTo>
                    <a:pt x="1722107" y="41021"/>
                  </a:lnTo>
                  <a:lnTo>
                    <a:pt x="1722107" y="36829"/>
                  </a:lnTo>
                  <a:lnTo>
                    <a:pt x="1722107" y="27939"/>
                  </a:lnTo>
                  <a:lnTo>
                    <a:pt x="1724774" y="23367"/>
                  </a:lnTo>
                  <a:lnTo>
                    <a:pt x="1730235" y="22733"/>
                  </a:lnTo>
                  <a:lnTo>
                    <a:pt x="1735696" y="22225"/>
                  </a:lnTo>
                  <a:lnTo>
                    <a:pt x="1739633" y="21082"/>
                  </a:lnTo>
                  <a:lnTo>
                    <a:pt x="1742300" y="19431"/>
                  </a:lnTo>
                  <a:lnTo>
                    <a:pt x="1745348" y="19431"/>
                  </a:lnTo>
                  <a:lnTo>
                    <a:pt x="1749539" y="19431"/>
                  </a:lnTo>
                  <a:lnTo>
                    <a:pt x="1752714" y="20827"/>
                  </a:lnTo>
                  <a:lnTo>
                    <a:pt x="1754746" y="23622"/>
                  </a:lnTo>
                  <a:lnTo>
                    <a:pt x="1756778" y="26542"/>
                  </a:lnTo>
                  <a:lnTo>
                    <a:pt x="1757540" y="27939"/>
                  </a:lnTo>
                  <a:lnTo>
                    <a:pt x="1757032" y="27939"/>
                  </a:lnTo>
                  <a:lnTo>
                    <a:pt x="1758302" y="27939"/>
                  </a:lnTo>
                  <a:lnTo>
                    <a:pt x="1763890" y="27939"/>
                  </a:lnTo>
                  <a:lnTo>
                    <a:pt x="1766684" y="30734"/>
                  </a:lnTo>
                  <a:lnTo>
                    <a:pt x="1766684" y="36322"/>
                  </a:lnTo>
                  <a:lnTo>
                    <a:pt x="1766684" y="38862"/>
                  </a:lnTo>
                  <a:lnTo>
                    <a:pt x="1765033" y="43434"/>
                  </a:lnTo>
                  <a:lnTo>
                    <a:pt x="1761858" y="49784"/>
                  </a:lnTo>
                  <a:lnTo>
                    <a:pt x="1761604" y="49784"/>
                  </a:lnTo>
                  <a:lnTo>
                    <a:pt x="1761350" y="51181"/>
                  </a:lnTo>
                  <a:lnTo>
                    <a:pt x="1747761" y="108458"/>
                  </a:lnTo>
                  <a:lnTo>
                    <a:pt x="1733759" y="158232"/>
                  </a:lnTo>
                  <a:lnTo>
                    <a:pt x="1720519" y="196691"/>
                  </a:lnTo>
                  <a:lnTo>
                    <a:pt x="1698358" y="241046"/>
                  </a:lnTo>
                  <a:lnTo>
                    <a:pt x="1697977" y="242570"/>
                  </a:lnTo>
                  <a:lnTo>
                    <a:pt x="1697596" y="244094"/>
                  </a:lnTo>
                  <a:lnTo>
                    <a:pt x="1697342" y="245617"/>
                  </a:lnTo>
                  <a:lnTo>
                    <a:pt x="1695679" y="250428"/>
                  </a:lnTo>
                  <a:lnTo>
                    <a:pt x="1671404" y="283719"/>
                  </a:lnTo>
                  <a:lnTo>
                    <a:pt x="1633026" y="318922"/>
                  </a:lnTo>
                  <a:lnTo>
                    <a:pt x="1607934" y="333121"/>
                  </a:lnTo>
                  <a:lnTo>
                    <a:pt x="1605140" y="333121"/>
                  </a:lnTo>
                  <a:lnTo>
                    <a:pt x="1602346" y="332613"/>
                  </a:lnTo>
                  <a:lnTo>
                    <a:pt x="1599679" y="331470"/>
                  </a:lnTo>
                  <a:lnTo>
                    <a:pt x="1596885" y="330453"/>
                  </a:lnTo>
                  <a:lnTo>
                    <a:pt x="1595996" y="329819"/>
                  </a:lnTo>
                  <a:lnTo>
                    <a:pt x="1596758" y="329819"/>
                  </a:lnTo>
                  <a:lnTo>
                    <a:pt x="1592186" y="332866"/>
                  </a:lnTo>
                  <a:lnTo>
                    <a:pt x="1588376" y="334390"/>
                  </a:lnTo>
                  <a:lnTo>
                    <a:pt x="1585582" y="334390"/>
                  </a:lnTo>
                  <a:lnTo>
                    <a:pt x="1583804" y="334390"/>
                  </a:lnTo>
                  <a:lnTo>
                    <a:pt x="1582661" y="334263"/>
                  </a:lnTo>
                  <a:lnTo>
                    <a:pt x="1582280" y="334010"/>
                  </a:lnTo>
                  <a:lnTo>
                    <a:pt x="1576057" y="334899"/>
                  </a:lnTo>
                  <a:lnTo>
                    <a:pt x="1571231" y="335279"/>
                  </a:lnTo>
                  <a:lnTo>
                    <a:pt x="1567675" y="335279"/>
                  </a:lnTo>
                  <a:lnTo>
                    <a:pt x="1528559" y="320421"/>
                  </a:lnTo>
                  <a:lnTo>
                    <a:pt x="1505270" y="289363"/>
                  </a:lnTo>
                  <a:lnTo>
                    <a:pt x="1494364" y="239966"/>
                  </a:lnTo>
                  <a:lnTo>
                    <a:pt x="1490078" y="195707"/>
                  </a:lnTo>
                  <a:lnTo>
                    <a:pt x="1488530" y="173013"/>
                  </a:lnTo>
                  <a:lnTo>
                    <a:pt x="1487125" y="153701"/>
                  </a:lnTo>
                  <a:lnTo>
                    <a:pt x="1483744" y="114430"/>
                  </a:lnTo>
                  <a:lnTo>
                    <a:pt x="1478394" y="70865"/>
                  </a:lnTo>
                  <a:lnTo>
                    <a:pt x="1477505" y="64388"/>
                  </a:lnTo>
                  <a:lnTo>
                    <a:pt x="1477759" y="64515"/>
                  </a:lnTo>
                  <a:lnTo>
                    <a:pt x="1476362" y="64642"/>
                  </a:lnTo>
                  <a:lnTo>
                    <a:pt x="1473568" y="64642"/>
                  </a:lnTo>
                  <a:lnTo>
                    <a:pt x="1471409" y="52324"/>
                  </a:lnTo>
                  <a:lnTo>
                    <a:pt x="1470266" y="45465"/>
                  </a:lnTo>
                  <a:lnTo>
                    <a:pt x="1470266" y="43941"/>
                  </a:lnTo>
                  <a:lnTo>
                    <a:pt x="1470266" y="41148"/>
                  </a:lnTo>
                  <a:lnTo>
                    <a:pt x="1475981" y="30099"/>
                  </a:lnTo>
                  <a:lnTo>
                    <a:pt x="1477251" y="28448"/>
                  </a:lnTo>
                  <a:lnTo>
                    <a:pt x="1480045" y="27177"/>
                  </a:lnTo>
                  <a:lnTo>
                    <a:pt x="1484109" y="26288"/>
                  </a:lnTo>
                  <a:lnTo>
                    <a:pt x="1488300" y="25273"/>
                  </a:lnTo>
                  <a:lnTo>
                    <a:pt x="1500619" y="19050"/>
                  </a:lnTo>
                  <a:lnTo>
                    <a:pt x="1502016" y="18541"/>
                  </a:lnTo>
                  <a:lnTo>
                    <a:pt x="1503540" y="18541"/>
                  </a:lnTo>
                  <a:close/>
                </a:path>
                <a:path w="5447665" h="347344">
                  <a:moveTo>
                    <a:pt x="563232" y="18541"/>
                  </a:moveTo>
                  <a:lnTo>
                    <a:pt x="565010" y="18541"/>
                  </a:lnTo>
                  <a:lnTo>
                    <a:pt x="566915" y="19685"/>
                  </a:lnTo>
                  <a:lnTo>
                    <a:pt x="569074" y="21971"/>
                  </a:lnTo>
                  <a:lnTo>
                    <a:pt x="571233" y="24257"/>
                  </a:lnTo>
                  <a:lnTo>
                    <a:pt x="573900" y="26542"/>
                  </a:lnTo>
                  <a:lnTo>
                    <a:pt x="576948" y="28828"/>
                  </a:lnTo>
                  <a:lnTo>
                    <a:pt x="580123" y="30987"/>
                  </a:lnTo>
                  <a:lnTo>
                    <a:pt x="581774" y="35306"/>
                  </a:lnTo>
                  <a:lnTo>
                    <a:pt x="581774" y="41783"/>
                  </a:lnTo>
                  <a:lnTo>
                    <a:pt x="581774" y="44323"/>
                  </a:lnTo>
                  <a:lnTo>
                    <a:pt x="581266" y="46989"/>
                  </a:lnTo>
                  <a:lnTo>
                    <a:pt x="580377" y="49784"/>
                  </a:lnTo>
                  <a:lnTo>
                    <a:pt x="579488" y="52704"/>
                  </a:lnTo>
                  <a:lnTo>
                    <a:pt x="578980" y="57658"/>
                  </a:lnTo>
                  <a:lnTo>
                    <a:pt x="578980" y="64770"/>
                  </a:lnTo>
                  <a:lnTo>
                    <a:pt x="579361" y="77215"/>
                  </a:lnTo>
                  <a:lnTo>
                    <a:pt x="578980" y="90297"/>
                  </a:lnTo>
                  <a:lnTo>
                    <a:pt x="579742" y="141065"/>
                  </a:lnTo>
                  <a:lnTo>
                    <a:pt x="582028" y="180212"/>
                  </a:lnTo>
                  <a:lnTo>
                    <a:pt x="586385" y="219396"/>
                  </a:lnTo>
                  <a:lnTo>
                    <a:pt x="595744" y="261365"/>
                  </a:lnTo>
                  <a:lnTo>
                    <a:pt x="617207" y="295910"/>
                  </a:lnTo>
                  <a:lnTo>
                    <a:pt x="621906" y="299592"/>
                  </a:lnTo>
                  <a:lnTo>
                    <a:pt x="622795" y="300100"/>
                  </a:lnTo>
                  <a:lnTo>
                    <a:pt x="626732" y="300354"/>
                  </a:lnTo>
                  <a:lnTo>
                    <a:pt x="633971" y="300354"/>
                  </a:lnTo>
                  <a:lnTo>
                    <a:pt x="634606" y="305181"/>
                  </a:lnTo>
                  <a:lnTo>
                    <a:pt x="639178" y="307594"/>
                  </a:lnTo>
                  <a:lnTo>
                    <a:pt x="647433" y="307594"/>
                  </a:lnTo>
                  <a:lnTo>
                    <a:pt x="683747" y="295405"/>
                  </a:lnTo>
                  <a:lnTo>
                    <a:pt x="712322" y="263009"/>
                  </a:lnTo>
                  <a:lnTo>
                    <a:pt x="719537" y="249836"/>
                  </a:lnTo>
                  <a:lnTo>
                    <a:pt x="723061" y="243617"/>
                  </a:lnTo>
                  <a:lnTo>
                    <a:pt x="726586" y="237732"/>
                  </a:lnTo>
                  <a:lnTo>
                    <a:pt x="730110" y="232156"/>
                  </a:lnTo>
                  <a:lnTo>
                    <a:pt x="733725" y="226129"/>
                  </a:lnTo>
                  <a:lnTo>
                    <a:pt x="751382" y="189857"/>
                  </a:lnTo>
                  <a:lnTo>
                    <a:pt x="764527" y="149351"/>
                  </a:lnTo>
                  <a:lnTo>
                    <a:pt x="766178" y="140970"/>
                  </a:lnTo>
                  <a:lnTo>
                    <a:pt x="767702" y="137413"/>
                  </a:lnTo>
                  <a:lnTo>
                    <a:pt x="768718" y="131952"/>
                  </a:lnTo>
                  <a:lnTo>
                    <a:pt x="769226" y="124713"/>
                  </a:lnTo>
                  <a:lnTo>
                    <a:pt x="769607" y="117475"/>
                  </a:lnTo>
                  <a:lnTo>
                    <a:pt x="771258" y="112902"/>
                  </a:lnTo>
                  <a:lnTo>
                    <a:pt x="783341" y="66899"/>
                  </a:lnTo>
                  <a:lnTo>
                    <a:pt x="783958" y="59309"/>
                  </a:lnTo>
                  <a:lnTo>
                    <a:pt x="783958" y="54990"/>
                  </a:lnTo>
                  <a:lnTo>
                    <a:pt x="783577" y="51181"/>
                  </a:lnTo>
                  <a:lnTo>
                    <a:pt x="782815" y="48006"/>
                  </a:lnTo>
                  <a:lnTo>
                    <a:pt x="782053" y="44831"/>
                  </a:lnTo>
                  <a:lnTo>
                    <a:pt x="781799" y="41021"/>
                  </a:lnTo>
                  <a:lnTo>
                    <a:pt x="781799" y="36829"/>
                  </a:lnTo>
                  <a:lnTo>
                    <a:pt x="781799" y="27939"/>
                  </a:lnTo>
                  <a:lnTo>
                    <a:pt x="784466" y="23367"/>
                  </a:lnTo>
                  <a:lnTo>
                    <a:pt x="789927" y="22733"/>
                  </a:lnTo>
                  <a:lnTo>
                    <a:pt x="795388" y="22225"/>
                  </a:lnTo>
                  <a:lnTo>
                    <a:pt x="799325" y="21082"/>
                  </a:lnTo>
                  <a:lnTo>
                    <a:pt x="801992" y="19431"/>
                  </a:lnTo>
                  <a:lnTo>
                    <a:pt x="805040" y="19431"/>
                  </a:lnTo>
                  <a:lnTo>
                    <a:pt x="809231" y="19431"/>
                  </a:lnTo>
                  <a:lnTo>
                    <a:pt x="812406" y="20827"/>
                  </a:lnTo>
                  <a:lnTo>
                    <a:pt x="814438" y="23622"/>
                  </a:lnTo>
                  <a:lnTo>
                    <a:pt x="816470" y="26542"/>
                  </a:lnTo>
                  <a:lnTo>
                    <a:pt x="817232" y="27939"/>
                  </a:lnTo>
                  <a:lnTo>
                    <a:pt x="816724" y="27939"/>
                  </a:lnTo>
                  <a:lnTo>
                    <a:pt x="817994" y="27939"/>
                  </a:lnTo>
                  <a:lnTo>
                    <a:pt x="823582" y="27939"/>
                  </a:lnTo>
                  <a:lnTo>
                    <a:pt x="826376" y="30734"/>
                  </a:lnTo>
                  <a:lnTo>
                    <a:pt x="826376" y="36322"/>
                  </a:lnTo>
                  <a:lnTo>
                    <a:pt x="826376" y="38862"/>
                  </a:lnTo>
                  <a:lnTo>
                    <a:pt x="824725" y="43434"/>
                  </a:lnTo>
                  <a:lnTo>
                    <a:pt x="821550" y="49784"/>
                  </a:lnTo>
                  <a:lnTo>
                    <a:pt x="821296" y="49784"/>
                  </a:lnTo>
                  <a:lnTo>
                    <a:pt x="821042" y="51181"/>
                  </a:lnTo>
                  <a:lnTo>
                    <a:pt x="807453" y="108458"/>
                  </a:lnTo>
                  <a:lnTo>
                    <a:pt x="793451" y="158232"/>
                  </a:lnTo>
                  <a:lnTo>
                    <a:pt x="780211" y="196691"/>
                  </a:lnTo>
                  <a:lnTo>
                    <a:pt x="758050" y="241046"/>
                  </a:lnTo>
                  <a:lnTo>
                    <a:pt x="757669" y="242570"/>
                  </a:lnTo>
                  <a:lnTo>
                    <a:pt x="757288" y="244094"/>
                  </a:lnTo>
                  <a:lnTo>
                    <a:pt x="757034" y="245617"/>
                  </a:lnTo>
                  <a:lnTo>
                    <a:pt x="755371" y="250428"/>
                  </a:lnTo>
                  <a:lnTo>
                    <a:pt x="731096" y="283719"/>
                  </a:lnTo>
                  <a:lnTo>
                    <a:pt x="692718" y="318922"/>
                  </a:lnTo>
                  <a:lnTo>
                    <a:pt x="667626" y="333121"/>
                  </a:lnTo>
                  <a:lnTo>
                    <a:pt x="664832" y="333121"/>
                  </a:lnTo>
                  <a:lnTo>
                    <a:pt x="662038" y="332613"/>
                  </a:lnTo>
                  <a:lnTo>
                    <a:pt x="659371" y="331470"/>
                  </a:lnTo>
                  <a:lnTo>
                    <a:pt x="656577" y="330453"/>
                  </a:lnTo>
                  <a:lnTo>
                    <a:pt x="655688" y="329819"/>
                  </a:lnTo>
                  <a:lnTo>
                    <a:pt x="656450" y="329819"/>
                  </a:lnTo>
                  <a:lnTo>
                    <a:pt x="651878" y="332866"/>
                  </a:lnTo>
                  <a:lnTo>
                    <a:pt x="648068" y="334390"/>
                  </a:lnTo>
                  <a:lnTo>
                    <a:pt x="645274" y="334390"/>
                  </a:lnTo>
                  <a:lnTo>
                    <a:pt x="643496" y="334390"/>
                  </a:lnTo>
                  <a:lnTo>
                    <a:pt x="642353" y="334263"/>
                  </a:lnTo>
                  <a:lnTo>
                    <a:pt x="641972" y="334010"/>
                  </a:lnTo>
                  <a:lnTo>
                    <a:pt x="635749" y="334899"/>
                  </a:lnTo>
                  <a:lnTo>
                    <a:pt x="630923" y="335279"/>
                  </a:lnTo>
                  <a:lnTo>
                    <a:pt x="627367" y="335279"/>
                  </a:lnTo>
                  <a:lnTo>
                    <a:pt x="588251" y="320421"/>
                  </a:lnTo>
                  <a:lnTo>
                    <a:pt x="564962" y="289363"/>
                  </a:lnTo>
                  <a:lnTo>
                    <a:pt x="554056" y="239966"/>
                  </a:lnTo>
                  <a:lnTo>
                    <a:pt x="549770" y="195707"/>
                  </a:lnTo>
                  <a:lnTo>
                    <a:pt x="548222" y="173013"/>
                  </a:lnTo>
                  <a:lnTo>
                    <a:pt x="546817" y="153701"/>
                  </a:lnTo>
                  <a:lnTo>
                    <a:pt x="543436" y="114430"/>
                  </a:lnTo>
                  <a:lnTo>
                    <a:pt x="538086" y="70865"/>
                  </a:lnTo>
                  <a:lnTo>
                    <a:pt x="537197" y="64388"/>
                  </a:lnTo>
                  <a:lnTo>
                    <a:pt x="537324" y="64515"/>
                  </a:lnTo>
                  <a:lnTo>
                    <a:pt x="537451" y="64515"/>
                  </a:lnTo>
                  <a:lnTo>
                    <a:pt x="536054" y="64642"/>
                  </a:lnTo>
                  <a:lnTo>
                    <a:pt x="533260" y="64642"/>
                  </a:lnTo>
                  <a:lnTo>
                    <a:pt x="531101" y="52324"/>
                  </a:lnTo>
                  <a:lnTo>
                    <a:pt x="529958" y="45465"/>
                  </a:lnTo>
                  <a:lnTo>
                    <a:pt x="529958" y="43941"/>
                  </a:lnTo>
                  <a:lnTo>
                    <a:pt x="529958" y="41148"/>
                  </a:lnTo>
                  <a:lnTo>
                    <a:pt x="535673" y="30099"/>
                  </a:lnTo>
                  <a:lnTo>
                    <a:pt x="536943" y="28448"/>
                  </a:lnTo>
                  <a:lnTo>
                    <a:pt x="539737" y="27177"/>
                  </a:lnTo>
                  <a:lnTo>
                    <a:pt x="543801" y="26288"/>
                  </a:lnTo>
                  <a:lnTo>
                    <a:pt x="547992" y="25273"/>
                  </a:lnTo>
                  <a:lnTo>
                    <a:pt x="560311" y="19050"/>
                  </a:lnTo>
                  <a:lnTo>
                    <a:pt x="561708" y="18541"/>
                  </a:lnTo>
                  <a:lnTo>
                    <a:pt x="563232" y="18541"/>
                  </a:lnTo>
                  <a:close/>
                </a:path>
                <a:path w="5447665" h="347344">
                  <a:moveTo>
                    <a:pt x="4182986" y="17652"/>
                  </a:moveTo>
                  <a:lnTo>
                    <a:pt x="4186796" y="17652"/>
                  </a:lnTo>
                  <a:lnTo>
                    <a:pt x="4188955" y="18669"/>
                  </a:lnTo>
                  <a:lnTo>
                    <a:pt x="4189717" y="20827"/>
                  </a:lnTo>
                  <a:lnTo>
                    <a:pt x="4190352" y="22987"/>
                  </a:lnTo>
                  <a:lnTo>
                    <a:pt x="4190606" y="24129"/>
                  </a:lnTo>
                  <a:lnTo>
                    <a:pt x="4194924" y="27686"/>
                  </a:lnTo>
                  <a:lnTo>
                    <a:pt x="4197083" y="33147"/>
                  </a:lnTo>
                  <a:lnTo>
                    <a:pt x="4197083" y="40512"/>
                  </a:lnTo>
                  <a:lnTo>
                    <a:pt x="4197083" y="41021"/>
                  </a:lnTo>
                  <a:lnTo>
                    <a:pt x="4196829" y="42925"/>
                  </a:lnTo>
                  <a:lnTo>
                    <a:pt x="4196321" y="46227"/>
                  </a:lnTo>
                  <a:lnTo>
                    <a:pt x="4193987" y="64918"/>
                  </a:lnTo>
                  <a:lnTo>
                    <a:pt x="4192320" y="84978"/>
                  </a:lnTo>
                  <a:lnTo>
                    <a:pt x="4191320" y="106396"/>
                  </a:lnTo>
                  <a:lnTo>
                    <a:pt x="4190987" y="129159"/>
                  </a:lnTo>
                  <a:lnTo>
                    <a:pt x="4191368" y="143128"/>
                  </a:lnTo>
                  <a:lnTo>
                    <a:pt x="4189463" y="230377"/>
                  </a:lnTo>
                  <a:lnTo>
                    <a:pt x="4192570" y="281437"/>
                  </a:lnTo>
                  <a:lnTo>
                    <a:pt x="4197331" y="300819"/>
                  </a:lnTo>
                  <a:lnTo>
                    <a:pt x="4199035" y="308101"/>
                  </a:lnTo>
                  <a:lnTo>
                    <a:pt x="4200049" y="314051"/>
                  </a:lnTo>
                  <a:lnTo>
                    <a:pt x="4200385" y="318642"/>
                  </a:lnTo>
                  <a:lnTo>
                    <a:pt x="4200385" y="322834"/>
                  </a:lnTo>
                  <a:lnTo>
                    <a:pt x="4197718" y="326009"/>
                  </a:lnTo>
                  <a:lnTo>
                    <a:pt x="4192257" y="328295"/>
                  </a:lnTo>
                  <a:lnTo>
                    <a:pt x="4186923" y="330581"/>
                  </a:lnTo>
                  <a:lnTo>
                    <a:pt x="4182478" y="331724"/>
                  </a:lnTo>
                  <a:lnTo>
                    <a:pt x="4179049" y="331724"/>
                  </a:lnTo>
                  <a:lnTo>
                    <a:pt x="4177779" y="331724"/>
                  </a:lnTo>
                  <a:lnTo>
                    <a:pt x="4173207" y="331724"/>
                  </a:lnTo>
                  <a:lnTo>
                    <a:pt x="4170413" y="330581"/>
                  </a:lnTo>
                  <a:lnTo>
                    <a:pt x="4169143" y="328422"/>
                  </a:lnTo>
                  <a:lnTo>
                    <a:pt x="4159161" y="326804"/>
                  </a:lnTo>
                  <a:lnTo>
                    <a:pt x="4152061" y="324056"/>
                  </a:lnTo>
                  <a:lnTo>
                    <a:pt x="4147819" y="320188"/>
                  </a:lnTo>
                  <a:lnTo>
                    <a:pt x="4146410" y="315213"/>
                  </a:lnTo>
                  <a:lnTo>
                    <a:pt x="4146410" y="312927"/>
                  </a:lnTo>
                  <a:lnTo>
                    <a:pt x="4146918" y="310769"/>
                  </a:lnTo>
                  <a:lnTo>
                    <a:pt x="4148061" y="308863"/>
                  </a:lnTo>
                  <a:lnTo>
                    <a:pt x="4149204" y="306959"/>
                  </a:lnTo>
                  <a:lnTo>
                    <a:pt x="4150093" y="304926"/>
                  </a:lnTo>
                  <a:lnTo>
                    <a:pt x="4150728" y="302767"/>
                  </a:lnTo>
                  <a:lnTo>
                    <a:pt x="4151363" y="300609"/>
                  </a:lnTo>
                  <a:lnTo>
                    <a:pt x="4152252" y="292735"/>
                  </a:lnTo>
                  <a:lnTo>
                    <a:pt x="4155078" y="253015"/>
                  </a:lnTo>
                  <a:lnTo>
                    <a:pt x="4157163" y="194675"/>
                  </a:lnTo>
                  <a:lnTo>
                    <a:pt x="4157874" y="149717"/>
                  </a:lnTo>
                  <a:lnTo>
                    <a:pt x="4157967" y="126237"/>
                  </a:lnTo>
                  <a:lnTo>
                    <a:pt x="4154919" y="54356"/>
                  </a:lnTo>
                  <a:lnTo>
                    <a:pt x="4154919" y="53848"/>
                  </a:lnTo>
                  <a:lnTo>
                    <a:pt x="4154919" y="53466"/>
                  </a:lnTo>
                  <a:lnTo>
                    <a:pt x="4154411" y="52197"/>
                  </a:lnTo>
                  <a:lnTo>
                    <a:pt x="4153141" y="50037"/>
                  </a:lnTo>
                  <a:lnTo>
                    <a:pt x="4151871" y="47878"/>
                  </a:lnTo>
                  <a:lnTo>
                    <a:pt x="4151236" y="45847"/>
                  </a:lnTo>
                  <a:lnTo>
                    <a:pt x="4151236" y="43941"/>
                  </a:lnTo>
                  <a:lnTo>
                    <a:pt x="4151236" y="42925"/>
                  </a:lnTo>
                  <a:lnTo>
                    <a:pt x="4152760" y="39242"/>
                  </a:lnTo>
                  <a:lnTo>
                    <a:pt x="4155681" y="33147"/>
                  </a:lnTo>
                  <a:lnTo>
                    <a:pt x="4158475" y="26924"/>
                  </a:lnTo>
                  <a:lnTo>
                    <a:pt x="4163555" y="22860"/>
                  </a:lnTo>
                  <a:lnTo>
                    <a:pt x="4170667" y="20700"/>
                  </a:lnTo>
                  <a:lnTo>
                    <a:pt x="4177779" y="18669"/>
                  </a:lnTo>
                  <a:lnTo>
                    <a:pt x="4181970" y="17652"/>
                  </a:lnTo>
                  <a:lnTo>
                    <a:pt x="4182986" y="17652"/>
                  </a:lnTo>
                  <a:close/>
                </a:path>
                <a:path w="5447665" h="347344">
                  <a:moveTo>
                    <a:pt x="2512682" y="17652"/>
                  </a:moveTo>
                  <a:lnTo>
                    <a:pt x="2516492" y="17652"/>
                  </a:lnTo>
                  <a:lnTo>
                    <a:pt x="2518651" y="18669"/>
                  </a:lnTo>
                  <a:lnTo>
                    <a:pt x="2519413" y="20827"/>
                  </a:lnTo>
                  <a:lnTo>
                    <a:pt x="2520048" y="22987"/>
                  </a:lnTo>
                  <a:lnTo>
                    <a:pt x="2520302" y="24129"/>
                  </a:lnTo>
                  <a:lnTo>
                    <a:pt x="2524620" y="27686"/>
                  </a:lnTo>
                  <a:lnTo>
                    <a:pt x="2526779" y="33147"/>
                  </a:lnTo>
                  <a:lnTo>
                    <a:pt x="2526779" y="40512"/>
                  </a:lnTo>
                  <a:lnTo>
                    <a:pt x="2526779" y="41021"/>
                  </a:lnTo>
                  <a:lnTo>
                    <a:pt x="2526525" y="42925"/>
                  </a:lnTo>
                  <a:lnTo>
                    <a:pt x="2526017" y="46227"/>
                  </a:lnTo>
                  <a:lnTo>
                    <a:pt x="2523683" y="64918"/>
                  </a:lnTo>
                  <a:lnTo>
                    <a:pt x="2522016" y="84978"/>
                  </a:lnTo>
                  <a:lnTo>
                    <a:pt x="2521016" y="106396"/>
                  </a:lnTo>
                  <a:lnTo>
                    <a:pt x="2520683" y="129159"/>
                  </a:lnTo>
                  <a:lnTo>
                    <a:pt x="2521064" y="143128"/>
                  </a:lnTo>
                  <a:lnTo>
                    <a:pt x="2519159" y="230377"/>
                  </a:lnTo>
                  <a:lnTo>
                    <a:pt x="2522266" y="281437"/>
                  </a:lnTo>
                  <a:lnTo>
                    <a:pt x="2527027" y="300819"/>
                  </a:lnTo>
                  <a:lnTo>
                    <a:pt x="2528731" y="308101"/>
                  </a:lnTo>
                  <a:lnTo>
                    <a:pt x="2529745" y="314051"/>
                  </a:lnTo>
                  <a:lnTo>
                    <a:pt x="2530081" y="318642"/>
                  </a:lnTo>
                  <a:lnTo>
                    <a:pt x="2530081" y="322834"/>
                  </a:lnTo>
                  <a:lnTo>
                    <a:pt x="2527414" y="326009"/>
                  </a:lnTo>
                  <a:lnTo>
                    <a:pt x="2521953" y="328295"/>
                  </a:lnTo>
                  <a:lnTo>
                    <a:pt x="2516619" y="330581"/>
                  </a:lnTo>
                  <a:lnTo>
                    <a:pt x="2512174" y="331724"/>
                  </a:lnTo>
                  <a:lnTo>
                    <a:pt x="2508745" y="331724"/>
                  </a:lnTo>
                  <a:lnTo>
                    <a:pt x="2507475" y="331724"/>
                  </a:lnTo>
                  <a:lnTo>
                    <a:pt x="2502903" y="331724"/>
                  </a:lnTo>
                  <a:lnTo>
                    <a:pt x="2500109" y="330581"/>
                  </a:lnTo>
                  <a:lnTo>
                    <a:pt x="2498839" y="328422"/>
                  </a:lnTo>
                  <a:lnTo>
                    <a:pt x="2488857" y="326804"/>
                  </a:lnTo>
                  <a:lnTo>
                    <a:pt x="2481757" y="324056"/>
                  </a:lnTo>
                  <a:lnTo>
                    <a:pt x="2477515" y="320188"/>
                  </a:lnTo>
                  <a:lnTo>
                    <a:pt x="2476106" y="315213"/>
                  </a:lnTo>
                  <a:lnTo>
                    <a:pt x="2476106" y="312927"/>
                  </a:lnTo>
                  <a:lnTo>
                    <a:pt x="2476614" y="310769"/>
                  </a:lnTo>
                  <a:lnTo>
                    <a:pt x="2477757" y="308863"/>
                  </a:lnTo>
                  <a:lnTo>
                    <a:pt x="2478900" y="306959"/>
                  </a:lnTo>
                  <a:lnTo>
                    <a:pt x="2479789" y="304926"/>
                  </a:lnTo>
                  <a:lnTo>
                    <a:pt x="2480424" y="302767"/>
                  </a:lnTo>
                  <a:lnTo>
                    <a:pt x="2481059" y="300609"/>
                  </a:lnTo>
                  <a:lnTo>
                    <a:pt x="2481948" y="292735"/>
                  </a:lnTo>
                  <a:lnTo>
                    <a:pt x="2484774" y="253015"/>
                  </a:lnTo>
                  <a:lnTo>
                    <a:pt x="2486859" y="194675"/>
                  </a:lnTo>
                  <a:lnTo>
                    <a:pt x="2487570" y="149717"/>
                  </a:lnTo>
                  <a:lnTo>
                    <a:pt x="2487663" y="126237"/>
                  </a:lnTo>
                  <a:lnTo>
                    <a:pt x="2484615" y="54356"/>
                  </a:lnTo>
                  <a:lnTo>
                    <a:pt x="2484615" y="53848"/>
                  </a:lnTo>
                  <a:lnTo>
                    <a:pt x="2484615" y="53466"/>
                  </a:lnTo>
                  <a:lnTo>
                    <a:pt x="2484107" y="52197"/>
                  </a:lnTo>
                  <a:lnTo>
                    <a:pt x="2482837" y="50037"/>
                  </a:lnTo>
                  <a:lnTo>
                    <a:pt x="2481567" y="47878"/>
                  </a:lnTo>
                  <a:lnTo>
                    <a:pt x="2480932" y="45847"/>
                  </a:lnTo>
                  <a:lnTo>
                    <a:pt x="2480932" y="43941"/>
                  </a:lnTo>
                  <a:lnTo>
                    <a:pt x="2480932" y="42925"/>
                  </a:lnTo>
                  <a:lnTo>
                    <a:pt x="2482456" y="39242"/>
                  </a:lnTo>
                  <a:lnTo>
                    <a:pt x="2485377" y="33147"/>
                  </a:lnTo>
                  <a:lnTo>
                    <a:pt x="2488171" y="26924"/>
                  </a:lnTo>
                  <a:lnTo>
                    <a:pt x="2493251" y="22860"/>
                  </a:lnTo>
                  <a:lnTo>
                    <a:pt x="2500363" y="20700"/>
                  </a:lnTo>
                  <a:lnTo>
                    <a:pt x="2507475" y="18669"/>
                  </a:lnTo>
                  <a:lnTo>
                    <a:pt x="2511666" y="17652"/>
                  </a:lnTo>
                  <a:lnTo>
                    <a:pt x="2512682" y="17652"/>
                  </a:lnTo>
                  <a:close/>
                </a:path>
                <a:path w="5447665" h="347344">
                  <a:moveTo>
                    <a:pt x="5189588" y="16256"/>
                  </a:moveTo>
                  <a:lnTo>
                    <a:pt x="5213988" y="42152"/>
                  </a:lnTo>
                  <a:lnTo>
                    <a:pt x="5218798" y="49180"/>
                  </a:lnTo>
                  <a:lnTo>
                    <a:pt x="5223703" y="56161"/>
                  </a:lnTo>
                  <a:lnTo>
                    <a:pt x="5228704" y="63119"/>
                  </a:lnTo>
                  <a:lnTo>
                    <a:pt x="5249024" y="90042"/>
                  </a:lnTo>
                  <a:lnTo>
                    <a:pt x="5248897" y="89408"/>
                  </a:lnTo>
                  <a:lnTo>
                    <a:pt x="5248897" y="88773"/>
                  </a:lnTo>
                  <a:lnTo>
                    <a:pt x="5248770" y="87884"/>
                  </a:lnTo>
                  <a:lnTo>
                    <a:pt x="5248770" y="86740"/>
                  </a:lnTo>
                  <a:lnTo>
                    <a:pt x="5250218" y="88647"/>
                  </a:lnTo>
                  <a:lnTo>
                    <a:pt x="5254548" y="93614"/>
                  </a:lnTo>
                  <a:lnTo>
                    <a:pt x="5261736" y="101653"/>
                  </a:lnTo>
                  <a:lnTo>
                    <a:pt x="5271757" y="112775"/>
                  </a:lnTo>
                  <a:lnTo>
                    <a:pt x="5283830" y="126442"/>
                  </a:lnTo>
                  <a:lnTo>
                    <a:pt x="5297189" y="142287"/>
                  </a:lnTo>
                  <a:lnTo>
                    <a:pt x="5311833" y="160299"/>
                  </a:lnTo>
                  <a:lnTo>
                    <a:pt x="5327764" y="180466"/>
                  </a:lnTo>
                  <a:lnTo>
                    <a:pt x="5346941" y="203073"/>
                  </a:lnTo>
                  <a:lnTo>
                    <a:pt x="5372267" y="232872"/>
                  </a:lnTo>
                  <a:lnTo>
                    <a:pt x="5401551" y="264413"/>
                  </a:lnTo>
                  <a:lnTo>
                    <a:pt x="5403837" y="266446"/>
                  </a:lnTo>
                  <a:lnTo>
                    <a:pt x="5404218" y="266826"/>
                  </a:lnTo>
                  <a:lnTo>
                    <a:pt x="5403964" y="254635"/>
                  </a:lnTo>
                  <a:lnTo>
                    <a:pt x="5404853" y="226313"/>
                  </a:lnTo>
                  <a:lnTo>
                    <a:pt x="5404345" y="188340"/>
                  </a:lnTo>
                  <a:lnTo>
                    <a:pt x="5404881" y="146532"/>
                  </a:lnTo>
                  <a:lnTo>
                    <a:pt x="5406377" y="96774"/>
                  </a:lnTo>
                  <a:lnTo>
                    <a:pt x="5406377" y="89662"/>
                  </a:lnTo>
                  <a:lnTo>
                    <a:pt x="5405615" y="85216"/>
                  </a:lnTo>
                  <a:lnTo>
                    <a:pt x="5403964" y="83438"/>
                  </a:lnTo>
                  <a:lnTo>
                    <a:pt x="5403329" y="81661"/>
                  </a:lnTo>
                  <a:lnTo>
                    <a:pt x="5403075" y="79883"/>
                  </a:lnTo>
                  <a:lnTo>
                    <a:pt x="5403075" y="78104"/>
                  </a:lnTo>
                  <a:lnTo>
                    <a:pt x="5403075" y="76326"/>
                  </a:lnTo>
                  <a:lnTo>
                    <a:pt x="5403202" y="74295"/>
                  </a:lnTo>
                  <a:lnTo>
                    <a:pt x="5403710" y="72009"/>
                  </a:lnTo>
                  <a:lnTo>
                    <a:pt x="5404091" y="69723"/>
                  </a:lnTo>
                  <a:lnTo>
                    <a:pt x="5404345" y="68325"/>
                  </a:lnTo>
                  <a:lnTo>
                    <a:pt x="5404345" y="67817"/>
                  </a:lnTo>
                  <a:lnTo>
                    <a:pt x="5404345" y="67310"/>
                  </a:lnTo>
                  <a:lnTo>
                    <a:pt x="5404218" y="66548"/>
                  </a:lnTo>
                  <a:lnTo>
                    <a:pt x="5403964" y="65659"/>
                  </a:lnTo>
                  <a:lnTo>
                    <a:pt x="5404218" y="62864"/>
                  </a:lnTo>
                  <a:lnTo>
                    <a:pt x="5404345" y="59816"/>
                  </a:lnTo>
                  <a:lnTo>
                    <a:pt x="5404345" y="56387"/>
                  </a:lnTo>
                  <a:lnTo>
                    <a:pt x="5404345" y="53848"/>
                  </a:lnTo>
                  <a:lnTo>
                    <a:pt x="5403964" y="51308"/>
                  </a:lnTo>
                  <a:lnTo>
                    <a:pt x="5403075" y="49022"/>
                  </a:lnTo>
                  <a:lnTo>
                    <a:pt x="5402186" y="46736"/>
                  </a:lnTo>
                  <a:lnTo>
                    <a:pt x="5401678" y="43434"/>
                  </a:lnTo>
                  <a:lnTo>
                    <a:pt x="5401678" y="39115"/>
                  </a:lnTo>
                  <a:lnTo>
                    <a:pt x="5401678" y="33020"/>
                  </a:lnTo>
                  <a:lnTo>
                    <a:pt x="5403964" y="28194"/>
                  </a:lnTo>
                  <a:lnTo>
                    <a:pt x="5408409" y="24637"/>
                  </a:lnTo>
                  <a:lnTo>
                    <a:pt x="5412854" y="21209"/>
                  </a:lnTo>
                  <a:lnTo>
                    <a:pt x="5418442" y="19431"/>
                  </a:lnTo>
                  <a:lnTo>
                    <a:pt x="5425173" y="19431"/>
                  </a:lnTo>
                  <a:lnTo>
                    <a:pt x="5429745" y="19812"/>
                  </a:lnTo>
                  <a:lnTo>
                    <a:pt x="5436603" y="19812"/>
                  </a:lnTo>
                  <a:lnTo>
                    <a:pt x="5439270" y="19812"/>
                  </a:lnTo>
                  <a:lnTo>
                    <a:pt x="5442826" y="21209"/>
                  </a:lnTo>
                  <a:lnTo>
                    <a:pt x="5447271" y="24002"/>
                  </a:lnTo>
                  <a:lnTo>
                    <a:pt x="5442826" y="42290"/>
                  </a:lnTo>
                  <a:lnTo>
                    <a:pt x="5440540" y="50623"/>
                  </a:lnTo>
                  <a:lnTo>
                    <a:pt x="5438635" y="59610"/>
                  </a:lnTo>
                  <a:lnTo>
                    <a:pt x="5434269" y="102473"/>
                  </a:lnTo>
                  <a:lnTo>
                    <a:pt x="5433164" y="142849"/>
                  </a:lnTo>
                  <a:lnTo>
                    <a:pt x="5432745" y="155527"/>
                  </a:lnTo>
                  <a:lnTo>
                    <a:pt x="5432160" y="167181"/>
                  </a:lnTo>
                  <a:lnTo>
                    <a:pt x="5431396" y="177800"/>
                  </a:lnTo>
                  <a:lnTo>
                    <a:pt x="5430729" y="187729"/>
                  </a:lnTo>
                  <a:lnTo>
                    <a:pt x="5430253" y="197326"/>
                  </a:lnTo>
                  <a:lnTo>
                    <a:pt x="5429967" y="206589"/>
                  </a:lnTo>
                  <a:lnTo>
                    <a:pt x="5429872" y="215519"/>
                  </a:lnTo>
                  <a:lnTo>
                    <a:pt x="5430126" y="235458"/>
                  </a:lnTo>
                  <a:lnTo>
                    <a:pt x="5429872" y="249174"/>
                  </a:lnTo>
                  <a:lnTo>
                    <a:pt x="5435079" y="291719"/>
                  </a:lnTo>
                  <a:lnTo>
                    <a:pt x="5436095" y="298958"/>
                  </a:lnTo>
                  <a:lnTo>
                    <a:pt x="5436095" y="302640"/>
                  </a:lnTo>
                  <a:lnTo>
                    <a:pt x="5436095" y="311785"/>
                  </a:lnTo>
                  <a:lnTo>
                    <a:pt x="5434444" y="319659"/>
                  </a:lnTo>
                  <a:lnTo>
                    <a:pt x="5431142" y="326263"/>
                  </a:lnTo>
                  <a:lnTo>
                    <a:pt x="5427967" y="332866"/>
                  </a:lnTo>
                  <a:lnTo>
                    <a:pt x="5423522" y="336169"/>
                  </a:lnTo>
                  <a:lnTo>
                    <a:pt x="5417807" y="336169"/>
                  </a:lnTo>
                  <a:lnTo>
                    <a:pt x="5411739" y="334476"/>
                  </a:lnTo>
                  <a:lnTo>
                    <a:pt x="5404408" y="329390"/>
                  </a:lnTo>
                  <a:lnTo>
                    <a:pt x="5395840" y="320899"/>
                  </a:lnTo>
                  <a:lnTo>
                    <a:pt x="5386057" y="308990"/>
                  </a:lnTo>
                  <a:lnTo>
                    <a:pt x="5386057" y="304926"/>
                  </a:lnTo>
                  <a:lnTo>
                    <a:pt x="5363199" y="280973"/>
                  </a:lnTo>
                  <a:lnTo>
                    <a:pt x="5342258" y="258079"/>
                  </a:lnTo>
                  <a:lnTo>
                    <a:pt x="5323245" y="236257"/>
                  </a:lnTo>
                  <a:lnTo>
                    <a:pt x="5306174" y="215519"/>
                  </a:lnTo>
                  <a:lnTo>
                    <a:pt x="5289737" y="195135"/>
                  </a:lnTo>
                  <a:lnTo>
                    <a:pt x="5272789" y="174371"/>
                  </a:lnTo>
                  <a:lnTo>
                    <a:pt x="5255292" y="153225"/>
                  </a:lnTo>
                  <a:lnTo>
                    <a:pt x="5237213" y="131699"/>
                  </a:lnTo>
                  <a:lnTo>
                    <a:pt x="5223021" y="114742"/>
                  </a:lnTo>
                  <a:lnTo>
                    <a:pt x="5212448" y="101965"/>
                  </a:lnTo>
                  <a:lnTo>
                    <a:pt x="5205495" y="93354"/>
                  </a:lnTo>
                  <a:lnTo>
                    <a:pt x="5202161" y="88900"/>
                  </a:lnTo>
                  <a:lnTo>
                    <a:pt x="5201907" y="88519"/>
                  </a:lnTo>
                  <a:lnTo>
                    <a:pt x="5202034" y="88773"/>
                  </a:lnTo>
                  <a:lnTo>
                    <a:pt x="5201907" y="89153"/>
                  </a:lnTo>
                  <a:lnTo>
                    <a:pt x="5201526" y="89788"/>
                  </a:lnTo>
                  <a:lnTo>
                    <a:pt x="5201145" y="90550"/>
                  </a:lnTo>
                  <a:lnTo>
                    <a:pt x="5195694" y="132083"/>
                  </a:lnTo>
                  <a:lnTo>
                    <a:pt x="5194033" y="181483"/>
                  </a:lnTo>
                  <a:lnTo>
                    <a:pt x="5194271" y="202844"/>
                  </a:lnTo>
                  <a:lnTo>
                    <a:pt x="5194985" y="225218"/>
                  </a:lnTo>
                  <a:lnTo>
                    <a:pt x="5196176" y="248616"/>
                  </a:lnTo>
                  <a:lnTo>
                    <a:pt x="5197843" y="273050"/>
                  </a:lnTo>
                  <a:lnTo>
                    <a:pt x="5201272" y="279400"/>
                  </a:lnTo>
                  <a:lnTo>
                    <a:pt x="5201272" y="285496"/>
                  </a:lnTo>
                  <a:lnTo>
                    <a:pt x="5201272" y="290067"/>
                  </a:lnTo>
                  <a:lnTo>
                    <a:pt x="5200891" y="293242"/>
                  </a:lnTo>
                  <a:lnTo>
                    <a:pt x="5200129" y="295021"/>
                  </a:lnTo>
                  <a:lnTo>
                    <a:pt x="5199494" y="295910"/>
                  </a:lnTo>
                  <a:lnTo>
                    <a:pt x="5199875" y="297052"/>
                  </a:lnTo>
                  <a:lnTo>
                    <a:pt x="5200256" y="298323"/>
                  </a:lnTo>
                  <a:lnTo>
                    <a:pt x="5200891" y="299974"/>
                  </a:lnTo>
                  <a:lnTo>
                    <a:pt x="5201653" y="302006"/>
                  </a:lnTo>
                  <a:lnTo>
                    <a:pt x="5203177" y="306324"/>
                  </a:lnTo>
                  <a:lnTo>
                    <a:pt x="5203939" y="310641"/>
                  </a:lnTo>
                  <a:lnTo>
                    <a:pt x="5203939" y="314960"/>
                  </a:lnTo>
                  <a:lnTo>
                    <a:pt x="5203939" y="318897"/>
                  </a:lnTo>
                  <a:lnTo>
                    <a:pt x="5162156" y="330581"/>
                  </a:lnTo>
                  <a:lnTo>
                    <a:pt x="5158600" y="325754"/>
                  </a:lnTo>
                  <a:lnTo>
                    <a:pt x="5156822" y="319786"/>
                  </a:lnTo>
                  <a:lnTo>
                    <a:pt x="5156822" y="312800"/>
                  </a:lnTo>
                  <a:lnTo>
                    <a:pt x="5157058" y="307276"/>
                  </a:lnTo>
                  <a:lnTo>
                    <a:pt x="5157758" y="299847"/>
                  </a:lnTo>
                  <a:lnTo>
                    <a:pt x="5158911" y="290512"/>
                  </a:lnTo>
                  <a:lnTo>
                    <a:pt x="5160505" y="279273"/>
                  </a:lnTo>
                  <a:lnTo>
                    <a:pt x="5162410" y="279273"/>
                  </a:lnTo>
                  <a:lnTo>
                    <a:pt x="5163426" y="279146"/>
                  </a:lnTo>
                  <a:lnTo>
                    <a:pt x="5163553" y="278891"/>
                  </a:lnTo>
                  <a:lnTo>
                    <a:pt x="5163680" y="275844"/>
                  </a:lnTo>
                  <a:lnTo>
                    <a:pt x="5164061" y="269748"/>
                  </a:lnTo>
                  <a:lnTo>
                    <a:pt x="5164442" y="263778"/>
                  </a:lnTo>
                  <a:lnTo>
                    <a:pt x="5164950" y="259334"/>
                  </a:lnTo>
                  <a:lnTo>
                    <a:pt x="5165458" y="256412"/>
                  </a:lnTo>
                  <a:lnTo>
                    <a:pt x="5163299" y="254000"/>
                  </a:lnTo>
                  <a:lnTo>
                    <a:pt x="5162156" y="251206"/>
                  </a:lnTo>
                  <a:lnTo>
                    <a:pt x="5162156" y="247903"/>
                  </a:lnTo>
                  <a:lnTo>
                    <a:pt x="5163299" y="244475"/>
                  </a:lnTo>
                  <a:lnTo>
                    <a:pt x="5165585" y="242950"/>
                  </a:lnTo>
                  <a:lnTo>
                    <a:pt x="5166728" y="240791"/>
                  </a:lnTo>
                  <a:lnTo>
                    <a:pt x="5166728" y="237871"/>
                  </a:lnTo>
                  <a:lnTo>
                    <a:pt x="5167617" y="211836"/>
                  </a:lnTo>
                  <a:lnTo>
                    <a:pt x="5167236" y="176911"/>
                  </a:lnTo>
                  <a:lnTo>
                    <a:pt x="5170030" y="138049"/>
                  </a:lnTo>
                  <a:lnTo>
                    <a:pt x="5170665" y="134112"/>
                  </a:lnTo>
                  <a:lnTo>
                    <a:pt x="5170665" y="132334"/>
                  </a:lnTo>
                  <a:lnTo>
                    <a:pt x="5170665" y="130301"/>
                  </a:lnTo>
                  <a:lnTo>
                    <a:pt x="5170411" y="126746"/>
                  </a:lnTo>
                  <a:lnTo>
                    <a:pt x="5170030" y="121665"/>
                  </a:lnTo>
                  <a:lnTo>
                    <a:pt x="5169522" y="116586"/>
                  </a:lnTo>
                  <a:lnTo>
                    <a:pt x="5169268" y="113664"/>
                  </a:lnTo>
                  <a:lnTo>
                    <a:pt x="5169268" y="112775"/>
                  </a:lnTo>
                  <a:lnTo>
                    <a:pt x="5169268" y="102235"/>
                  </a:lnTo>
                  <a:lnTo>
                    <a:pt x="5169776" y="93852"/>
                  </a:lnTo>
                  <a:lnTo>
                    <a:pt x="5170665" y="87502"/>
                  </a:lnTo>
                  <a:lnTo>
                    <a:pt x="5171554" y="81279"/>
                  </a:lnTo>
                  <a:lnTo>
                    <a:pt x="5171935" y="74167"/>
                  </a:lnTo>
                  <a:lnTo>
                    <a:pt x="5171935" y="66166"/>
                  </a:lnTo>
                  <a:lnTo>
                    <a:pt x="5170157" y="57658"/>
                  </a:lnTo>
                  <a:lnTo>
                    <a:pt x="5170792" y="55625"/>
                  </a:lnTo>
                  <a:lnTo>
                    <a:pt x="5171046" y="52197"/>
                  </a:lnTo>
                  <a:lnTo>
                    <a:pt x="5171046" y="47371"/>
                  </a:lnTo>
                  <a:lnTo>
                    <a:pt x="5171046" y="40894"/>
                  </a:lnTo>
                  <a:lnTo>
                    <a:pt x="5170919" y="35178"/>
                  </a:lnTo>
                  <a:lnTo>
                    <a:pt x="5170665" y="30225"/>
                  </a:lnTo>
                  <a:lnTo>
                    <a:pt x="5172316" y="27686"/>
                  </a:lnTo>
                  <a:lnTo>
                    <a:pt x="5173840" y="25908"/>
                  </a:lnTo>
                  <a:lnTo>
                    <a:pt x="5175110" y="24637"/>
                  </a:lnTo>
                  <a:lnTo>
                    <a:pt x="5176380" y="23495"/>
                  </a:lnTo>
                  <a:lnTo>
                    <a:pt x="5177777" y="22225"/>
                  </a:lnTo>
                  <a:lnTo>
                    <a:pt x="5183238" y="18034"/>
                  </a:lnTo>
                  <a:lnTo>
                    <a:pt x="5185524" y="17399"/>
                  </a:lnTo>
                  <a:lnTo>
                    <a:pt x="5189588" y="16256"/>
                  </a:lnTo>
                  <a:close/>
                </a:path>
                <a:path w="5447665" h="347344">
                  <a:moveTo>
                    <a:pt x="4564748" y="16256"/>
                  </a:moveTo>
                  <a:lnTo>
                    <a:pt x="4589148" y="42152"/>
                  </a:lnTo>
                  <a:lnTo>
                    <a:pt x="4593958" y="49180"/>
                  </a:lnTo>
                  <a:lnTo>
                    <a:pt x="4598863" y="56161"/>
                  </a:lnTo>
                  <a:lnTo>
                    <a:pt x="4603864" y="63119"/>
                  </a:lnTo>
                  <a:lnTo>
                    <a:pt x="4624184" y="90042"/>
                  </a:lnTo>
                  <a:lnTo>
                    <a:pt x="4624057" y="89408"/>
                  </a:lnTo>
                  <a:lnTo>
                    <a:pt x="4624057" y="88773"/>
                  </a:lnTo>
                  <a:lnTo>
                    <a:pt x="4623930" y="87884"/>
                  </a:lnTo>
                  <a:lnTo>
                    <a:pt x="4623930" y="86740"/>
                  </a:lnTo>
                  <a:lnTo>
                    <a:pt x="4625378" y="88647"/>
                  </a:lnTo>
                  <a:lnTo>
                    <a:pt x="4629708" y="93614"/>
                  </a:lnTo>
                  <a:lnTo>
                    <a:pt x="4636896" y="101653"/>
                  </a:lnTo>
                  <a:lnTo>
                    <a:pt x="4646917" y="112775"/>
                  </a:lnTo>
                  <a:lnTo>
                    <a:pt x="4658990" y="126442"/>
                  </a:lnTo>
                  <a:lnTo>
                    <a:pt x="4672349" y="142287"/>
                  </a:lnTo>
                  <a:lnTo>
                    <a:pt x="4686993" y="160299"/>
                  </a:lnTo>
                  <a:lnTo>
                    <a:pt x="4702924" y="180466"/>
                  </a:lnTo>
                  <a:lnTo>
                    <a:pt x="4722101" y="203073"/>
                  </a:lnTo>
                  <a:lnTo>
                    <a:pt x="4747427" y="232872"/>
                  </a:lnTo>
                  <a:lnTo>
                    <a:pt x="4776711" y="264413"/>
                  </a:lnTo>
                  <a:lnTo>
                    <a:pt x="4778997" y="266446"/>
                  </a:lnTo>
                  <a:lnTo>
                    <a:pt x="4779378" y="266826"/>
                  </a:lnTo>
                  <a:lnTo>
                    <a:pt x="4779124" y="254635"/>
                  </a:lnTo>
                  <a:lnTo>
                    <a:pt x="4780013" y="226313"/>
                  </a:lnTo>
                  <a:lnTo>
                    <a:pt x="4779505" y="188340"/>
                  </a:lnTo>
                  <a:lnTo>
                    <a:pt x="4780041" y="146532"/>
                  </a:lnTo>
                  <a:lnTo>
                    <a:pt x="4781537" y="96774"/>
                  </a:lnTo>
                  <a:lnTo>
                    <a:pt x="4781537" y="89662"/>
                  </a:lnTo>
                  <a:lnTo>
                    <a:pt x="4780775" y="85216"/>
                  </a:lnTo>
                  <a:lnTo>
                    <a:pt x="4779124" y="83438"/>
                  </a:lnTo>
                  <a:lnTo>
                    <a:pt x="4778489" y="81661"/>
                  </a:lnTo>
                  <a:lnTo>
                    <a:pt x="4778235" y="79883"/>
                  </a:lnTo>
                  <a:lnTo>
                    <a:pt x="4778235" y="78104"/>
                  </a:lnTo>
                  <a:lnTo>
                    <a:pt x="4778235" y="76326"/>
                  </a:lnTo>
                  <a:lnTo>
                    <a:pt x="4778362" y="74295"/>
                  </a:lnTo>
                  <a:lnTo>
                    <a:pt x="4778870" y="72009"/>
                  </a:lnTo>
                  <a:lnTo>
                    <a:pt x="4779251" y="69723"/>
                  </a:lnTo>
                  <a:lnTo>
                    <a:pt x="4779505" y="68325"/>
                  </a:lnTo>
                  <a:lnTo>
                    <a:pt x="4779505" y="67817"/>
                  </a:lnTo>
                  <a:lnTo>
                    <a:pt x="4779505" y="67310"/>
                  </a:lnTo>
                  <a:lnTo>
                    <a:pt x="4779378" y="66548"/>
                  </a:lnTo>
                  <a:lnTo>
                    <a:pt x="4779124" y="65659"/>
                  </a:lnTo>
                  <a:lnTo>
                    <a:pt x="4779378" y="62864"/>
                  </a:lnTo>
                  <a:lnTo>
                    <a:pt x="4779505" y="59816"/>
                  </a:lnTo>
                  <a:lnTo>
                    <a:pt x="4779505" y="56387"/>
                  </a:lnTo>
                  <a:lnTo>
                    <a:pt x="4779505" y="53848"/>
                  </a:lnTo>
                  <a:lnTo>
                    <a:pt x="4779124" y="51308"/>
                  </a:lnTo>
                  <a:lnTo>
                    <a:pt x="4778235" y="49022"/>
                  </a:lnTo>
                  <a:lnTo>
                    <a:pt x="4777346" y="46736"/>
                  </a:lnTo>
                  <a:lnTo>
                    <a:pt x="4776838" y="43434"/>
                  </a:lnTo>
                  <a:lnTo>
                    <a:pt x="4776838" y="39115"/>
                  </a:lnTo>
                  <a:lnTo>
                    <a:pt x="4776838" y="33020"/>
                  </a:lnTo>
                  <a:lnTo>
                    <a:pt x="4779124" y="28194"/>
                  </a:lnTo>
                  <a:lnTo>
                    <a:pt x="4783569" y="24637"/>
                  </a:lnTo>
                  <a:lnTo>
                    <a:pt x="4788014" y="21209"/>
                  </a:lnTo>
                  <a:lnTo>
                    <a:pt x="4793602" y="19431"/>
                  </a:lnTo>
                  <a:lnTo>
                    <a:pt x="4800333" y="19431"/>
                  </a:lnTo>
                  <a:lnTo>
                    <a:pt x="4804905" y="19812"/>
                  </a:lnTo>
                  <a:lnTo>
                    <a:pt x="4811763" y="19812"/>
                  </a:lnTo>
                  <a:lnTo>
                    <a:pt x="4814430" y="19812"/>
                  </a:lnTo>
                  <a:lnTo>
                    <a:pt x="4817986" y="21209"/>
                  </a:lnTo>
                  <a:lnTo>
                    <a:pt x="4822431" y="24002"/>
                  </a:lnTo>
                  <a:lnTo>
                    <a:pt x="4817986" y="42290"/>
                  </a:lnTo>
                  <a:lnTo>
                    <a:pt x="4815700" y="50623"/>
                  </a:lnTo>
                  <a:lnTo>
                    <a:pt x="4813795" y="59610"/>
                  </a:lnTo>
                  <a:lnTo>
                    <a:pt x="4809429" y="102473"/>
                  </a:lnTo>
                  <a:lnTo>
                    <a:pt x="4808324" y="142849"/>
                  </a:lnTo>
                  <a:lnTo>
                    <a:pt x="4807905" y="155527"/>
                  </a:lnTo>
                  <a:lnTo>
                    <a:pt x="4807320" y="167181"/>
                  </a:lnTo>
                  <a:lnTo>
                    <a:pt x="4806556" y="177800"/>
                  </a:lnTo>
                  <a:lnTo>
                    <a:pt x="4805889" y="187729"/>
                  </a:lnTo>
                  <a:lnTo>
                    <a:pt x="4805413" y="197326"/>
                  </a:lnTo>
                  <a:lnTo>
                    <a:pt x="4805127" y="206589"/>
                  </a:lnTo>
                  <a:lnTo>
                    <a:pt x="4805032" y="215519"/>
                  </a:lnTo>
                  <a:lnTo>
                    <a:pt x="4805286" y="235458"/>
                  </a:lnTo>
                  <a:lnTo>
                    <a:pt x="4805032" y="249174"/>
                  </a:lnTo>
                  <a:lnTo>
                    <a:pt x="4810239" y="291719"/>
                  </a:lnTo>
                  <a:lnTo>
                    <a:pt x="4811255" y="298958"/>
                  </a:lnTo>
                  <a:lnTo>
                    <a:pt x="4811255" y="302640"/>
                  </a:lnTo>
                  <a:lnTo>
                    <a:pt x="4811255" y="311785"/>
                  </a:lnTo>
                  <a:lnTo>
                    <a:pt x="4809604" y="319659"/>
                  </a:lnTo>
                  <a:lnTo>
                    <a:pt x="4806302" y="326263"/>
                  </a:lnTo>
                  <a:lnTo>
                    <a:pt x="4803127" y="332866"/>
                  </a:lnTo>
                  <a:lnTo>
                    <a:pt x="4798682" y="336169"/>
                  </a:lnTo>
                  <a:lnTo>
                    <a:pt x="4792967" y="336169"/>
                  </a:lnTo>
                  <a:lnTo>
                    <a:pt x="4786899" y="334476"/>
                  </a:lnTo>
                  <a:lnTo>
                    <a:pt x="4779568" y="329390"/>
                  </a:lnTo>
                  <a:lnTo>
                    <a:pt x="4771000" y="320899"/>
                  </a:lnTo>
                  <a:lnTo>
                    <a:pt x="4761217" y="308990"/>
                  </a:lnTo>
                  <a:lnTo>
                    <a:pt x="4761217" y="304926"/>
                  </a:lnTo>
                  <a:lnTo>
                    <a:pt x="4738359" y="280973"/>
                  </a:lnTo>
                  <a:lnTo>
                    <a:pt x="4717418" y="258079"/>
                  </a:lnTo>
                  <a:lnTo>
                    <a:pt x="4698405" y="236257"/>
                  </a:lnTo>
                  <a:lnTo>
                    <a:pt x="4681334" y="215519"/>
                  </a:lnTo>
                  <a:lnTo>
                    <a:pt x="4664897" y="195135"/>
                  </a:lnTo>
                  <a:lnTo>
                    <a:pt x="4647949" y="174371"/>
                  </a:lnTo>
                  <a:lnTo>
                    <a:pt x="4630452" y="153225"/>
                  </a:lnTo>
                  <a:lnTo>
                    <a:pt x="4612373" y="131699"/>
                  </a:lnTo>
                  <a:lnTo>
                    <a:pt x="4598181" y="114742"/>
                  </a:lnTo>
                  <a:lnTo>
                    <a:pt x="4587608" y="101965"/>
                  </a:lnTo>
                  <a:lnTo>
                    <a:pt x="4580655" y="93354"/>
                  </a:lnTo>
                  <a:lnTo>
                    <a:pt x="4577321" y="88900"/>
                  </a:lnTo>
                  <a:lnTo>
                    <a:pt x="4577067" y="88519"/>
                  </a:lnTo>
                  <a:lnTo>
                    <a:pt x="4577194" y="88773"/>
                  </a:lnTo>
                  <a:lnTo>
                    <a:pt x="4577067" y="89153"/>
                  </a:lnTo>
                  <a:lnTo>
                    <a:pt x="4576686" y="89788"/>
                  </a:lnTo>
                  <a:lnTo>
                    <a:pt x="4576305" y="90550"/>
                  </a:lnTo>
                  <a:lnTo>
                    <a:pt x="4570854" y="132083"/>
                  </a:lnTo>
                  <a:lnTo>
                    <a:pt x="4569193" y="181483"/>
                  </a:lnTo>
                  <a:lnTo>
                    <a:pt x="4569431" y="202844"/>
                  </a:lnTo>
                  <a:lnTo>
                    <a:pt x="4570145" y="225218"/>
                  </a:lnTo>
                  <a:lnTo>
                    <a:pt x="4571336" y="248616"/>
                  </a:lnTo>
                  <a:lnTo>
                    <a:pt x="4573003" y="273050"/>
                  </a:lnTo>
                  <a:lnTo>
                    <a:pt x="4576432" y="279400"/>
                  </a:lnTo>
                  <a:lnTo>
                    <a:pt x="4576432" y="285496"/>
                  </a:lnTo>
                  <a:lnTo>
                    <a:pt x="4576432" y="290067"/>
                  </a:lnTo>
                  <a:lnTo>
                    <a:pt x="4576051" y="293242"/>
                  </a:lnTo>
                  <a:lnTo>
                    <a:pt x="4575289" y="295021"/>
                  </a:lnTo>
                  <a:lnTo>
                    <a:pt x="4574654" y="295910"/>
                  </a:lnTo>
                  <a:lnTo>
                    <a:pt x="4575035" y="297052"/>
                  </a:lnTo>
                  <a:lnTo>
                    <a:pt x="4575416" y="298323"/>
                  </a:lnTo>
                  <a:lnTo>
                    <a:pt x="4576051" y="299974"/>
                  </a:lnTo>
                  <a:lnTo>
                    <a:pt x="4576813" y="302006"/>
                  </a:lnTo>
                  <a:lnTo>
                    <a:pt x="4578337" y="306324"/>
                  </a:lnTo>
                  <a:lnTo>
                    <a:pt x="4579099" y="310641"/>
                  </a:lnTo>
                  <a:lnTo>
                    <a:pt x="4579099" y="314960"/>
                  </a:lnTo>
                  <a:lnTo>
                    <a:pt x="4579099" y="318897"/>
                  </a:lnTo>
                  <a:lnTo>
                    <a:pt x="4537316" y="330581"/>
                  </a:lnTo>
                  <a:lnTo>
                    <a:pt x="4533760" y="325754"/>
                  </a:lnTo>
                  <a:lnTo>
                    <a:pt x="4531982" y="319786"/>
                  </a:lnTo>
                  <a:lnTo>
                    <a:pt x="4531982" y="312800"/>
                  </a:lnTo>
                  <a:lnTo>
                    <a:pt x="4532218" y="307276"/>
                  </a:lnTo>
                  <a:lnTo>
                    <a:pt x="4532918" y="299847"/>
                  </a:lnTo>
                  <a:lnTo>
                    <a:pt x="4534071" y="290512"/>
                  </a:lnTo>
                  <a:lnTo>
                    <a:pt x="4535665" y="279273"/>
                  </a:lnTo>
                  <a:lnTo>
                    <a:pt x="4537570" y="279273"/>
                  </a:lnTo>
                  <a:lnTo>
                    <a:pt x="4538586" y="279146"/>
                  </a:lnTo>
                  <a:lnTo>
                    <a:pt x="4538713" y="278891"/>
                  </a:lnTo>
                  <a:lnTo>
                    <a:pt x="4538840" y="275844"/>
                  </a:lnTo>
                  <a:lnTo>
                    <a:pt x="4539221" y="269748"/>
                  </a:lnTo>
                  <a:lnTo>
                    <a:pt x="4539602" y="263778"/>
                  </a:lnTo>
                  <a:lnTo>
                    <a:pt x="4540110" y="259334"/>
                  </a:lnTo>
                  <a:lnTo>
                    <a:pt x="4540618" y="256412"/>
                  </a:lnTo>
                  <a:lnTo>
                    <a:pt x="4538459" y="254000"/>
                  </a:lnTo>
                  <a:lnTo>
                    <a:pt x="4537316" y="251206"/>
                  </a:lnTo>
                  <a:lnTo>
                    <a:pt x="4537316" y="247903"/>
                  </a:lnTo>
                  <a:lnTo>
                    <a:pt x="4538459" y="244475"/>
                  </a:lnTo>
                  <a:lnTo>
                    <a:pt x="4540745" y="242950"/>
                  </a:lnTo>
                  <a:lnTo>
                    <a:pt x="4541888" y="240791"/>
                  </a:lnTo>
                  <a:lnTo>
                    <a:pt x="4541888" y="237871"/>
                  </a:lnTo>
                  <a:lnTo>
                    <a:pt x="4542777" y="211836"/>
                  </a:lnTo>
                  <a:lnTo>
                    <a:pt x="4542396" y="176911"/>
                  </a:lnTo>
                  <a:lnTo>
                    <a:pt x="4545190" y="138049"/>
                  </a:lnTo>
                  <a:lnTo>
                    <a:pt x="4545825" y="134112"/>
                  </a:lnTo>
                  <a:lnTo>
                    <a:pt x="4545825" y="132334"/>
                  </a:lnTo>
                  <a:lnTo>
                    <a:pt x="4545825" y="130301"/>
                  </a:lnTo>
                  <a:lnTo>
                    <a:pt x="4545571" y="126746"/>
                  </a:lnTo>
                  <a:lnTo>
                    <a:pt x="4545190" y="121665"/>
                  </a:lnTo>
                  <a:lnTo>
                    <a:pt x="4544682" y="116586"/>
                  </a:lnTo>
                  <a:lnTo>
                    <a:pt x="4544428" y="113664"/>
                  </a:lnTo>
                  <a:lnTo>
                    <a:pt x="4544428" y="112775"/>
                  </a:lnTo>
                  <a:lnTo>
                    <a:pt x="4544428" y="102235"/>
                  </a:lnTo>
                  <a:lnTo>
                    <a:pt x="4544936" y="93852"/>
                  </a:lnTo>
                  <a:lnTo>
                    <a:pt x="4545825" y="87502"/>
                  </a:lnTo>
                  <a:lnTo>
                    <a:pt x="4546714" y="81279"/>
                  </a:lnTo>
                  <a:lnTo>
                    <a:pt x="4547095" y="74167"/>
                  </a:lnTo>
                  <a:lnTo>
                    <a:pt x="4547095" y="66166"/>
                  </a:lnTo>
                  <a:lnTo>
                    <a:pt x="4545317" y="57658"/>
                  </a:lnTo>
                  <a:lnTo>
                    <a:pt x="4545952" y="55625"/>
                  </a:lnTo>
                  <a:lnTo>
                    <a:pt x="4546206" y="52197"/>
                  </a:lnTo>
                  <a:lnTo>
                    <a:pt x="4546206" y="47371"/>
                  </a:lnTo>
                  <a:lnTo>
                    <a:pt x="4546206" y="40894"/>
                  </a:lnTo>
                  <a:lnTo>
                    <a:pt x="4546079" y="35178"/>
                  </a:lnTo>
                  <a:lnTo>
                    <a:pt x="4545825" y="30225"/>
                  </a:lnTo>
                  <a:lnTo>
                    <a:pt x="4547476" y="27686"/>
                  </a:lnTo>
                  <a:lnTo>
                    <a:pt x="4549000" y="25908"/>
                  </a:lnTo>
                  <a:lnTo>
                    <a:pt x="4550270" y="24637"/>
                  </a:lnTo>
                  <a:lnTo>
                    <a:pt x="4551540" y="23495"/>
                  </a:lnTo>
                  <a:lnTo>
                    <a:pt x="4552937" y="22225"/>
                  </a:lnTo>
                  <a:lnTo>
                    <a:pt x="4558398" y="18034"/>
                  </a:lnTo>
                  <a:lnTo>
                    <a:pt x="4560684" y="17399"/>
                  </a:lnTo>
                  <a:lnTo>
                    <a:pt x="4564748" y="16256"/>
                  </a:lnTo>
                  <a:close/>
                </a:path>
                <a:path w="5447665" h="347344">
                  <a:moveTo>
                    <a:pt x="3001124" y="16256"/>
                  </a:moveTo>
                  <a:lnTo>
                    <a:pt x="3025524" y="42152"/>
                  </a:lnTo>
                  <a:lnTo>
                    <a:pt x="3030334" y="49180"/>
                  </a:lnTo>
                  <a:lnTo>
                    <a:pt x="3035239" y="56161"/>
                  </a:lnTo>
                  <a:lnTo>
                    <a:pt x="3040240" y="63119"/>
                  </a:lnTo>
                  <a:lnTo>
                    <a:pt x="3060560" y="90042"/>
                  </a:lnTo>
                  <a:lnTo>
                    <a:pt x="3060433" y="89408"/>
                  </a:lnTo>
                  <a:lnTo>
                    <a:pt x="3060433" y="88773"/>
                  </a:lnTo>
                  <a:lnTo>
                    <a:pt x="3060306" y="87884"/>
                  </a:lnTo>
                  <a:lnTo>
                    <a:pt x="3060306" y="86740"/>
                  </a:lnTo>
                  <a:lnTo>
                    <a:pt x="3061754" y="88647"/>
                  </a:lnTo>
                  <a:lnTo>
                    <a:pt x="3066084" y="93614"/>
                  </a:lnTo>
                  <a:lnTo>
                    <a:pt x="3073272" y="101653"/>
                  </a:lnTo>
                  <a:lnTo>
                    <a:pt x="3083293" y="112775"/>
                  </a:lnTo>
                  <a:lnTo>
                    <a:pt x="3095366" y="126442"/>
                  </a:lnTo>
                  <a:lnTo>
                    <a:pt x="3108725" y="142287"/>
                  </a:lnTo>
                  <a:lnTo>
                    <a:pt x="3123369" y="160299"/>
                  </a:lnTo>
                  <a:lnTo>
                    <a:pt x="3139300" y="180466"/>
                  </a:lnTo>
                  <a:lnTo>
                    <a:pt x="3158477" y="203073"/>
                  </a:lnTo>
                  <a:lnTo>
                    <a:pt x="3183803" y="232872"/>
                  </a:lnTo>
                  <a:lnTo>
                    <a:pt x="3213087" y="264413"/>
                  </a:lnTo>
                  <a:lnTo>
                    <a:pt x="3215373" y="266446"/>
                  </a:lnTo>
                  <a:lnTo>
                    <a:pt x="3215754" y="266826"/>
                  </a:lnTo>
                  <a:lnTo>
                    <a:pt x="3215500" y="254635"/>
                  </a:lnTo>
                  <a:lnTo>
                    <a:pt x="3216389" y="226313"/>
                  </a:lnTo>
                  <a:lnTo>
                    <a:pt x="3215881" y="188340"/>
                  </a:lnTo>
                  <a:lnTo>
                    <a:pt x="3216417" y="146532"/>
                  </a:lnTo>
                  <a:lnTo>
                    <a:pt x="3217913" y="96774"/>
                  </a:lnTo>
                  <a:lnTo>
                    <a:pt x="3217913" y="89662"/>
                  </a:lnTo>
                  <a:lnTo>
                    <a:pt x="3217151" y="85216"/>
                  </a:lnTo>
                  <a:lnTo>
                    <a:pt x="3215500" y="83438"/>
                  </a:lnTo>
                  <a:lnTo>
                    <a:pt x="3214865" y="81661"/>
                  </a:lnTo>
                  <a:lnTo>
                    <a:pt x="3214611" y="79883"/>
                  </a:lnTo>
                  <a:lnTo>
                    <a:pt x="3214611" y="78104"/>
                  </a:lnTo>
                  <a:lnTo>
                    <a:pt x="3214611" y="76326"/>
                  </a:lnTo>
                  <a:lnTo>
                    <a:pt x="3214738" y="74295"/>
                  </a:lnTo>
                  <a:lnTo>
                    <a:pt x="3215246" y="72009"/>
                  </a:lnTo>
                  <a:lnTo>
                    <a:pt x="3215627" y="69723"/>
                  </a:lnTo>
                  <a:lnTo>
                    <a:pt x="3215881" y="68325"/>
                  </a:lnTo>
                  <a:lnTo>
                    <a:pt x="3215881" y="67817"/>
                  </a:lnTo>
                  <a:lnTo>
                    <a:pt x="3215881" y="67310"/>
                  </a:lnTo>
                  <a:lnTo>
                    <a:pt x="3215754" y="66548"/>
                  </a:lnTo>
                  <a:lnTo>
                    <a:pt x="3215500" y="65659"/>
                  </a:lnTo>
                  <a:lnTo>
                    <a:pt x="3215754" y="62864"/>
                  </a:lnTo>
                  <a:lnTo>
                    <a:pt x="3215881" y="59816"/>
                  </a:lnTo>
                  <a:lnTo>
                    <a:pt x="3215881" y="56387"/>
                  </a:lnTo>
                  <a:lnTo>
                    <a:pt x="3215881" y="53848"/>
                  </a:lnTo>
                  <a:lnTo>
                    <a:pt x="3215500" y="51308"/>
                  </a:lnTo>
                  <a:lnTo>
                    <a:pt x="3214611" y="49022"/>
                  </a:lnTo>
                  <a:lnTo>
                    <a:pt x="3213722" y="46736"/>
                  </a:lnTo>
                  <a:lnTo>
                    <a:pt x="3213214" y="43434"/>
                  </a:lnTo>
                  <a:lnTo>
                    <a:pt x="3213214" y="39115"/>
                  </a:lnTo>
                  <a:lnTo>
                    <a:pt x="3213214" y="33020"/>
                  </a:lnTo>
                  <a:lnTo>
                    <a:pt x="3215500" y="28194"/>
                  </a:lnTo>
                  <a:lnTo>
                    <a:pt x="3219945" y="24637"/>
                  </a:lnTo>
                  <a:lnTo>
                    <a:pt x="3224390" y="21209"/>
                  </a:lnTo>
                  <a:lnTo>
                    <a:pt x="3229978" y="19431"/>
                  </a:lnTo>
                  <a:lnTo>
                    <a:pt x="3236709" y="19431"/>
                  </a:lnTo>
                  <a:lnTo>
                    <a:pt x="3241281" y="19812"/>
                  </a:lnTo>
                  <a:lnTo>
                    <a:pt x="3248139" y="19812"/>
                  </a:lnTo>
                  <a:lnTo>
                    <a:pt x="3250806" y="19812"/>
                  </a:lnTo>
                  <a:lnTo>
                    <a:pt x="3254362" y="21209"/>
                  </a:lnTo>
                  <a:lnTo>
                    <a:pt x="3258807" y="24002"/>
                  </a:lnTo>
                  <a:lnTo>
                    <a:pt x="3254362" y="42290"/>
                  </a:lnTo>
                  <a:lnTo>
                    <a:pt x="3252076" y="50623"/>
                  </a:lnTo>
                  <a:lnTo>
                    <a:pt x="3250171" y="59610"/>
                  </a:lnTo>
                  <a:lnTo>
                    <a:pt x="3245805" y="102473"/>
                  </a:lnTo>
                  <a:lnTo>
                    <a:pt x="3244700" y="142849"/>
                  </a:lnTo>
                  <a:lnTo>
                    <a:pt x="3244281" y="155527"/>
                  </a:lnTo>
                  <a:lnTo>
                    <a:pt x="3243696" y="167181"/>
                  </a:lnTo>
                  <a:lnTo>
                    <a:pt x="3242932" y="177800"/>
                  </a:lnTo>
                  <a:lnTo>
                    <a:pt x="3242265" y="187729"/>
                  </a:lnTo>
                  <a:lnTo>
                    <a:pt x="3241789" y="197326"/>
                  </a:lnTo>
                  <a:lnTo>
                    <a:pt x="3241503" y="206589"/>
                  </a:lnTo>
                  <a:lnTo>
                    <a:pt x="3241408" y="215519"/>
                  </a:lnTo>
                  <a:lnTo>
                    <a:pt x="3241662" y="235458"/>
                  </a:lnTo>
                  <a:lnTo>
                    <a:pt x="3241408" y="249174"/>
                  </a:lnTo>
                  <a:lnTo>
                    <a:pt x="3246615" y="291719"/>
                  </a:lnTo>
                  <a:lnTo>
                    <a:pt x="3247631" y="298958"/>
                  </a:lnTo>
                  <a:lnTo>
                    <a:pt x="3247631" y="302640"/>
                  </a:lnTo>
                  <a:lnTo>
                    <a:pt x="3247631" y="311785"/>
                  </a:lnTo>
                  <a:lnTo>
                    <a:pt x="3245980" y="319659"/>
                  </a:lnTo>
                  <a:lnTo>
                    <a:pt x="3242678" y="326263"/>
                  </a:lnTo>
                  <a:lnTo>
                    <a:pt x="3239503" y="332866"/>
                  </a:lnTo>
                  <a:lnTo>
                    <a:pt x="3235058" y="336169"/>
                  </a:lnTo>
                  <a:lnTo>
                    <a:pt x="3229343" y="336169"/>
                  </a:lnTo>
                  <a:lnTo>
                    <a:pt x="3223275" y="334476"/>
                  </a:lnTo>
                  <a:lnTo>
                    <a:pt x="3215944" y="329390"/>
                  </a:lnTo>
                  <a:lnTo>
                    <a:pt x="3207376" y="320899"/>
                  </a:lnTo>
                  <a:lnTo>
                    <a:pt x="3197593" y="308990"/>
                  </a:lnTo>
                  <a:lnTo>
                    <a:pt x="3197593" y="304926"/>
                  </a:lnTo>
                  <a:lnTo>
                    <a:pt x="3174735" y="280973"/>
                  </a:lnTo>
                  <a:lnTo>
                    <a:pt x="3153794" y="258079"/>
                  </a:lnTo>
                  <a:lnTo>
                    <a:pt x="3134781" y="236257"/>
                  </a:lnTo>
                  <a:lnTo>
                    <a:pt x="3117710" y="215519"/>
                  </a:lnTo>
                  <a:lnTo>
                    <a:pt x="3101273" y="195135"/>
                  </a:lnTo>
                  <a:lnTo>
                    <a:pt x="3084325" y="174371"/>
                  </a:lnTo>
                  <a:lnTo>
                    <a:pt x="3066828" y="153225"/>
                  </a:lnTo>
                  <a:lnTo>
                    <a:pt x="3048749" y="131699"/>
                  </a:lnTo>
                  <a:lnTo>
                    <a:pt x="3034557" y="114742"/>
                  </a:lnTo>
                  <a:lnTo>
                    <a:pt x="3023984" y="101965"/>
                  </a:lnTo>
                  <a:lnTo>
                    <a:pt x="3017031" y="93354"/>
                  </a:lnTo>
                  <a:lnTo>
                    <a:pt x="3013697" y="88900"/>
                  </a:lnTo>
                  <a:lnTo>
                    <a:pt x="3013443" y="88519"/>
                  </a:lnTo>
                  <a:lnTo>
                    <a:pt x="3013570" y="88773"/>
                  </a:lnTo>
                  <a:lnTo>
                    <a:pt x="3013443" y="89153"/>
                  </a:lnTo>
                  <a:lnTo>
                    <a:pt x="3013062" y="89788"/>
                  </a:lnTo>
                  <a:lnTo>
                    <a:pt x="3012681" y="90550"/>
                  </a:lnTo>
                  <a:lnTo>
                    <a:pt x="3007230" y="132083"/>
                  </a:lnTo>
                  <a:lnTo>
                    <a:pt x="3005569" y="181483"/>
                  </a:lnTo>
                  <a:lnTo>
                    <a:pt x="3005807" y="202844"/>
                  </a:lnTo>
                  <a:lnTo>
                    <a:pt x="3006521" y="225218"/>
                  </a:lnTo>
                  <a:lnTo>
                    <a:pt x="3007712" y="248616"/>
                  </a:lnTo>
                  <a:lnTo>
                    <a:pt x="3009379" y="273050"/>
                  </a:lnTo>
                  <a:lnTo>
                    <a:pt x="3012808" y="279400"/>
                  </a:lnTo>
                  <a:lnTo>
                    <a:pt x="3012808" y="285496"/>
                  </a:lnTo>
                  <a:lnTo>
                    <a:pt x="3012808" y="290067"/>
                  </a:lnTo>
                  <a:lnTo>
                    <a:pt x="3012427" y="293242"/>
                  </a:lnTo>
                  <a:lnTo>
                    <a:pt x="3011665" y="295021"/>
                  </a:lnTo>
                  <a:lnTo>
                    <a:pt x="3011030" y="295910"/>
                  </a:lnTo>
                  <a:lnTo>
                    <a:pt x="3011411" y="297052"/>
                  </a:lnTo>
                  <a:lnTo>
                    <a:pt x="3011792" y="298323"/>
                  </a:lnTo>
                  <a:lnTo>
                    <a:pt x="3012427" y="299974"/>
                  </a:lnTo>
                  <a:lnTo>
                    <a:pt x="3013189" y="302006"/>
                  </a:lnTo>
                  <a:lnTo>
                    <a:pt x="3014713" y="306324"/>
                  </a:lnTo>
                  <a:lnTo>
                    <a:pt x="3015475" y="310641"/>
                  </a:lnTo>
                  <a:lnTo>
                    <a:pt x="3015475" y="314960"/>
                  </a:lnTo>
                  <a:lnTo>
                    <a:pt x="3015475" y="318897"/>
                  </a:lnTo>
                  <a:lnTo>
                    <a:pt x="2973692" y="330581"/>
                  </a:lnTo>
                  <a:lnTo>
                    <a:pt x="2970136" y="325754"/>
                  </a:lnTo>
                  <a:lnTo>
                    <a:pt x="2968358" y="319786"/>
                  </a:lnTo>
                  <a:lnTo>
                    <a:pt x="2968358" y="312800"/>
                  </a:lnTo>
                  <a:lnTo>
                    <a:pt x="2968594" y="307276"/>
                  </a:lnTo>
                  <a:lnTo>
                    <a:pt x="2969294" y="299847"/>
                  </a:lnTo>
                  <a:lnTo>
                    <a:pt x="2970447" y="290512"/>
                  </a:lnTo>
                  <a:lnTo>
                    <a:pt x="2972041" y="279273"/>
                  </a:lnTo>
                  <a:lnTo>
                    <a:pt x="2973946" y="279273"/>
                  </a:lnTo>
                  <a:lnTo>
                    <a:pt x="2974962" y="279146"/>
                  </a:lnTo>
                  <a:lnTo>
                    <a:pt x="2975089" y="278891"/>
                  </a:lnTo>
                  <a:lnTo>
                    <a:pt x="2975216" y="275844"/>
                  </a:lnTo>
                  <a:lnTo>
                    <a:pt x="2975597" y="269748"/>
                  </a:lnTo>
                  <a:lnTo>
                    <a:pt x="2975978" y="263778"/>
                  </a:lnTo>
                  <a:lnTo>
                    <a:pt x="2976486" y="259334"/>
                  </a:lnTo>
                  <a:lnTo>
                    <a:pt x="2976994" y="256412"/>
                  </a:lnTo>
                  <a:lnTo>
                    <a:pt x="2974835" y="254000"/>
                  </a:lnTo>
                  <a:lnTo>
                    <a:pt x="2973692" y="251206"/>
                  </a:lnTo>
                  <a:lnTo>
                    <a:pt x="2973692" y="247903"/>
                  </a:lnTo>
                  <a:lnTo>
                    <a:pt x="2974835" y="244475"/>
                  </a:lnTo>
                  <a:lnTo>
                    <a:pt x="2977121" y="242950"/>
                  </a:lnTo>
                  <a:lnTo>
                    <a:pt x="2978264" y="240791"/>
                  </a:lnTo>
                  <a:lnTo>
                    <a:pt x="2978264" y="237871"/>
                  </a:lnTo>
                  <a:lnTo>
                    <a:pt x="2979153" y="211836"/>
                  </a:lnTo>
                  <a:lnTo>
                    <a:pt x="2978772" y="176911"/>
                  </a:lnTo>
                  <a:lnTo>
                    <a:pt x="2981566" y="138049"/>
                  </a:lnTo>
                  <a:lnTo>
                    <a:pt x="2982201" y="134112"/>
                  </a:lnTo>
                  <a:lnTo>
                    <a:pt x="2982201" y="132334"/>
                  </a:lnTo>
                  <a:lnTo>
                    <a:pt x="2982201" y="130301"/>
                  </a:lnTo>
                  <a:lnTo>
                    <a:pt x="2981947" y="126746"/>
                  </a:lnTo>
                  <a:lnTo>
                    <a:pt x="2981566" y="121665"/>
                  </a:lnTo>
                  <a:lnTo>
                    <a:pt x="2981058" y="116586"/>
                  </a:lnTo>
                  <a:lnTo>
                    <a:pt x="2980804" y="113664"/>
                  </a:lnTo>
                  <a:lnTo>
                    <a:pt x="2980804" y="112775"/>
                  </a:lnTo>
                  <a:lnTo>
                    <a:pt x="2980804" y="102235"/>
                  </a:lnTo>
                  <a:lnTo>
                    <a:pt x="2981312" y="93852"/>
                  </a:lnTo>
                  <a:lnTo>
                    <a:pt x="2982201" y="87502"/>
                  </a:lnTo>
                  <a:lnTo>
                    <a:pt x="2983090" y="81279"/>
                  </a:lnTo>
                  <a:lnTo>
                    <a:pt x="2983471" y="74167"/>
                  </a:lnTo>
                  <a:lnTo>
                    <a:pt x="2983471" y="66166"/>
                  </a:lnTo>
                  <a:lnTo>
                    <a:pt x="2981693" y="57658"/>
                  </a:lnTo>
                  <a:lnTo>
                    <a:pt x="2982328" y="55625"/>
                  </a:lnTo>
                  <a:lnTo>
                    <a:pt x="2982582" y="52197"/>
                  </a:lnTo>
                  <a:lnTo>
                    <a:pt x="2982582" y="47371"/>
                  </a:lnTo>
                  <a:lnTo>
                    <a:pt x="2982582" y="40894"/>
                  </a:lnTo>
                  <a:lnTo>
                    <a:pt x="2982455" y="35178"/>
                  </a:lnTo>
                  <a:lnTo>
                    <a:pt x="2982201" y="30225"/>
                  </a:lnTo>
                  <a:lnTo>
                    <a:pt x="2983852" y="27686"/>
                  </a:lnTo>
                  <a:lnTo>
                    <a:pt x="2985376" y="25908"/>
                  </a:lnTo>
                  <a:lnTo>
                    <a:pt x="2986646" y="24637"/>
                  </a:lnTo>
                  <a:lnTo>
                    <a:pt x="2987916" y="23495"/>
                  </a:lnTo>
                  <a:lnTo>
                    <a:pt x="2989313" y="22225"/>
                  </a:lnTo>
                  <a:lnTo>
                    <a:pt x="2994774" y="18034"/>
                  </a:lnTo>
                  <a:lnTo>
                    <a:pt x="2997060" y="17399"/>
                  </a:lnTo>
                  <a:lnTo>
                    <a:pt x="3001124" y="16256"/>
                  </a:lnTo>
                  <a:close/>
                </a:path>
                <a:path w="5447665" h="347344">
                  <a:moveTo>
                    <a:pt x="1847456" y="16256"/>
                  </a:moveTo>
                  <a:lnTo>
                    <a:pt x="1871856" y="42152"/>
                  </a:lnTo>
                  <a:lnTo>
                    <a:pt x="1876666" y="49180"/>
                  </a:lnTo>
                  <a:lnTo>
                    <a:pt x="1881571" y="56161"/>
                  </a:lnTo>
                  <a:lnTo>
                    <a:pt x="1886572" y="63119"/>
                  </a:lnTo>
                  <a:lnTo>
                    <a:pt x="1906892" y="90042"/>
                  </a:lnTo>
                  <a:lnTo>
                    <a:pt x="1906765" y="89408"/>
                  </a:lnTo>
                  <a:lnTo>
                    <a:pt x="1906765" y="88773"/>
                  </a:lnTo>
                  <a:lnTo>
                    <a:pt x="1906638" y="87884"/>
                  </a:lnTo>
                  <a:lnTo>
                    <a:pt x="1906638" y="86740"/>
                  </a:lnTo>
                  <a:lnTo>
                    <a:pt x="1908086" y="88647"/>
                  </a:lnTo>
                  <a:lnTo>
                    <a:pt x="1912416" y="93614"/>
                  </a:lnTo>
                  <a:lnTo>
                    <a:pt x="1919604" y="101653"/>
                  </a:lnTo>
                  <a:lnTo>
                    <a:pt x="1929625" y="112775"/>
                  </a:lnTo>
                  <a:lnTo>
                    <a:pt x="1941698" y="126442"/>
                  </a:lnTo>
                  <a:lnTo>
                    <a:pt x="1955057" y="142287"/>
                  </a:lnTo>
                  <a:lnTo>
                    <a:pt x="1969701" y="160299"/>
                  </a:lnTo>
                  <a:lnTo>
                    <a:pt x="1985632" y="180466"/>
                  </a:lnTo>
                  <a:lnTo>
                    <a:pt x="2004809" y="203073"/>
                  </a:lnTo>
                  <a:lnTo>
                    <a:pt x="2030135" y="232872"/>
                  </a:lnTo>
                  <a:lnTo>
                    <a:pt x="2059419" y="264413"/>
                  </a:lnTo>
                  <a:lnTo>
                    <a:pt x="2061705" y="266446"/>
                  </a:lnTo>
                  <a:lnTo>
                    <a:pt x="2062086" y="266826"/>
                  </a:lnTo>
                  <a:lnTo>
                    <a:pt x="2061832" y="254635"/>
                  </a:lnTo>
                  <a:lnTo>
                    <a:pt x="2062721" y="226313"/>
                  </a:lnTo>
                  <a:lnTo>
                    <a:pt x="2062213" y="188340"/>
                  </a:lnTo>
                  <a:lnTo>
                    <a:pt x="2062749" y="146532"/>
                  </a:lnTo>
                  <a:lnTo>
                    <a:pt x="2064245" y="96774"/>
                  </a:lnTo>
                  <a:lnTo>
                    <a:pt x="2064245" y="89662"/>
                  </a:lnTo>
                  <a:lnTo>
                    <a:pt x="2063483" y="85216"/>
                  </a:lnTo>
                  <a:lnTo>
                    <a:pt x="2061832" y="83438"/>
                  </a:lnTo>
                  <a:lnTo>
                    <a:pt x="2061197" y="81661"/>
                  </a:lnTo>
                  <a:lnTo>
                    <a:pt x="2060943" y="79883"/>
                  </a:lnTo>
                  <a:lnTo>
                    <a:pt x="2060943" y="78104"/>
                  </a:lnTo>
                  <a:lnTo>
                    <a:pt x="2060943" y="76326"/>
                  </a:lnTo>
                  <a:lnTo>
                    <a:pt x="2061070" y="74295"/>
                  </a:lnTo>
                  <a:lnTo>
                    <a:pt x="2061578" y="72009"/>
                  </a:lnTo>
                  <a:lnTo>
                    <a:pt x="2061959" y="69723"/>
                  </a:lnTo>
                  <a:lnTo>
                    <a:pt x="2062213" y="68325"/>
                  </a:lnTo>
                  <a:lnTo>
                    <a:pt x="2062213" y="67817"/>
                  </a:lnTo>
                  <a:lnTo>
                    <a:pt x="2062213" y="67310"/>
                  </a:lnTo>
                  <a:lnTo>
                    <a:pt x="2062086" y="66548"/>
                  </a:lnTo>
                  <a:lnTo>
                    <a:pt x="2061832" y="65659"/>
                  </a:lnTo>
                  <a:lnTo>
                    <a:pt x="2062086" y="62864"/>
                  </a:lnTo>
                  <a:lnTo>
                    <a:pt x="2062213" y="59816"/>
                  </a:lnTo>
                  <a:lnTo>
                    <a:pt x="2062213" y="56387"/>
                  </a:lnTo>
                  <a:lnTo>
                    <a:pt x="2062213" y="53848"/>
                  </a:lnTo>
                  <a:lnTo>
                    <a:pt x="2061832" y="51308"/>
                  </a:lnTo>
                  <a:lnTo>
                    <a:pt x="2060943" y="49022"/>
                  </a:lnTo>
                  <a:lnTo>
                    <a:pt x="2060054" y="46736"/>
                  </a:lnTo>
                  <a:lnTo>
                    <a:pt x="2059546" y="43434"/>
                  </a:lnTo>
                  <a:lnTo>
                    <a:pt x="2059546" y="39115"/>
                  </a:lnTo>
                  <a:lnTo>
                    <a:pt x="2059546" y="33020"/>
                  </a:lnTo>
                  <a:lnTo>
                    <a:pt x="2061832" y="28194"/>
                  </a:lnTo>
                  <a:lnTo>
                    <a:pt x="2066277" y="24637"/>
                  </a:lnTo>
                  <a:lnTo>
                    <a:pt x="2070722" y="21209"/>
                  </a:lnTo>
                  <a:lnTo>
                    <a:pt x="2076310" y="19431"/>
                  </a:lnTo>
                  <a:lnTo>
                    <a:pt x="2083041" y="19431"/>
                  </a:lnTo>
                  <a:lnTo>
                    <a:pt x="2087613" y="19812"/>
                  </a:lnTo>
                  <a:lnTo>
                    <a:pt x="2094471" y="19812"/>
                  </a:lnTo>
                  <a:lnTo>
                    <a:pt x="2097138" y="19812"/>
                  </a:lnTo>
                  <a:lnTo>
                    <a:pt x="2100694" y="21209"/>
                  </a:lnTo>
                  <a:lnTo>
                    <a:pt x="2105139" y="24002"/>
                  </a:lnTo>
                  <a:lnTo>
                    <a:pt x="2100694" y="42290"/>
                  </a:lnTo>
                  <a:lnTo>
                    <a:pt x="2098408" y="50623"/>
                  </a:lnTo>
                  <a:lnTo>
                    <a:pt x="2096503" y="59610"/>
                  </a:lnTo>
                  <a:lnTo>
                    <a:pt x="2092137" y="102473"/>
                  </a:lnTo>
                  <a:lnTo>
                    <a:pt x="2091032" y="142849"/>
                  </a:lnTo>
                  <a:lnTo>
                    <a:pt x="2090613" y="155527"/>
                  </a:lnTo>
                  <a:lnTo>
                    <a:pt x="2090028" y="167181"/>
                  </a:lnTo>
                  <a:lnTo>
                    <a:pt x="2089264" y="177800"/>
                  </a:lnTo>
                  <a:lnTo>
                    <a:pt x="2088597" y="187729"/>
                  </a:lnTo>
                  <a:lnTo>
                    <a:pt x="2088121" y="197326"/>
                  </a:lnTo>
                  <a:lnTo>
                    <a:pt x="2087835" y="206589"/>
                  </a:lnTo>
                  <a:lnTo>
                    <a:pt x="2087740" y="215519"/>
                  </a:lnTo>
                  <a:lnTo>
                    <a:pt x="2087994" y="235458"/>
                  </a:lnTo>
                  <a:lnTo>
                    <a:pt x="2087740" y="249174"/>
                  </a:lnTo>
                  <a:lnTo>
                    <a:pt x="2092947" y="291719"/>
                  </a:lnTo>
                  <a:lnTo>
                    <a:pt x="2093963" y="298958"/>
                  </a:lnTo>
                  <a:lnTo>
                    <a:pt x="2093963" y="302640"/>
                  </a:lnTo>
                  <a:lnTo>
                    <a:pt x="2093963" y="311785"/>
                  </a:lnTo>
                  <a:lnTo>
                    <a:pt x="2092312" y="319659"/>
                  </a:lnTo>
                  <a:lnTo>
                    <a:pt x="2089010" y="326263"/>
                  </a:lnTo>
                  <a:lnTo>
                    <a:pt x="2085835" y="332866"/>
                  </a:lnTo>
                  <a:lnTo>
                    <a:pt x="2081390" y="336169"/>
                  </a:lnTo>
                  <a:lnTo>
                    <a:pt x="2075675" y="336169"/>
                  </a:lnTo>
                  <a:lnTo>
                    <a:pt x="2069607" y="334476"/>
                  </a:lnTo>
                  <a:lnTo>
                    <a:pt x="2062276" y="329390"/>
                  </a:lnTo>
                  <a:lnTo>
                    <a:pt x="2053708" y="320899"/>
                  </a:lnTo>
                  <a:lnTo>
                    <a:pt x="2043925" y="308990"/>
                  </a:lnTo>
                  <a:lnTo>
                    <a:pt x="2043925" y="304926"/>
                  </a:lnTo>
                  <a:lnTo>
                    <a:pt x="2021067" y="280973"/>
                  </a:lnTo>
                  <a:lnTo>
                    <a:pt x="2000126" y="258079"/>
                  </a:lnTo>
                  <a:lnTo>
                    <a:pt x="1981113" y="236257"/>
                  </a:lnTo>
                  <a:lnTo>
                    <a:pt x="1964042" y="215519"/>
                  </a:lnTo>
                  <a:lnTo>
                    <a:pt x="1947605" y="195135"/>
                  </a:lnTo>
                  <a:lnTo>
                    <a:pt x="1930657" y="174371"/>
                  </a:lnTo>
                  <a:lnTo>
                    <a:pt x="1913160" y="153225"/>
                  </a:lnTo>
                  <a:lnTo>
                    <a:pt x="1895081" y="131699"/>
                  </a:lnTo>
                  <a:lnTo>
                    <a:pt x="1880889" y="114742"/>
                  </a:lnTo>
                  <a:lnTo>
                    <a:pt x="1870316" y="101965"/>
                  </a:lnTo>
                  <a:lnTo>
                    <a:pt x="1863363" y="93354"/>
                  </a:lnTo>
                  <a:lnTo>
                    <a:pt x="1860029" y="88900"/>
                  </a:lnTo>
                  <a:lnTo>
                    <a:pt x="1859775" y="88519"/>
                  </a:lnTo>
                  <a:lnTo>
                    <a:pt x="1859902" y="88773"/>
                  </a:lnTo>
                  <a:lnTo>
                    <a:pt x="1859775" y="89153"/>
                  </a:lnTo>
                  <a:lnTo>
                    <a:pt x="1859394" y="89788"/>
                  </a:lnTo>
                  <a:lnTo>
                    <a:pt x="1859013" y="90550"/>
                  </a:lnTo>
                  <a:lnTo>
                    <a:pt x="1853562" y="132083"/>
                  </a:lnTo>
                  <a:lnTo>
                    <a:pt x="1851901" y="181483"/>
                  </a:lnTo>
                  <a:lnTo>
                    <a:pt x="1852139" y="202844"/>
                  </a:lnTo>
                  <a:lnTo>
                    <a:pt x="1852853" y="225218"/>
                  </a:lnTo>
                  <a:lnTo>
                    <a:pt x="1854044" y="248616"/>
                  </a:lnTo>
                  <a:lnTo>
                    <a:pt x="1855711" y="273050"/>
                  </a:lnTo>
                  <a:lnTo>
                    <a:pt x="1859140" y="279400"/>
                  </a:lnTo>
                  <a:lnTo>
                    <a:pt x="1859140" y="285496"/>
                  </a:lnTo>
                  <a:lnTo>
                    <a:pt x="1859140" y="290067"/>
                  </a:lnTo>
                  <a:lnTo>
                    <a:pt x="1858759" y="293242"/>
                  </a:lnTo>
                  <a:lnTo>
                    <a:pt x="1857997" y="295021"/>
                  </a:lnTo>
                  <a:lnTo>
                    <a:pt x="1857362" y="295910"/>
                  </a:lnTo>
                  <a:lnTo>
                    <a:pt x="1857743" y="297052"/>
                  </a:lnTo>
                  <a:lnTo>
                    <a:pt x="1858124" y="298323"/>
                  </a:lnTo>
                  <a:lnTo>
                    <a:pt x="1858759" y="299974"/>
                  </a:lnTo>
                  <a:lnTo>
                    <a:pt x="1859521" y="302006"/>
                  </a:lnTo>
                  <a:lnTo>
                    <a:pt x="1861045" y="306324"/>
                  </a:lnTo>
                  <a:lnTo>
                    <a:pt x="1861807" y="310641"/>
                  </a:lnTo>
                  <a:lnTo>
                    <a:pt x="1861807" y="314960"/>
                  </a:lnTo>
                  <a:lnTo>
                    <a:pt x="1861807" y="318897"/>
                  </a:lnTo>
                  <a:lnTo>
                    <a:pt x="1820024" y="330581"/>
                  </a:lnTo>
                  <a:lnTo>
                    <a:pt x="1816468" y="325754"/>
                  </a:lnTo>
                  <a:lnTo>
                    <a:pt x="1814690" y="319786"/>
                  </a:lnTo>
                  <a:lnTo>
                    <a:pt x="1814690" y="312800"/>
                  </a:lnTo>
                  <a:lnTo>
                    <a:pt x="1814926" y="307276"/>
                  </a:lnTo>
                  <a:lnTo>
                    <a:pt x="1815626" y="299847"/>
                  </a:lnTo>
                  <a:lnTo>
                    <a:pt x="1816779" y="290512"/>
                  </a:lnTo>
                  <a:lnTo>
                    <a:pt x="1818373" y="279273"/>
                  </a:lnTo>
                  <a:lnTo>
                    <a:pt x="1820278" y="279273"/>
                  </a:lnTo>
                  <a:lnTo>
                    <a:pt x="1821294" y="279146"/>
                  </a:lnTo>
                  <a:lnTo>
                    <a:pt x="1821421" y="278891"/>
                  </a:lnTo>
                  <a:lnTo>
                    <a:pt x="1821548" y="275844"/>
                  </a:lnTo>
                  <a:lnTo>
                    <a:pt x="1821929" y="269748"/>
                  </a:lnTo>
                  <a:lnTo>
                    <a:pt x="1822310" y="263778"/>
                  </a:lnTo>
                  <a:lnTo>
                    <a:pt x="1822818" y="259334"/>
                  </a:lnTo>
                  <a:lnTo>
                    <a:pt x="1823326" y="256412"/>
                  </a:lnTo>
                  <a:lnTo>
                    <a:pt x="1821167" y="254000"/>
                  </a:lnTo>
                  <a:lnTo>
                    <a:pt x="1820024" y="251206"/>
                  </a:lnTo>
                  <a:lnTo>
                    <a:pt x="1820024" y="247903"/>
                  </a:lnTo>
                  <a:lnTo>
                    <a:pt x="1821167" y="244475"/>
                  </a:lnTo>
                  <a:lnTo>
                    <a:pt x="1823453" y="242950"/>
                  </a:lnTo>
                  <a:lnTo>
                    <a:pt x="1824596" y="240791"/>
                  </a:lnTo>
                  <a:lnTo>
                    <a:pt x="1824596" y="237871"/>
                  </a:lnTo>
                  <a:lnTo>
                    <a:pt x="1825485" y="211836"/>
                  </a:lnTo>
                  <a:lnTo>
                    <a:pt x="1825104" y="176911"/>
                  </a:lnTo>
                  <a:lnTo>
                    <a:pt x="1827898" y="138049"/>
                  </a:lnTo>
                  <a:lnTo>
                    <a:pt x="1828533" y="134112"/>
                  </a:lnTo>
                  <a:lnTo>
                    <a:pt x="1828533" y="132334"/>
                  </a:lnTo>
                  <a:lnTo>
                    <a:pt x="1828533" y="130301"/>
                  </a:lnTo>
                  <a:lnTo>
                    <a:pt x="1828279" y="126746"/>
                  </a:lnTo>
                  <a:lnTo>
                    <a:pt x="1827898" y="121665"/>
                  </a:lnTo>
                  <a:lnTo>
                    <a:pt x="1827390" y="116586"/>
                  </a:lnTo>
                  <a:lnTo>
                    <a:pt x="1827136" y="113664"/>
                  </a:lnTo>
                  <a:lnTo>
                    <a:pt x="1827136" y="112775"/>
                  </a:lnTo>
                  <a:lnTo>
                    <a:pt x="1827136" y="102235"/>
                  </a:lnTo>
                  <a:lnTo>
                    <a:pt x="1827644" y="93852"/>
                  </a:lnTo>
                  <a:lnTo>
                    <a:pt x="1828533" y="87502"/>
                  </a:lnTo>
                  <a:lnTo>
                    <a:pt x="1829422" y="81279"/>
                  </a:lnTo>
                  <a:lnTo>
                    <a:pt x="1829803" y="74167"/>
                  </a:lnTo>
                  <a:lnTo>
                    <a:pt x="1829803" y="66166"/>
                  </a:lnTo>
                  <a:lnTo>
                    <a:pt x="1828025" y="57658"/>
                  </a:lnTo>
                  <a:lnTo>
                    <a:pt x="1828660" y="55625"/>
                  </a:lnTo>
                  <a:lnTo>
                    <a:pt x="1828914" y="52197"/>
                  </a:lnTo>
                  <a:lnTo>
                    <a:pt x="1828914" y="47371"/>
                  </a:lnTo>
                  <a:lnTo>
                    <a:pt x="1828914" y="40894"/>
                  </a:lnTo>
                  <a:lnTo>
                    <a:pt x="1828787" y="35178"/>
                  </a:lnTo>
                  <a:lnTo>
                    <a:pt x="1828533" y="30225"/>
                  </a:lnTo>
                  <a:lnTo>
                    <a:pt x="1830184" y="27686"/>
                  </a:lnTo>
                  <a:lnTo>
                    <a:pt x="1831708" y="25908"/>
                  </a:lnTo>
                  <a:lnTo>
                    <a:pt x="1832978" y="24637"/>
                  </a:lnTo>
                  <a:lnTo>
                    <a:pt x="1834248" y="23495"/>
                  </a:lnTo>
                  <a:lnTo>
                    <a:pt x="1835645" y="22225"/>
                  </a:lnTo>
                  <a:lnTo>
                    <a:pt x="1841106" y="18034"/>
                  </a:lnTo>
                  <a:lnTo>
                    <a:pt x="1843392" y="17399"/>
                  </a:lnTo>
                  <a:lnTo>
                    <a:pt x="1847456" y="16256"/>
                  </a:lnTo>
                  <a:close/>
                </a:path>
                <a:path w="5447665" h="347344">
                  <a:moveTo>
                    <a:pt x="3670033" y="14732"/>
                  </a:moveTo>
                  <a:lnTo>
                    <a:pt x="3673716" y="16763"/>
                  </a:lnTo>
                  <a:lnTo>
                    <a:pt x="3675621" y="17907"/>
                  </a:lnTo>
                  <a:lnTo>
                    <a:pt x="3675621" y="18414"/>
                  </a:lnTo>
                  <a:lnTo>
                    <a:pt x="3677399" y="17652"/>
                  </a:lnTo>
                  <a:lnTo>
                    <a:pt x="3680574" y="17145"/>
                  </a:lnTo>
                  <a:lnTo>
                    <a:pt x="3685019" y="17145"/>
                  </a:lnTo>
                  <a:lnTo>
                    <a:pt x="3689591" y="17145"/>
                  </a:lnTo>
                  <a:lnTo>
                    <a:pt x="3696957" y="17145"/>
                  </a:lnTo>
                  <a:lnTo>
                    <a:pt x="3703053" y="18287"/>
                  </a:lnTo>
                  <a:lnTo>
                    <a:pt x="3708006" y="20700"/>
                  </a:lnTo>
                  <a:lnTo>
                    <a:pt x="3712832" y="22987"/>
                  </a:lnTo>
                  <a:lnTo>
                    <a:pt x="3715372" y="27939"/>
                  </a:lnTo>
                  <a:lnTo>
                    <a:pt x="3715372" y="35433"/>
                  </a:lnTo>
                  <a:lnTo>
                    <a:pt x="3715372" y="40766"/>
                  </a:lnTo>
                  <a:lnTo>
                    <a:pt x="3699878" y="59944"/>
                  </a:lnTo>
                  <a:lnTo>
                    <a:pt x="3697084" y="58292"/>
                  </a:lnTo>
                  <a:lnTo>
                    <a:pt x="3693528" y="55625"/>
                  </a:lnTo>
                  <a:lnTo>
                    <a:pt x="3689591" y="51815"/>
                  </a:lnTo>
                  <a:lnTo>
                    <a:pt x="3685527" y="48133"/>
                  </a:lnTo>
                  <a:lnTo>
                    <a:pt x="3681082" y="46227"/>
                  </a:lnTo>
                  <a:lnTo>
                    <a:pt x="3676510" y="46227"/>
                  </a:lnTo>
                  <a:lnTo>
                    <a:pt x="3634808" y="54371"/>
                  </a:lnTo>
                  <a:lnTo>
                    <a:pt x="3607065" y="87745"/>
                  </a:lnTo>
                  <a:lnTo>
                    <a:pt x="3605898" y="99060"/>
                  </a:lnTo>
                  <a:lnTo>
                    <a:pt x="3609400" y="111986"/>
                  </a:lnTo>
                  <a:lnTo>
                    <a:pt x="3619915" y="125412"/>
                  </a:lnTo>
                  <a:lnTo>
                    <a:pt x="3637455" y="139315"/>
                  </a:lnTo>
                  <a:lnTo>
                    <a:pt x="3662032" y="153670"/>
                  </a:lnTo>
                  <a:lnTo>
                    <a:pt x="3664064" y="153670"/>
                  </a:lnTo>
                  <a:lnTo>
                    <a:pt x="3667239" y="154050"/>
                  </a:lnTo>
                  <a:lnTo>
                    <a:pt x="3701465" y="179768"/>
                  </a:lnTo>
                  <a:lnTo>
                    <a:pt x="3719817" y="210185"/>
                  </a:lnTo>
                  <a:lnTo>
                    <a:pt x="3722230" y="217042"/>
                  </a:lnTo>
                  <a:lnTo>
                    <a:pt x="3723373" y="223774"/>
                  </a:lnTo>
                  <a:lnTo>
                    <a:pt x="3723373" y="230377"/>
                  </a:lnTo>
                  <a:lnTo>
                    <a:pt x="3718245" y="268668"/>
                  </a:lnTo>
                  <a:lnTo>
                    <a:pt x="3690714" y="309030"/>
                  </a:lnTo>
                  <a:lnTo>
                    <a:pt x="3654241" y="330366"/>
                  </a:lnTo>
                  <a:lnTo>
                    <a:pt x="3630028" y="340106"/>
                  </a:lnTo>
                  <a:lnTo>
                    <a:pt x="3627615" y="339471"/>
                  </a:lnTo>
                  <a:lnTo>
                    <a:pt x="3625964" y="339216"/>
                  </a:lnTo>
                  <a:lnTo>
                    <a:pt x="3625075" y="339216"/>
                  </a:lnTo>
                  <a:lnTo>
                    <a:pt x="3623551" y="339216"/>
                  </a:lnTo>
                  <a:lnTo>
                    <a:pt x="3620249" y="340487"/>
                  </a:lnTo>
                  <a:lnTo>
                    <a:pt x="3583292" y="346837"/>
                  </a:lnTo>
                  <a:lnTo>
                    <a:pt x="3575799" y="346837"/>
                  </a:lnTo>
                  <a:lnTo>
                    <a:pt x="3570719" y="344042"/>
                  </a:lnTo>
                  <a:lnTo>
                    <a:pt x="3567925" y="338327"/>
                  </a:lnTo>
                  <a:lnTo>
                    <a:pt x="3565131" y="332613"/>
                  </a:lnTo>
                  <a:lnTo>
                    <a:pt x="3563734" y="324865"/>
                  </a:lnTo>
                  <a:lnTo>
                    <a:pt x="3563734" y="315087"/>
                  </a:lnTo>
                  <a:lnTo>
                    <a:pt x="3563734" y="311531"/>
                  </a:lnTo>
                  <a:lnTo>
                    <a:pt x="3565512" y="307466"/>
                  </a:lnTo>
                  <a:lnTo>
                    <a:pt x="3569068" y="302895"/>
                  </a:lnTo>
                  <a:lnTo>
                    <a:pt x="3573005" y="302895"/>
                  </a:lnTo>
                  <a:lnTo>
                    <a:pt x="3578212" y="302895"/>
                  </a:lnTo>
                  <a:lnTo>
                    <a:pt x="3582911" y="305308"/>
                  </a:lnTo>
                  <a:lnTo>
                    <a:pt x="3587356" y="310134"/>
                  </a:lnTo>
                  <a:lnTo>
                    <a:pt x="3594849" y="311912"/>
                  </a:lnTo>
                  <a:lnTo>
                    <a:pt x="3599421" y="312674"/>
                  </a:lnTo>
                  <a:lnTo>
                    <a:pt x="3601199" y="312674"/>
                  </a:lnTo>
                  <a:lnTo>
                    <a:pt x="3602850" y="312674"/>
                  </a:lnTo>
                  <a:lnTo>
                    <a:pt x="3646373" y="304157"/>
                  </a:lnTo>
                  <a:lnTo>
                    <a:pt x="3678923" y="281432"/>
                  </a:lnTo>
                  <a:lnTo>
                    <a:pt x="3686035" y="269366"/>
                  </a:lnTo>
                  <a:lnTo>
                    <a:pt x="3689718" y="262889"/>
                  </a:lnTo>
                  <a:lnTo>
                    <a:pt x="3691496" y="255650"/>
                  </a:lnTo>
                  <a:lnTo>
                    <a:pt x="3691496" y="247523"/>
                  </a:lnTo>
                  <a:lnTo>
                    <a:pt x="3674190" y="204618"/>
                  </a:lnTo>
                  <a:lnTo>
                    <a:pt x="3652634" y="192277"/>
                  </a:lnTo>
                  <a:lnTo>
                    <a:pt x="3652634" y="187960"/>
                  </a:lnTo>
                  <a:lnTo>
                    <a:pt x="3652634" y="187198"/>
                  </a:lnTo>
                  <a:lnTo>
                    <a:pt x="3650221" y="185420"/>
                  </a:lnTo>
                  <a:lnTo>
                    <a:pt x="3645395" y="182752"/>
                  </a:lnTo>
                  <a:lnTo>
                    <a:pt x="3627222" y="173630"/>
                  </a:lnTo>
                  <a:lnTo>
                    <a:pt x="3611930" y="164544"/>
                  </a:lnTo>
                  <a:lnTo>
                    <a:pt x="3582728" y="136858"/>
                  </a:lnTo>
                  <a:lnTo>
                    <a:pt x="3573513" y="102997"/>
                  </a:lnTo>
                  <a:lnTo>
                    <a:pt x="3573513" y="96265"/>
                  </a:lnTo>
                  <a:lnTo>
                    <a:pt x="3587356" y="59562"/>
                  </a:lnTo>
                  <a:lnTo>
                    <a:pt x="3596627" y="49275"/>
                  </a:lnTo>
                  <a:lnTo>
                    <a:pt x="3601707" y="44323"/>
                  </a:lnTo>
                  <a:lnTo>
                    <a:pt x="3608565" y="39370"/>
                  </a:lnTo>
                  <a:lnTo>
                    <a:pt x="3617074" y="34416"/>
                  </a:lnTo>
                  <a:lnTo>
                    <a:pt x="3625583" y="29463"/>
                  </a:lnTo>
                  <a:lnTo>
                    <a:pt x="3631806" y="27050"/>
                  </a:lnTo>
                  <a:lnTo>
                    <a:pt x="3635743" y="27050"/>
                  </a:lnTo>
                  <a:lnTo>
                    <a:pt x="3641204" y="27050"/>
                  </a:lnTo>
                  <a:lnTo>
                    <a:pt x="3640696" y="27432"/>
                  </a:lnTo>
                  <a:lnTo>
                    <a:pt x="3641966" y="25781"/>
                  </a:lnTo>
                  <a:lnTo>
                    <a:pt x="3645268" y="22225"/>
                  </a:lnTo>
                  <a:lnTo>
                    <a:pt x="3649713" y="21844"/>
                  </a:lnTo>
                  <a:lnTo>
                    <a:pt x="3654412" y="20700"/>
                  </a:lnTo>
                  <a:lnTo>
                    <a:pt x="3659111" y="18669"/>
                  </a:lnTo>
                  <a:lnTo>
                    <a:pt x="3663937" y="16637"/>
                  </a:lnTo>
                  <a:lnTo>
                    <a:pt x="3667493" y="15366"/>
                  </a:lnTo>
                  <a:lnTo>
                    <a:pt x="3670033" y="14732"/>
                  </a:lnTo>
                  <a:close/>
                </a:path>
                <a:path w="5447665" h="347344">
                  <a:moveTo>
                    <a:pt x="4933429" y="14732"/>
                  </a:moveTo>
                  <a:lnTo>
                    <a:pt x="4940414" y="16637"/>
                  </a:lnTo>
                  <a:lnTo>
                    <a:pt x="4942446" y="15875"/>
                  </a:lnTo>
                  <a:lnTo>
                    <a:pt x="4947526" y="15875"/>
                  </a:lnTo>
                  <a:lnTo>
                    <a:pt x="4952352" y="17145"/>
                  </a:lnTo>
                  <a:lnTo>
                    <a:pt x="4956924" y="19812"/>
                  </a:lnTo>
                  <a:lnTo>
                    <a:pt x="4957559" y="19812"/>
                  </a:lnTo>
                  <a:lnTo>
                    <a:pt x="4960353" y="20192"/>
                  </a:lnTo>
                  <a:lnTo>
                    <a:pt x="4965306" y="20700"/>
                  </a:lnTo>
                  <a:lnTo>
                    <a:pt x="4970386" y="21336"/>
                  </a:lnTo>
                  <a:lnTo>
                    <a:pt x="4976355" y="21589"/>
                  </a:lnTo>
                  <a:lnTo>
                    <a:pt x="4983086" y="21589"/>
                  </a:lnTo>
                  <a:lnTo>
                    <a:pt x="5029568" y="20827"/>
                  </a:lnTo>
                  <a:lnTo>
                    <a:pt x="5047602" y="21589"/>
                  </a:lnTo>
                  <a:lnTo>
                    <a:pt x="5051539" y="21589"/>
                  </a:lnTo>
                  <a:lnTo>
                    <a:pt x="5057508" y="21082"/>
                  </a:lnTo>
                  <a:lnTo>
                    <a:pt x="5065382" y="20065"/>
                  </a:lnTo>
                  <a:lnTo>
                    <a:pt x="5073256" y="19050"/>
                  </a:lnTo>
                  <a:lnTo>
                    <a:pt x="5079733" y="18541"/>
                  </a:lnTo>
                  <a:lnTo>
                    <a:pt x="5084813" y="18541"/>
                  </a:lnTo>
                  <a:lnTo>
                    <a:pt x="5095735" y="18541"/>
                  </a:lnTo>
                  <a:lnTo>
                    <a:pt x="5101323" y="22098"/>
                  </a:lnTo>
                  <a:lnTo>
                    <a:pt x="5101323" y="29083"/>
                  </a:lnTo>
                  <a:lnTo>
                    <a:pt x="5101323" y="29463"/>
                  </a:lnTo>
                  <a:lnTo>
                    <a:pt x="5092687" y="52324"/>
                  </a:lnTo>
                  <a:lnTo>
                    <a:pt x="5089512" y="54356"/>
                  </a:lnTo>
                  <a:lnTo>
                    <a:pt x="5085321" y="55372"/>
                  </a:lnTo>
                  <a:lnTo>
                    <a:pt x="5079987" y="55372"/>
                  </a:lnTo>
                  <a:lnTo>
                    <a:pt x="5078590" y="55372"/>
                  </a:lnTo>
                  <a:lnTo>
                    <a:pt x="5073764" y="54990"/>
                  </a:lnTo>
                  <a:lnTo>
                    <a:pt x="5065509" y="54356"/>
                  </a:lnTo>
                  <a:lnTo>
                    <a:pt x="5054982" y="50095"/>
                  </a:lnTo>
                  <a:lnTo>
                    <a:pt x="5039775" y="47037"/>
                  </a:lnTo>
                  <a:lnTo>
                    <a:pt x="5019878" y="45194"/>
                  </a:lnTo>
                  <a:lnTo>
                    <a:pt x="4995278" y="44576"/>
                  </a:lnTo>
                  <a:lnTo>
                    <a:pt x="4988928" y="44576"/>
                  </a:lnTo>
                  <a:lnTo>
                    <a:pt x="4981435" y="44831"/>
                  </a:lnTo>
                  <a:lnTo>
                    <a:pt x="4972545" y="45085"/>
                  </a:lnTo>
                  <a:lnTo>
                    <a:pt x="4963655" y="45465"/>
                  </a:lnTo>
                  <a:lnTo>
                    <a:pt x="4958702" y="45974"/>
                  </a:lnTo>
                  <a:lnTo>
                    <a:pt x="4957686" y="46482"/>
                  </a:lnTo>
                  <a:lnTo>
                    <a:pt x="4956543" y="46862"/>
                  </a:lnTo>
                  <a:lnTo>
                    <a:pt x="4949080" y="94614"/>
                  </a:lnTo>
                  <a:lnTo>
                    <a:pt x="4947526" y="112902"/>
                  </a:lnTo>
                  <a:lnTo>
                    <a:pt x="4947526" y="119252"/>
                  </a:lnTo>
                  <a:lnTo>
                    <a:pt x="4948542" y="125222"/>
                  </a:lnTo>
                  <a:lnTo>
                    <a:pt x="4950447" y="130810"/>
                  </a:lnTo>
                  <a:lnTo>
                    <a:pt x="4952479" y="136398"/>
                  </a:lnTo>
                  <a:lnTo>
                    <a:pt x="4953622" y="140588"/>
                  </a:lnTo>
                  <a:lnTo>
                    <a:pt x="4953876" y="143383"/>
                  </a:lnTo>
                  <a:lnTo>
                    <a:pt x="4954130" y="146176"/>
                  </a:lnTo>
                  <a:lnTo>
                    <a:pt x="4956162" y="147574"/>
                  </a:lnTo>
                  <a:lnTo>
                    <a:pt x="4959845" y="147574"/>
                  </a:lnTo>
                  <a:lnTo>
                    <a:pt x="4963401" y="147574"/>
                  </a:lnTo>
                  <a:lnTo>
                    <a:pt x="4966322" y="147574"/>
                  </a:lnTo>
                  <a:lnTo>
                    <a:pt x="4968862" y="148716"/>
                  </a:lnTo>
                  <a:lnTo>
                    <a:pt x="4970894" y="150749"/>
                  </a:lnTo>
                  <a:lnTo>
                    <a:pt x="4970894" y="150495"/>
                  </a:lnTo>
                  <a:lnTo>
                    <a:pt x="4971402" y="150622"/>
                  </a:lnTo>
                  <a:lnTo>
                    <a:pt x="4972291" y="151129"/>
                  </a:lnTo>
                  <a:lnTo>
                    <a:pt x="4973180" y="151764"/>
                  </a:lnTo>
                  <a:lnTo>
                    <a:pt x="4974577" y="152019"/>
                  </a:lnTo>
                  <a:lnTo>
                    <a:pt x="4976482" y="152019"/>
                  </a:lnTo>
                  <a:lnTo>
                    <a:pt x="4979403" y="152019"/>
                  </a:lnTo>
                  <a:lnTo>
                    <a:pt x="4983848" y="151764"/>
                  </a:lnTo>
                  <a:lnTo>
                    <a:pt x="4989690" y="151129"/>
                  </a:lnTo>
                  <a:lnTo>
                    <a:pt x="4995532" y="150622"/>
                  </a:lnTo>
                  <a:lnTo>
                    <a:pt x="4999850" y="150240"/>
                  </a:lnTo>
                  <a:lnTo>
                    <a:pt x="5002517" y="150240"/>
                  </a:lnTo>
                  <a:lnTo>
                    <a:pt x="5003406" y="150240"/>
                  </a:lnTo>
                  <a:lnTo>
                    <a:pt x="5004803" y="150367"/>
                  </a:lnTo>
                  <a:lnTo>
                    <a:pt x="5006708" y="150749"/>
                  </a:lnTo>
                  <a:lnTo>
                    <a:pt x="5008613" y="151002"/>
                  </a:lnTo>
                  <a:lnTo>
                    <a:pt x="5010010" y="151129"/>
                  </a:lnTo>
                  <a:lnTo>
                    <a:pt x="5010899" y="151129"/>
                  </a:lnTo>
                  <a:lnTo>
                    <a:pt x="5014074" y="151129"/>
                  </a:lnTo>
                  <a:lnTo>
                    <a:pt x="5016995" y="150113"/>
                  </a:lnTo>
                  <a:lnTo>
                    <a:pt x="5019535" y="148082"/>
                  </a:lnTo>
                  <a:lnTo>
                    <a:pt x="5031854" y="149225"/>
                  </a:lnTo>
                  <a:lnTo>
                    <a:pt x="5034949" y="148296"/>
                  </a:lnTo>
                  <a:lnTo>
                    <a:pt x="5040807" y="147415"/>
                  </a:lnTo>
                  <a:lnTo>
                    <a:pt x="5049427" y="146581"/>
                  </a:lnTo>
                  <a:lnTo>
                    <a:pt x="5060810" y="145796"/>
                  </a:lnTo>
                  <a:lnTo>
                    <a:pt x="5062080" y="149225"/>
                  </a:lnTo>
                  <a:lnTo>
                    <a:pt x="5062715" y="152146"/>
                  </a:lnTo>
                  <a:lnTo>
                    <a:pt x="5062715" y="154304"/>
                  </a:lnTo>
                  <a:lnTo>
                    <a:pt x="5062715" y="155575"/>
                  </a:lnTo>
                  <a:lnTo>
                    <a:pt x="5062461" y="157479"/>
                  </a:lnTo>
                  <a:lnTo>
                    <a:pt x="5062207" y="160020"/>
                  </a:lnTo>
                  <a:lnTo>
                    <a:pt x="5061953" y="162560"/>
                  </a:lnTo>
                  <a:lnTo>
                    <a:pt x="5061826" y="164591"/>
                  </a:lnTo>
                  <a:lnTo>
                    <a:pt x="5061826" y="165988"/>
                  </a:lnTo>
                  <a:lnTo>
                    <a:pt x="5061826" y="167766"/>
                  </a:lnTo>
                  <a:lnTo>
                    <a:pt x="5061953" y="169290"/>
                  </a:lnTo>
                  <a:lnTo>
                    <a:pt x="5062207" y="170561"/>
                  </a:lnTo>
                  <a:lnTo>
                    <a:pt x="5059280" y="176801"/>
                  </a:lnTo>
                  <a:lnTo>
                    <a:pt x="5054698" y="181244"/>
                  </a:lnTo>
                  <a:lnTo>
                    <a:pt x="5048473" y="183901"/>
                  </a:lnTo>
                  <a:lnTo>
                    <a:pt x="5040617" y="184785"/>
                  </a:lnTo>
                  <a:lnTo>
                    <a:pt x="5037569" y="184785"/>
                  </a:lnTo>
                  <a:lnTo>
                    <a:pt x="5033124" y="183769"/>
                  </a:lnTo>
                  <a:lnTo>
                    <a:pt x="5027282" y="181610"/>
                  </a:lnTo>
                  <a:lnTo>
                    <a:pt x="5021440" y="179577"/>
                  </a:lnTo>
                  <a:lnTo>
                    <a:pt x="5015725" y="178562"/>
                  </a:lnTo>
                  <a:lnTo>
                    <a:pt x="5010137" y="178562"/>
                  </a:lnTo>
                  <a:lnTo>
                    <a:pt x="4997183" y="178942"/>
                  </a:lnTo>
                  <a:lnTo>
                    <a:pt x="4993627" y="178942"/>
                  </a:lnTo>
                  <a:lnTo>
                    <a:pt x="4987785" y="178562"/>
                  </a:lnTo>
                  <a:lnTo>
                    <a:pt x="4979784" y="177926"/>
                  </a:lnTo>
                  <a:lnTo>
                    <a:pt x="4971783" y="177164"/>
                  </a:lnTo>
                  <a:lnTo>
                    <a:pt x="4965433" y="176784"/>
                  </a:lnTo>
                  <a:lnTo>
                    <a:pt x="4960734" y="176784"/>
                  </a:lnTo>
                  <a:lnTo>
                    <a:pt x="4955781" y="176784"/>
                  </a:lnTo>
                  <a:lnTo>
                    <a:pt x="4952987" y="178562"/>
                  </a:lnTo>
                  <a:lnTo>
                    <a:pt x="4951082" y="180086"/>
                  </a:lnTo>
                  <a:lnTo>
                    <a:pt x="4950066" y="181356"/>
                  </a:lnTo>
                  <a:lnTo>
                    <a:pt x="4949050" y="182625"/>
                  </a:lnTo>
                  <a:lnTo>
                    <a:pt x="4943970" y="224154"/>
                  </a:lnTo>
                  <a:lnTo>
                    <a:pt x="4944067" y="230512"/>
                  </a:lnTo>
                  <a:lnTo>
                    <a:pt x="4944367" y="238156"/>
                  </a:lnTo>
                  <a:lnTo>
                    <a:pt x="4944881" y="247086"/>
                  </a:lnTo>
                  <a:lnTo>
                    <a:pt x="4945621" y="257301"/>
                  </a:lnTo>
                  <a:lnTo>
                    <a:pt x="4946428" y="267495"/>
                  </a:lnTo>
                  <a:lnTo>
                    <a:pt x="4947129" y="276367"/>
                  </a:lnTo>
                  <a:lnTo>
                    <a:pt x="4947710" y="283930"/>
                  </a:lnTo>
                  <a:lnTo>
                    <a:pt x="4948161" y="290195"/>
                  </a:lnTo>
                  <a:lnTo>
                    <a:pt x="4948669" y="297561"/>
                  </a:lnTo>
                  <a:lnTo>
                    <a:pt x="4948796" y="301244"/>
                  </a:lnTo>
                  <a:lnTo>
                    <a:pt x="4948542" y="300989"/>
                  </a:lnTo>
                  <a:lnTo>
                    <a:pt x="4948288" y="300863"/>
                  </a:lnTo>
                  <a:lnTo>
                    <a:pt x="4953495" y="303022"/>
                  </a:lnTo>
                  <a:lnTo>
                    <a:pt x="4962258" y="303402"/>
                  </a:lnTo>
                  <a:lnTo>
                    <a:pt x="5013693" y="300354"/>
                  </a:lnTo>
                  <a:lnTo>
                    <a:pt x="5020678" y="301116"/>
                  </a:lnTo>
                  <a:lnTo>
                    <a:pt x="5021567" y="301116"/>
                  </a:lnTo>
                  <a:lnTo>
                    <a:pt x="5023853" y="301116"/>
                  </a:lnTo>
                  <a:lnTo>
                    <a:pt x="5027409" y="301116"/>
                  </a:lnTo>
                  <a:lnTo>
                    <a:pt x="5037620" y="300662"/>
                  </a:lnTo>
                  <a:lnTo>
                    <a:pt x="5049951" y="299291"/>
                  </a:lnTo>
                  <a:lnTo>
                    <a:pt x="5064378" y="296991"/>
                  </a:lnTo>
                  <a:lnTo>
                    <a:pt x="5080876" y="293750"/>
                  </a:lnTo>
                  <a:lnTo>
                    <a:pt x="5085702" y="291211"/>
                  </a:lnTo>
                  <a:lnTo>
                    <a:pt x="5089131" y="289940"/>
                  </a:lnTo>
                  <a:lnTo>
                    <a:pt x="5091544" y="289940"/>
                  </a:lnTo>
                  <a:lnTo>
                    <a:pt x="5096370" y="289940"/>
                  </a:lnTo>
                  <a:lnTo>
                    <a:pt x="5098910" y="292988"/>
                  </a:lnTo>
                  <a:lnTo>
                    <a:pt x="5098910" y="299212"/>
                  </a:lnTo>
                  <a:lnTo>
                    <a:pt x="5096624" y="307848"/>
                  </a:lnTo>
                  <a:lnTo>
                    <a:pt x="5097005" y="316229"/>
                  </a:lnTo>
                  <a:lnTo>
                    <a:pt x="5097005" y="322579"/>
                  </a:lnTo>
                  <a:lnTo>
                    <a:pt x="5095227" y="326644"/>
                  </a:lnTo>
                  <a:lnTo>
                    <a:pt x="5091671" y="328549"/>
                  </a:lnTo>
                  <a:lnTo>
                    <a:pt x="5087988" y="330326"/>
                  </a:lnTo>
                  <a:lnTo>
                    <a:pt x="5081892" y="331215"/>
                  </a:lnTo>
                  <a:lnTo>
                    <a:pt x="5073510" y="331215"/>
                  </a:lnTo>
                  <a:lnTo>
                    <a:pt x="5037015" y="328372"/>
                  </a:lnTo>
                  <a:lnTo>
                    <a:pt x="5027552" y="327263"/>
                  </a:lnTo>
                  <a:lnTo>
                    <a:pt x="5018207" y="326606"/>
                  </a:lnTo>
                  <a:lnTo>
                    <a:pt x="5008994" y="326389"/>
                  </a:lnTo>
                  <a:lnTo>
                    <a:pt x="4954257" y="327278"/>
                  </a:lnTo>
                  <a:lnTo>
                    <a:pt x="4945367" y="327278"/>
                  </a:lnTo>
                  <a:lnTo>
                    <a:pt x="4944224" y="326516"/>
                  </a:lnTo>
                  <a:lnTo>
                    <a:pt x="4943335" y="326009"/>
                  </a:lnTo>
                  <a:lnTo>
                    <a:pt x="4942700" y="325627"/>
                  </a:lnTo>
                  <a:lnTo>
                    <a:pt x="4942573" y="325374"/>
                  </a:lnTo>
                  <a:lnTo>
                    <a:pt x="4941811" y="326389"/>
                  </a:lnTo>
                  <a:lnTo>
                    <a:pt x="4940922" y="327278"/>
                  </a:lnTo>
                  <a:lnTo>
                    <a:pt x="4939398" y="327406"/>
                  </a:lnTo>
                  <a:lnTo>
                    <a:pt x="4937239" y="327025"/>
                  </a:lnTo>
                  <a:lnTo>
                    <a:pt x="4934953" y="326516"/>
                  </a:lnTo>
                  <a:lnTo>
                    <a:pt x="4933810" y="326389"/>
                  </a:lnTo>
                  <a:lnTo>
                    <a:pt x="4932921" y="326389"/>
                  </a:lnTo>
                  <a:lnTo>
                    <a:pt x="4931778" y="327151"/>
                  </a:lnTo>
                  <a:lnTo>
                    <a:pt x="4930127" y="328802"/>
                  </a:lnTo>
                  <a:lnTo>
                    <a:pt x="4926444" y="329311"/>
                  </a:lnTo>
                  <a:lnTo>
                    <a:pt x="4923523" y="330708"/>
                  </a:lnTo>
                  <a:lnTo>
                    <a:pt x="4921110" y="333248"/>
                  </a:lnTo>
                  <a:lnTo>
                    <a:pt x="4917427" y="333248"/>
                  </a:lnTo>
                  <a:lnTo>
                    <a:pt x="4913490" y="333248"/>
                  </a:lnTo>
                  <a:lnTo>
                    <a:pt x="4909934" y="330708"/>
                  </a:lnTo>
                  <a:lnTo>
                    <a:pt x="4906886" y="325500"/>
                  </a:lnTo>
                  <a:lnTo>
                    <a:pt x="4908283" y="322707"/>
                  </a:lnTo>
                  <a:lnTo>
                    <a:pt x="4909045" y="321056"/>
                  </a:lnTo>
                  <a:lnTo>
                    <a:pt x="4909045" y="320801"/>
                  </a:lnTo>
                  <a:lnTo>
                    <a:pt x="4908537" y="317119"/>
                  </a:lnTo>
                  <a:lnTo>
                    <a:pt x="4908537" y="314706"/>
                  </a:lnTo>
                  <a:lnTo>
                    <a:pt x="4908791" y="313436"/>
                  </a:lnTo>
                  <a:lnTo>
                    <a:pt x="4909299" y="313309"/>
                  </a:lnTo>
                  <a:lnTo>
                    <a:pt x="4909426" y="313309"/>
                  </a:lnTo>
                  <a:lnTo>
                    <a:pt x="4909299" y="312927"/>
                  </a:lnTo>
                  <a:lnTo>
                    <a:pt x="4909045" y="312292"/>
                  </a:lnTo>
                  <a:lnTo>
                    <a:pt x="4909045" y="311403"/>
                  </a:lnTo>
                  <a:lnTo>
                    <a:pt x="4909045" y="310007"/>
                  </a:lnTo>
                  <a:lnTo>
                    <a:pt x="4909045" y="308863"/>
                  </a:lnTo>
                  <a:lnTo>
                    <a:pt x="4909299" y="306704"/>
                  </a:lnTo>
                  <a:lnTo>
                    <a:pt x="4909680" y="303149"/>
                  </a:lnTo>
                  <a:lnTo>
                    <a:pt x="4911587" y="284650"/>
                  </a:lnTo>
                  <a:lnTo>
                    <a:pt x="4912934" y="265938"/>
                  </a:lnTo>
                  <a:lnTo>
                    <a:pt x="4913734" y="247034"/>
                  </a:lnTo>
                  <a:lnTo>
                    <a:pt x="4913998" y="227964"/>
                  </a:lnTo>
                  <a:lnTo>
                    <a:pt x="4913617" y="183769"/>
                  </a:lnTo>
                  <a:lnTo>
                    <a:pt x="4914506" y="152908"/>
                  </a:lnTo>
                  <a:lnTo>
                    <a:pt x="4914506" y="142239"/>
                  </a:lnTo>
                  <a:lnTo>
                    <a:pt x="4914887" y="84200"/>
                  </a:lnTo>
                  <a:lnTo>
                    <a:pt x="4914813" y="74177"/>
                  </a:lnTo>
                  <a:lnTo>
                    <a:pt x="4914585" y="64881"/>
                  </a:lnTo>
                  <a:lnTo>
                    <a:pt x="4914190" y="56322"/>
                  </a:lnTo>
                  <a:lnTo>
                    <a:pt x="4913617" y="48513"/>
                  </a:lnTo>
                  <a:lnTo>
                    <a:pt x="4911077" y="39750"/>
                  </a:lnTo>
                  <a:lnTo>
                    <a:pt x="4909807" y="34036"/>
                  </a:lnTo>
                  <a:lnTo>
                    <a:pt x="4909807" y="31496"/>
                  </a:lnTo>
                  <a:lnTo>
                    <a:pt x="4909807" y="28448"/>
                  </a:lnTo>
                  <a:lnTo>
                    <a:pt x="4910950" y="26162"/>
                  </a:lnTo>
                  <a:lnTo>
                    <a:pt x="4913236" y="24637"/>
                  </a:lnTo>
                  <a:lnTo>
                    <a:pt x="4915649" y="23113"/>
                  </a:lnTo>
                  <a:lnTo>
                    <a:pt x="4921745" y="21082"/>
                  </a:lnTo>
                  <a:lnTo>
                    <a:pt x="4931651" y="18414"/>
                  </a:lnTo>
                  <a:lnTo>
                    <a:pt x="4933429" y="14732"/>
                  </a:lnTo>
                  <a:close/>
                </a:path>
                <a:path w="5447665" h="347344">
                  <a:moveTo>
                    <a:pt x="4310113" y="14732"/>
                  </a:moveTo>
                  <a:lnTo>
                    <a:pt x="4317098" y="16637"/>
                  </a:lnTo>
                  <a:lnTo>
                    <a:pt x="4319130" y="15875"/>
                  </a:lnTo>
                  <a:lnTo>
                    <a:pt x="4324210" y="15875"/>
                  </a:lnTo>
                  <a:lnTo>
                    <a:pt x="4329036" y="17145"/>
                  </a:lnTo>
                  <a:lnTo>
                    <a:pt x="4333608" y="19812"/>
                  </a:lnTo>
                  <a:lnTo>
                    <a:pt x="4334243" y="19812"/>
                  </a:lnTo>
                  <a:lnTo>
                    <a:pt x="4337037" y="20192"/>
                  </a:lnTo>
                  <a:lnTo>
                    <a:pt x="4341990" y="20700"/>
                  </a:lnTo>
                  <a:lnTo>
                    <a:pt x="4347070" y="21336"/>
                  </a:lnTo>
                  <a:lnTo>
                    <a:pt x="4353039" y="21589"/>
                  </a:lnTo>
                  <a:lnTo>
                    <a:pt x="4359770" y="21589"/>
                  </a:lnTo>
                  <a:lnTo>
                    <a:pt x="4406252" y="20827"/>
                  </a:lnTo>
                  <a:lnTo>
                    <a:pt x="4424286" y="21589"/>
                  </a:lnTo>
                  <a:lnTo>
                    <a:pt x="4428223" y="21589"/>
                  </a:lnTo>
                  <a:lnTo>
                    <a:pt x="4434192" y="21082"/>
                  </a:lnTo>
                  <a:lnTo>
                    <a:pt x="4442066" y="20065"/>
                  </a:lnTo>
                  <a:lnTo>
                    <a:pt x="4449940" y="19050"/>
                  </a:lnTo>
                  <a:lnTo>
                    <a:pt x="4456417" y="18541"/>
                  </a:lnTo>
                  <a:lnTo>
                    <a:pt x="4461497" y="18541"/>
                  </a:lnTo>
                  <a:lnTo>
                    <a:pt x="4472419" y="18541"/>
                  </a:lnTo>
                  <a:lnTo>
                    <a:pt x="4478007" y="22098"/>
                  </a:lnTo>
                  <a:lnTo>
                    <a:pt x="4478007" y="29083"/>
                  </a:lnTo>
                  <a:lnTo>
                    <a:pt x="4478007" y="29463"/>
                  </a:lnTo>
                  <a:lnTo>
                    <a:pt x="4469371" y="52324"/>
                  </a:lnTo>
                  <a:lnTo>
                    <a:pt x="4466196" y="54356"/>
                  </a:lnTo>
                  <a:lnTo>
                    <a:pt x="4462005" y="55372"/>
                  </a:lnTo>
                  <a:lnTo>
                    <a:pt x="4456671" y="55372"/>
                  </a:lnTo>
                  <a:lnTo>
                    <a:pt x="4455274" y="55372"/>
                  </a:lnTo>
                  <a:lnTo>
                    <a:pt x="4450448" y="54990"/>
                  </a:lnTo>
                  <a:lnTo>
                    <a:pt x="4442193" y="54356"/>
                  </a:lnTo>
                  <a:lnTo>
                    <a:pt x="4431666" y="50095"/>
                  </a:lnTo>
                  <a:lnTo>
                    <a:pt x="4416459" y="47037"/>
                  </a:lnTo>
                  <a:lnTo>
                    <a:pt x="4396562" y="45194"/>
                  </a:lnTo>
                  <a:lnTo>
                    <a:pt x="4371962" y="44576"/>
                  </a:lnTo>
                  <a:lnTo>
                    <a:pt x="4365612" y="44576"/>
                  </a:lnTo>
                  <a:lnTo>
                    <a:pt x="4358119" y="44831"/>
                  </a:lnTo>
                  <a:lnTo>
                    <a:pt x="4349229" y="45085"/>
                  </a:lnTo>
                  <a:lnTo>
                    <a:pt x="4340339" y="45465"/>
                  </a:lnTo>
                  <a:lnTo>
                    <a:pt x="4335386" y="45974"/>
                  </a:lnTo>
                  <a:lnTo>
                    <a:pt x="4334370" y="46482"/>
                  </a:lnTo>
                  <a:lnTo>
                    <a:pt x="4333227" y="46862"/>
                  </a:lnTo>
                  <a:lnTo>
                    <a:pt x="4325764" y="94614"/>
                  </a:lnTo>
                  <a:lnTo>
                    <a:pt x="4324210" y="112902"/>
                  </a:lnTo>
                  <a:lnTo>
                    <a:pt x="4324210" y="119252"/>
                  </a:lnTo>
                  <a:lnTo>
                    <a:pt x="4325226" y="125222"/>
                  </a:lnTo>
                  <a:lnTo>
                    <a:pt x="4327131" y="130810"/>
                  </a:lnTo>
                  <a:lnTo>
                    <a:pt x="4329163" y="136398"/>
                  </a:lnTo>
                  <a:lnTo>
                    <a:pt x="4330306" y="140588"/>
                  </a:lnTo>
                  <a:lnTo>
                    <a:pt x="4330560" y="143383"/>
                  </a:lnTo>
                  <a:lnTo>
                    <a:pt x="4330814" y="146176"/>
                  </a:lnTo>
                  <a:lnTo>
                    <a:pt x="4332846" y="147574"/>
                  </a:lnTo>
                  <a:lnTo>
                    <a:pt x="4336529" y="147574"/>
                  </a:lnTo>
                  <a:lnTo>
                    <a:pt x="4340085" y="147574"/>
                  </a:lnTo>
                  <a:lnTo>
                    <a:pt x="4343006" y="147574"/>
                  </a:lnTo>
                  <a:lnTo>
                    <a:pt x="4345546" y="148716"/>
                  </a:lnTo>
                  <a:lnTo>
                    <a:pt x="4347578" y="150749"/>
                  </a:lnTo>
                  <a:lnTo>
                    <a:pt x="4347578" y="150495"/>
                  </a:lnTo>
                  <a:lnTo>
                    <a:pt x="4348086" y="150622"/>
                  </a:lnTo>
                  <a:lnTo>
                    <a:pt x="4348975" y="151129"/>
                  </a:lnTo>
                  <a:lnTo>
                    <a:pt x="4349864" y="151764"/>
                  </a:lnTo>
                  <a:lnTo>
                    <a:pt x="4351261" y="152019"/>
                  </a:lnTo>
                  <a:lnTo>
                    <a:pt x="4353166" y="152019"/>
                  </a:lnTo>
                  <a:lnTo>
                    <a:pt x="4356087" y="152019"/>
                  </a:lnTo>
                  <a:lnTo>
                    <a:pt x="4360532" y="151764"/>
                  </a:lnTo>
                  <a:lnTo>
                    <a:pt x="4366374" y="151129"/>
                  </a:lnTo>
                  <a:lnTo>
                    <a:pt x="4372216" y="150622"/>
                  </a:lnTo>
                  <a:lnTo>
                    <a:pt x="4376534" y="150240"/>
                  </a:lnTo>
                  <a:lnTo>
                    <a:pt x="4379201" y="150240"/>
                  </a:lnTo>
                  <a:lnTo>
                    <a:pt x="4380090" y="150240"/>
                  </a:lnTo>
                  <a:lnTo>
                    <a:pt x="4381487" y="150367"/>
                  </a:lnTo>
                  <a:lnTo>
                    <a:pt x="4383392" y="150749"/>
                  </a:lnTo>
                  <a:lnTo>
                    <a:pt x="4385297" y="151002"/>
                  </a:lnTo>
                  <a:lnTo>
                    <a:pt x="4386694" y="151129"/>
                  </a:lnTo>
                  <a:lnTo>
                    <a:pt x="4387583" y="151129"/>
                  </a:lnTo>
                  <a:lnTo>
                    <a:pt x="4390758" y="151129"/>
                  </a:lnTo>
                  <a:lnTo>
                    <a:pt x="4393679" y="150113"/>
                  </a:lnTo>
                  <a:lnTo>
                    <a:pt x="4396219" y="148082"/>
                  </a:lnTo>
                  <a:lnTo>
                    <a:pt x="4408538" y="149225"/>
                  </a:lnTo>
                  <a:lnTo>
                    <a:pt x="4411633" y="148296"/>
                  </a:lnTo>
                  <a:lnTo>
                    <a:pt x="4417491" y="147415"/>
                  </a:lnTo>
                  <a:lnTo>
                    <a:pt x="4426111" y="146581"/>
                  </a:lnTo>
                  <a:lnTo>
                    <a:pt x="4437494" y="145796"/>
                  </a:lnTo>
                  <a:lnTo>
                    <a:pt x="4438764" y="149225"/>
                  </a:lnTo>
                  <a:lnTo>
                    <a:pt x="4439399" y="152146"/>
                  </a:lnTo>
                  <a:lnTo>
                    <a:pt x="4439399" y="154304"/>
                  </a:lnTo>
                  <a:lnTo>
                    <a:pt x="4439399" y="155575"/>
                  </a:lnTo>
                  <a:lnTo>
                    <a:pt x="4439145" y="157479"/>
                  </a:lnTo>
                  <a:lnTo>
                    <a:pt x="4438891" y="160020"/>
                  </a:lnTo>
                  <a:lnTo>
                    <a:pt x="4438637" y="162560"/>
                  </a:lnTo>
                  <a:lnTo>
                    <a:pt x="4438510" y="164591"/>
                  </a:lnTo>
                  <a:lnTo>
                    <a:pt x="4438510" y="165988"/>
                  </a:lnTo>
                  <a:lnTo>
                    <a:pt x="4438510" y="167766"/>
                  </a:lnTo>
                  <a:lnTo>
                    <a:pt x="4438637" y="169290"/>
                  </a:lnTo>
                  <a:lnTo>
                    <a:pt x="4438891" y="170561"/>
                  </a:lnTo>
                  <a:lnTo>
                    <a:pt x="4435964" y="176801"/>
                  </a:lnTo>
                  <a:lnTo>
                    <a:pt x="4431382" y="181244"/>
                  </a:lnTo>
                  <a:lnTo>
                    <a:pt x="4425157" y="183901"/>
                  </a:lnTo>
                  <a:lnTo>
                    <a:pt x="4417301" y="184785"/>
                  </a:lnTo>
                  <a:lnTo>
                    <a:pt x="4414253" y="184785"/>
                  </a:lnTo>
                  <a:lnTo>
                    <a:pt x="4409808" y="183769"/>
                  </a:lnTo>
                  <a:lnTo>
                    <a:pt x="4403966" y="181610"/>
                  </a:lnTo>
                  <a:lnTo>
                    <a:pt x="4398124" y="179577"/>
                  </a:lnTo>
                  <a:lnTo>
                    <a:pt x="4392409" y="178562"/>
                  </a:lnTo>
                  <a:lnTo>
                    <a:pt x="4386821" y="178562"/>
                  </a:lnTo>
                  <a:lnTo>
                    <a:pt x="4373867" y="178942"/>
                  </a:lnTo>
                  <a:lnTo>
                    <a:pt x="4370311" y="178942"/>
                  </a:lnTo>
                  <a:lnTo>
                    <a:pt x="4364469" y="178562"/>
                  </a:lnTo>
                  <a:lnTo>
                    <a:pt x="4356468" y="177926"/>
                  </a:lnTo>
                  <a:lnTo>
                    <a:pt x="4348467" y="177164"/>
                  </a:lnTo>
                  <a:lnTo>
                    <a:pt x="4342117" y="176784"/>
                  </a:lnTo>
                  <a:lnTo>
                    <a:pt x="4337418" y="176784"/>
                  </a:lnTo>
                  <a:lnTo>
                    <a:pt x="4332465" y="176784"/>
                  </a:lnTo>
                  <a:lnTo>
                    <a:pt x="4329671" y="178562"/>
                  </a:lnTo>
                  <a:lnTo>
                    <a:pt x="4327766" y="180086"/>
                  </a:lnTo>
                  <a:lnTo>
                    <a:pt x="4326750" y="181356"/>
                  </a:lnTo>
                  <a:lnTo>
                    <a:pt x="4325734" y="182625"/>
                  </a:lnTo>
                  <a:lnTo>
                    <a:pt x="4320654" y="224154"/>
                  </a:lnTo>
                  <a:lnTo>
                    <a:pt x="4320751" y="230512"/>
                  </a:lnTo>
                  <a:lnTo>
                    <a:pt x="4321051" y="238156"/>
                  </a:lnTo>
                  <a:lnTo>
                    <a:pt x="4321565" y="247086"/>
                  </a:lnTo>
                  <a:lnTo>
                    <a:pt x="4322305" y="257301"/>
                  </a:lnTo>
                  <a:lnTo>
                    <a:pt x="4323112" y="267495"/>
                  </a:lnTo>
                  <a:lnTo>
                    <a:pt x="4323813" y="276367"/>
                  </a:lnTo>
                  <a:lnTo>
                    <a:pt x="4324394" y="283930"/>
                  </a:lnTo>
                  <a:lnTo>
                    <a:pt x="4324845" y="290195"/>
                  </a:lnTo>
                  <a:lnTo>
                    <a:pt x="4325353" y="297561"/>
                  </a:lnTo>
                  <a:lnTo>
                    <a:pt x="4325480" y="301244"/>
                  </a:lnTo>
                  <a:lnTo>
                    <a:pt x="4325226" y="300989"/>
                  </a:lnTo>
                  <a:lnTo>
                    <a:pt x="4324972" y="300863"/>
                  </a:lnTo>
                  <a:lnTo>
                    <a:pt x="4330179" y="303022"/>
                  </a:lnTo>
                  <a:lnTo>
                    <a:pt x="4338942" y="303402"/>
                  </a:lnTo>
                  <a:lnTo>
                    <a:pt x="4390377" y="300354"/>
                  </a:lnTo>
                  <a:lnTo>
                    <a:pt x="4397362" y="301116"/>
                  </a:lnTo>
                  <a:lnTo>
                    <a:pt x="4398251" y="301116"/>
                  </a:lnTo>
                  <a:lnTo>
                    <a:pt x="4400537" y="301116"/>
                  </a:lnTo>
                  <a:lnTo>
                    <a:pt x="4404093" y="301116"/>
                  </a:lnTo>
                  <a:lnTo>
                    <a:pt x="4414304" y="300662"/>
                  </a:lnTo>
                  <a:lnTo>
                    <a:pt x="4426635" y="299291"/>
                  </a:lnTo>
                  <a:lnTo>
                    <a:pt x="4441062" y="296991"/>
                  </a:lnTo>
                  <a:lnTo>
                    <a:pt x="4457560" y="293750"/>
                  </a:lnTo>
                  <a:lnTo>
                    <a:pt x="4462386" y="291211"/>
                  </a:lnTo>
                  <a:lnTo>
                    <a:pt x="4465815" y="289940"/>
                  </a:lnTo>
                  <a:lnTo>
                    <a:pt x="4468228" y="289940"/>
                  </a:lnTo>
                  <a:lnTo>
                    <a:pt x="4473054" y="289940"/>
                  </a:lnTo>
                  <a:lnTo>
                    <a:pt x="4475594" y="292988"/>
                  </a:lnTo>
                  <a:lnTo>
                    <a:pt x="4475594" y="299212"/>
                  </a:lnTo>
                  <a:lnTo>
                    <a:pt x="4473308" y="307848"/>
                  </a:lnTo>
                  <a:lnTo>
                    <a:pt x="4473689" y="316229"/>
                  </a:lnTo>
                  <a:lnTo>
                    <a:pt x="4473689" y="322579"/>
                  </a:lnTo>
                  <a:lnTo>
                    <a:pt x="4471911" y="326644"/>
                  </a:lnTo>
                  <a:lnTo>
                    <a:pt x="4468355" y="328549"/>
                  </a:lnTo>
                  <a:lnTo>
                    <a:pt x="4464672" y="330326"/>
                  </a:lnTo>
                  <a:lnTo>
                    <a:pt x="4458576" y="331215"/>
                  </a:lnTo>
                  <a:lnTo>
                    <a:pt x="4450194" y="331215"/>
                  </a:lnTo>
                  <a:lnTo>
                    <a:pt x="4413699" y="328372"/>
                  </a:lnTo>
                  <a:lnTo>
                    <a:pt x="4404236" y="327263"/>
                  </a:lnTo>
                  <a:lnTo>
                    <a:pt x="4394891" y="326606"/>
                  </a:lnTo>
                  <a:lnTo>
                    <a:pt x="4385678" y="326389"/>
                  </a:lnTo>
                  <a:lnTo>
                    <a:pt x="4330941" y="327278"/>
                  </a:lnTo>
                  <a:lnTo>
                    <a:pt x="4322051" y="327278"/>
                  </a:lnTo>
                  <a:lnTo>
                    <a:pt x="4320908" y="326516"/>
                  </a:lnTo>
                  <a:lnTo>
                    <a:pt x="4320019" y="326009"/>
                  </a:lnTo>
                  <a:lnTo>
                    <a:pt x="4319384" y="325627"/>
                  </a:lnTo>
                  <a:lnTo>
                    <a:pt x="4319257" y="325374"/>
                  </a:lnTo>
                  <a:lnTo>
                    <a:pt x="4318495" y="326389"/>
                  </a:lnTo>
                  <a:lnTo>
                    <a:pt x="4317606" y="327278"/>
                  </a:lnTo>
                  <a:lnTo>
                    <a:pt x="4316082" y="327406"/>
                  </a:lnTo>
                  <a:lnTo>
                    <a:pt x="4313923" y="327025"/>
                  </a:lnTo>
                  <a:lnTo>
                    <a:pt x="4311637" y="326516"/>
                  </a:lnTo>
                  <a:lnTo>
                    <a:pt x="4310494" y="326389"/>
                  </a:lnTo>
                  <a:lnTo>
                    <a:pt x="4309605" y="326389"/>
                  </a:lnTo>
                  <a:lnTo>
                    <a:pt x="4308462" y="327151"/>
                  </a:lnTo>
                  <a:lnTo>
                    <a:pt x="4306811" y="328802"/>
                  </a:lnTo>
                  <a:lnTo>
                    <a:pt x="4303128" y="329311"/>
                  </a:lnTo>
                  <a:lnTo>
                    <a:pt x="4300207" y="330708"/>
                  </a:lnTo>
                  <a:lnTo>
                    <a:pt x="4297794" y="333248"/>
                  </a:lnTo>
                  <a:lnTo>
                    <a:pt x="4294111" y="333248"/>
                  </a:lnTo>
                  <a:lnTo>
                    <a:pt x="4290174" y="333248"/>
                  </a:lnTo>
                  <a:lnTo>
                    <a:pt x="4286618" y="330708"/>
                  </a:lnTo>
                  <a:lnTo>
                    <a:pt x="4283570" y="325500"/>
                  </a:lnTo>
                  <a:lnTo>
                    <a:pt x="4284967" y="322707"/>
                  </a:lnTo>
                  <a:lnTo>
                    <a:pt x="4285729" y="321056"/>
                  </a:lnTo>
                  <a:lnTo>
                    <a:pt x="4285729" y="320801"/>
                  </a:lnTo>
                  <a:lnTo>
                    <a:pt x="4285221" y="317119"/>
                  </a:lnTo>
                  <a:lnTo>
                    <a:pt x="4285221" y="314706"/>
                  </a:lnTo>
                  <a:lnTo>
                    <a:pt x="4285475" y="313436"/>
                  </a:lnTo>
                  <a:lnTo>
                    <a:pt x="4285983" y="313309"/>
                  </a:lnTo>
                  <a:lnTo>
                    <a:pt x="4285983" y="312927"/>
                  </a:lnTo>
                  <a:lnTo>
                    <a:pt x="4285729" y="312292"/>
                  </a:lnTo>
                  <a:lnTo>
                    <a:pt x="4285729" y="311403"/>
                  </a:lnTo>
                  <a:lnTo>
                    <a:pt x="4285729" y="310007"/>
                  </a:lnTo>
                  <a:lnTo>
                    <a:pt x="4285729" y="308863"/>
                  </a:lnTo>
                  <a:lnTo>
                    <a:pt x="4285983" y="306704"/>
                  </a:lnTo>
                  <a:lnTo>
                    <a:pt x="4286364" y="303149"/>
                  </a:lnTo>
                  <a:lnTo>
                    <a:pt x="4288271" y="284650"/>
                  </a:lnTo>
                  <a:lnTo>
                    <a:pt x="4289618" y="265938"/>
                  </a:lnTo>
                  <a:lnTo>
                    <a:pt x="4290418" y="247034"/>
                  </a:lnTo>
                  <a:lnTo>
                    <a:pt x="4290682" y="227964"/>
                  </a:lnTo>
                  <a:lnTo>
                    <a:pt x="4290301" y="183769"/>
                  </a:lnTo>
                  <a:lnTo>
                    <a:pt x="4291190" y="152908"/>
                  </a:lnTo>
                  <a:lnTo>
                    <a:pt x="4291190" y="142239"/>
                  </a:lnTo>
                  <a:lnTo>
                    <a:pt x="4291571" y="84200"/>
                  </a:lnTo>
                  <a:lnTo>
                    <a:pt x="4291497" y="74177"/>
                  </a:lnTo>
                  <a:lnTo>
                    <a:pt x="4291269" y="64881"/>
                  </a:lnTo>
                  <a:lnTo>
                    <a:pt x="4290874" y="56322"/>
                  </a:lnTo>
                  <a:lnTo>
                    <a:pt x="4290301" y="48513"/>
                  </a:lnTo>
                  <a:lnTo>
                    <a:pt x="4287761" y="39750"/>
                  </a:lnTo>
                  <a:lnTo>
                    <a:pt x="4286491" y="34036"/>
                  </a:lnTo>
                  <a:lnTo>
                    <a:pt x="4286491" y="31496"/>
                  </a:lnTo>
                  <a:lnTo>
                    <a:pt x="4286491" y="28448"/>
                  </a:lnTo>
                  <a:lnTo>
                    <a:pt x="4287634" y="26162"/>
                  </a:lnTo>
                  <a:lnTo>
                    <a:pt x="4289920" y="24637"/>
                  </a:lnTo>
                  <a:lnTo>
                    <a:pt x="4292333" y="23113"/>
                  </a:lnTo>
                  <a:lnTo>
                    <a:pt x="4298429" y="21082"/>
                  </a:lnTo>
                  <a:lnTo>
                    <a:pt x="4308335" y="18414"/>
                  </a:lnTo>
                  <a:lnTo>
                    <a:pt x="4310113" y="14732"/>
                  </a:lnTo>
                  <a:close/>
                </a:path>
                <a:path w="5447665" h="347344">
                  <a:moveTo>
                    <a:pt x="3369805" y="14732"/>
                  </a:moveTo>
                  <a:lnTo>
                    <a:pt x="3376790" y="16637"/>
                  </a:lnTo>
                  <a:lnTo>
                    <a:pt x="3378822" y="15875"/>
                  </a:lnTo>
                  <a:lnTo>
                    <a:pt x="3383902" y="15875"/>
                  </a:lnTo>
                  <a:lnTo>
                    <a:pt x="3388728" y="17145"/>
                  </a:lnTo>
                  <a:lnTo>
                    <a:pt x="3393300" y="19812"/>
                  </a:lnTo>
                  <a:lnTo>
                    <a:pt x="3393935" y="19812"/>
                  </a:lnTo>
                  <a:lnTo>
                    <a:pt x="3396729" y="20192"/>
                  </a:lnTo>
                  <a:lnTo>
                    <a:pt x="3401682" y="20700"/>
                  </a:lnTo>
                  <a:lnTo>
                    <a:pt x="3406762" y="21336"/>
                  </a:lnTo>
                  <a:lnTo>
                    <a:pt x="3412731" y="21589"/>
                  </a:lnTo>
                  <a:lnTo>
                    <a:pt x="3419462" y="21589"/>
                  </a:lnTo>
                  <a:lnTo>
                    <a:pt x="3465944" y="20827"/>
                  </a:lnTo>
                  <a:lnTo>
                    <a:pt x="3483978" y="21589"/>
                  </a:lnTo>
                  <a:lnTo>
                    <a:pt x="3487915" y="21589"/>
                  </a:lnTo>
                  <a:lnTo>
                    <a:pt x="3493884" y="21082"/>
                  </a:lnTo>
                  <a:lnTo>
                    <a:pt x="3501758" y="20065"/>
                  </a:lnTo>
                  <a:lnTo>
                    <a:pt x="3509632" y="19050"/>
                  </a:lnTo>
                  <a:lnTo>
                    <a:pt x="3516109" y="18541"/>
                  </a:lnTo>
                  <a:lnTo>
                    <a:pt x="3521189" y="18541"/>
                  </a:lnTo>
                  <a:lnTo>
                    <a:pt x="3532111" y="18541"/>
                  </a:lnTo>
                  <a:lnTo>
                    <a:pt x="3537699" y="22098"/>
                  </a:lnTo>
                  <a:lnTo>
                    <a:pt x="3537699" y="29083"/>
                  </a:lnTo>
                  <a:lnTo>
                    <a:pt x="3537699" y="29463"/>
                  </a:lnTo>
                  <a:lnTo>
                    <a:pt x="3529063" y="52324"/>
                  </a:lnTo>
                  <a:lnTo>
                    <a:pt x="3525888" y="54356"/>
                  </a:lnTo>
                  <a:lnTo>
                    <a:pt x="3521697" y="55372"/>
                  </a:lnTo>
                  <a:lnTo>
                    <a:pt x="3516363" y="55372"/>
                  </a:lnTo>
                  <a:lnTo>
                    <a:pt x="3514966" y="55372"/>
                  </a:lnTo>
                  <a:lnTo>
                    <a:pt x="3510140" y="54990"/>
                  </a:lnTo>
                  <a:lnTo>
                    <a:pt x="3501885" y="54356"/>
                  </a:lnTo>
                  <a:lnTo>
                    <a:pt x="3491358" y="50095"/>
                  </a:lnTo>
                  <a:lnTo>
                    <a:pt x="3476151" y="47037"/>
                  </a:lnTo>
                  <a:lnTo>
                    <a:pt x="3456254" y="45194"/>
                  </a:lnTo>
                  <a:lnTo>
                    <a:pt x="3431654" y="44576"/>
                  </a:lnTo>
                  <a:lnTo>
                    <a:pt x="3425304" y="44576"/>
                  </a:lnTo>
                  <a:lnTo>
                    <a:pt x="3417811" y="44831"/>
                  </a:lnTo>
                  <a:lnTo>
                    <a:pt x="3408921" y="45085"/>
                  </a:lnTo>
                  <a:lnTo>
                    <a:pt x="3400031" y="45465"/>
                  </a:lnTo>
                  <a:lnTo>
                    <a:pt x="3395078" y="45974"/>
                  </a:lnTo>
                  <a:lnTo>
                    <a:pt x="3394062" y="46482"/>
                  </a:lnTo>
                  <a:lnTo>
                    <a:pt x="3392919" y="46862"/>
                  </a:lnTo>
                  <a:lnTo>
                    <a:pt x="3385456" y="94614"/>
                  </a:lnTo>
                  <a:lnTo>
                    <a:pt x="3383902" y="112902"/>
                  </a:lnTo>
                  <a:lnTo>
                    <a:pt x="3383902" y="119252"/>
                  </a:lnTo>
                  <a:lnTo>
                    <a:pt x="3384918" y="125222"/>
                  </a:lnTo>
                  <a:lnTo>
                    <a:pt x="3386823" y="130810"/>
                  </a:lnTo>
                  <a:lnTo>
                    <a:pt x="3388855" y="136398"/>
                  </a:lnTo>
                  <a:lnTo>
                    <a:pt x="3389998" y="140588"/>
                  </a:lnTo>
                  <a:lnTo>
                    <a:pt x="3390252" y="143383"/>
                  </a:lnTo>
                  <a:lnTo>
                    <a:pt x="3390506" y="146176"/>
                  </a:lnTo>
                  <a:lnTo>
                    <a:pt x="3392538" y="147574"/>
                  </a:lnTo>
                  <a:lnTo>
                    <a:pt x="3396221" y="147574"/>
                  </a:lnTo>
                  <a:lnTo>
                    <a:pt x="3399777" y="147574"/>
                  </a:lnTo>
                  <a:lnTo>
                    <a:pt x="3402698" y="147574"/>
                  </a:lnTo>
                  <a:lnTo>
                    <a:pt x="3405238" y="148716"/>
                  </a:lnTo>
                  <a:lnTo>
                    <a:pt x="3407270" y="150749"/>
                  </a:lnTo>
                  <a:lnTo>
                    <a:pt x="3407270" y="150495"/>
                  </a:lnTo>
                  <a:lnTo>
                    <a:pt x="3407778" y="150622"/>
                  </a:lnTo>
                  <a:lnTo>
                    <a:pt x="3408667" y="151129"/>
                  </a:lnTo>
                  <a:lnTo>
                    <a:pt x="3409556" y="151764"/>
                  </a:lnTo>
                  <a:lnTo>
                    <a:pt x="3410953" y="152019"/>
                  </a:lnTo>
                  <a:lnTo>
                    <a:pt x="3412858" y="152019"/>
                  </a:lnTo>
                  <a:lnTo>
                    <a:pt x="3415779" y="152019"/>
                  </a:lnTo>
                  <a:lnTo>
                    <a:pt x="3420224" y="151764"/>
                  </a:lnTo>
                  <a:lnTo>
                    <a:pt x="3426066" y="151129"/>
                  </a:lnTo>
                  <a:lnTo>
                    <a:pt x="3431908" y="150622"/>
                  </a:lnTo>
                  <a:lnTo>
                    <a:pt x="3436226" y="150240"/>
                  </a:lnTo>
                  <a:lnTo>
                    <a:pt x="3438893" y="150240"/>
                  </a:lnTo>
                  <a:lnTo>
                    <a:pt x="3439782" y="150240"/>
                  </a:lnTo>
                  <a:lnTo>
                    <a:pt x="3441179" y="150367"/>
                  </a:lnTo>
                  <a:lnTo>
                    <a:pt x="3443084" y="150749"/>
                  </a:lnTo>
                  <a:lnTo>
                    <a:pt x="3444989" y="151002"/>
                  </a:lnTo>
                  <a:lnTo>
                    <a:pt x="3446386" y="151129"/>
                  </a:lnTo>
                  <a:lnTo>
                    <a:pt x="3447275" y="151129"/>
                  </a:lnTo>
                  <a:lnTo>
                    <a:pt x="3450450" y="151129"/>
                  </a:lnTo>
                  <a:lnTo>
                    <a:pt x="3453371" y="150113"/>
                  </a:lnTo>
                  <a:lnTo>
                    <a:pt x="3455911" y="148082"/>
                  </a:lnTo>
                  <a:lnTo>
                    <a:pt x="3468230" y="149225"/>
                  </a:lnTo>
                  <a:lnTo>
                    <a:pt x="3471325" y="148296"/>
                  </a:lnTo>
                  <a:lnTo>
                    <a:pt x="3477183" y="147415"/>
                  </a:lnTo>
                  <a:lnTo>
                    <a:pt x="3485803" y="146581"/>
                  </a:lnTo>
                  <a:lnTo>
                    <a:pt x="3497186" y="145796"/>
                  </a:lnTo>
                  <a:lnTo>
                    <a:pt x="3498456" y="149225"/>
                  </a:lnTo>
                  <a:lnTo>
                    <a:pt x="3499091" y="152146"/>
                  </a:lnTo>
                  <a:lnTo>
                    <a:pt x="3499091" y="154304"/>
                  </a:lnTo>
                  <a:lnTo>
                    <a:pt x="3499091" y="155575"/>
                  </a:lnTo>
                  <a:lnTo>
                    <a:pt x="3498837" y="157479"/>
                  </a:lnTo>
                  <a:lnTo>
                    <a:pt x="3498583" y="160020"/>
                  </a:lnTo>
                  <a:lnTo>
                    <a:pt x="3498329" y="162560"/>
                  </a:lnTo>
                  <a:lnTo>
                    <a:pt x="3498202" y="164591"/>
                  </a:lnTo>
                  <a:lnTo>
                    <a:pt x="3498202" y="165988"/>
                  </a:lnTo>
                  <a:lnTo>
                    <a:pt x="3498202" y="167766"/>
                  </a:lnTo>
                  <a:lnTo>
                    <a:pt x="3498329" y="169290"/>
                  </a:lnTo>
                  <a:lnTo>
                    <a:pt x="3498583" y="170561"/>
                  </a:lnTo>
                  <a:lnTo>
                    <a:pt x="3495656" y="176801"/>
                  </a:lnTo>
                  <a:lnTo>
                    <a:pt x="3491074" y="181244"/>
                  </a:lnTo>
                  <a:lnTo>
                    <a:pt x="3484849" y="183901"/>
                  </a:lnTo>
                  <a:lnTo>
                    <a:pt x="3476993" y="184785"/>
                  </a:lnTo>
                  <a:lnTo>
                    <a:pt x="3473945" y="184785"/>
                  </a:lnTo>
                  <a:lnTo>
                    <a:pt x="3469500" y="183769"/>
                  </a:lnTo>
                  <a:lnTo>
                    <a:pt x="3463658" y="181610"/>
                  </a:lnTo>
                  <a:lnTo>
                    <a:pt x="3457816" y="179577"/>
                  </a:lnTo>
                  <a:lnTo>
                    <a:pt x="3452101" y="178562"/>
                  </a:lnTo>
                  <a:lnTo>
                    <a:pt x="3446513" y="178562"/>
                  </a:lnTo>
                  <a:lnTo>
                    <a:pt x="3433559" y="178942"/>
                  </a:lnTo>
                  <a:lnTo>
                    <a:pt x="3430003" y="178942"/>
                  </a:lnTo>
                  <a:lnTo>
                    <a:pt x="3424161" y="178562"/>
                  </a:lnTo>
                  <a:lnTo>
                    <a:pt x="3416160" y="177926"/>
                  </a:lnTo>
                  <a:lnTo>
                    <a:pt x="3408159" y="177164"/>
                  </a:lnTo>
                  <a:lnTo>
                    <a:pt x="3401809" y="176784"/>
                  </a:lnTo>
                  <a:lnTo>
                    <a:pt x="3397110" y="176784"/>
                  </a:lnTo>
                  <a:lnTo>
                    <a:pt x="3392157" y="176784"/>
                  </a:lnTo>
                  <a:lnTo>
                    <a:pt x="3389363" y="178562"/>
                  </a:lnTo>
                  <a:lnTo>
                    <a:pt x="3387458" y="180086"/>
                  </a:lnTo>
                  <a:lnTo>
                    <a:pt x="3386442" y="181356"/>
                  </a:lnTo>
                  <a:lnTo>
                    <a:pt x="3385426" y="182625"/>
                  </a:lnTo>
                  <a:lnTo>
                    <a:pt x="3380346" y="224154"/>
                  </a:lnTo>
                  <a:lnTo>
                    <a:pt x="3380443" y="230512"/>
                  </a:lnTo>
                  <a:lnTo>
                    <a:pt x="3380743" y="238156"/>
                  </a:lnTo>
                  <a:lnTo>
                    <a:pt x="3381257" y="247086"/>
                  </a:lnTo>
                  <a:lnTo>
                    <a:pt x="3381997" y="257301"/>
                  </a:lnTo>
                  <a:lnTo>
                    <a:pt x="3382804" y="267495"/>
                  </a:lnTo>
                  <a:lnTo>
                    <a:pt x="3383505" y="276367"/>
                  </a:lnTo>
                  <a:lnTo>
                    <a:pt x="3384086" y="283930"/>
                  </a:lnTo>
                  <a:lnTo>
                    <a:pt x="3384537" y="290195"/>
                  </a:lnTo>
                  <a:lnTo>
                    <a:pt x="3385045" y="297561"/>
                  </a:lnTo>
                  <a:lnTo>
                    <a:pt x="3385172" y="301244"/>
                  </a:lnTo>
                  <a:lnTo>
                    <a:pt x="3384918" y="300989"/>
                  </a:lnTo>
                  <a:lnTo>
                    <a:pt x="3384664" y="300863"/>
                  </a:lnTo>
                  <a:lnTo>
                    <a:pt x="3389871" y="303022"/>
                  </a:lnTo>
                  <a:lnTo>
                    <a:pt x="3398634" y="303402"/>
                  </a:lnTo>
                  <a:lnTo>
                    <a:pt x="3450069" y="300354"/>
                  </a:lnTo>
                  <a:lnTo>
                    <a:pt x="3457054" y="301116"/>
                  </a:lnTo>
                  <a:lnTo>
                    <a:pt x="3457943" y="301116"/>
                  </a:lnTo>
                  <a:lnTo>
                    <a:pt x="3460229" y="301116"/>
                  </a:lnTo>
                  <a:lnTo>
                    <a:pt x="3463785" y="301116"/>
                  </a:lnTo>
                  <a:lnTo>
                    <a:pt x="3473996" y="300662"/>
                  </a:lnTo>
                  <a:lnTo>
                    <a:pt x="3486327" y="299291"/>
                  </a:lnTo>
                  <a:lnTo>
                    <a:pt x="3500754" y="296991"/>
                  </a:lnTo>
                  <a:lnTo>
                    <a:pt x="3517252" y="293750"/>
                  </a:lnTo>
                  <a:lnTo>
                    <a:pt x="3522078" y="291211"/>
                  </a:lnTo>
                  <a:lnTo>
                    <a:pt x="3525507" y="289940"/>
                  </a:lnTo>
                  <a:lnTo>
                    <a:pt x="3527920" y="289940"/>
                  </a:lnTo>
                  <a:lnTo>
                    <a:pt x="3532746" y="289940"/>
                  </a:lnTo>
                  <a:lnTo>
                    <a:pt x="3535286" y="292988"/>
                  </a:lnTo>
                  <a:lnTo>
                    <a:pt x="3535286" y="299212"/>
                  </a:lnTo>
                  <a:lnTo>
                    <a:pt x="3533000" y="307848"/>
                  </a:lnTo>
                  <a:lnTo>
                    <a:pt x="3533381" y="316229"/>
                  </a:lnTo>
                  <a:lnTo>
                    <a:pt x="3533381" y="322579"/>
                  </a:lnTo>
                  <a:lnTo>
                    <a:pt x="3531603" y="326644"/>
                  </a:lnTo>
                  <a:lnTo>
                    <a:pt x="3528047" y="328549"/>
                  </a:lnTo>
                  <a:lnTo>
                    <a:pt x="3524364" y="330326"/>
                  </a:lnTo>
                  <a:lnTo>
                    <a:pt x="3518268" y="331215"/>
                  </a:lnTo>
                  <a:lnTo>
                    <a:pt x="3509886" y="331215"/>
                  </a:lnTo>
                  <a:lnTo>
                    <a:pt x="3473391" y="328372"/>
                  </a:lnTo>
                  <a:lnTo>
                    <a:pt x="3463928" y="327263"/>
                  </a:lnTo>
                  <a:lnTo>
                    <a:pt x="3454583" y="326606"/>
                  </a:lnTo>
                  <a:lnTo>
                    <a:pt x="3445370" y="326389"/>
                  </a:lnTo>
                  <a:lnTo>
                    <a:pt x="3390633" y="327278"/>
                  </a:lnTo>
                  <a:lnTo>
                    <a:pt x="3381743" y="327278"/>
                  </a:lnTo>
                  <a:lnTo>
                    <a:pt x="3380600" y="326516"/>
                  </a:lnTo>
                  <a:lnTo>
                    <a:pt x="3379711" y="326009"/>
                  </a:lnTo>
                  <a:lnTo>
                    <a:pt x="3379076" y="325627"/>
                  </a:lnTo>
                  <a:lnTo>
                    <a:pt x="3378949" y="325374"/>
                  </a:lnTo>
                  <a:lnTo>
                    <a:pt x="3378187" y="326389"/>
                  </a:lnTo>
                  <a:lnTo>
                    <a:pt x="3377298" y="327278"/>
                  </a:lnTo>
                  <a:lnTo>
                    <a:pt x="3375774" y="327406"/>
                  </a:lnTo>
                  <a:lnTo>
                    <a:pt x="3373615" y="327025"/>
                  </a:lnTo>
                  <a:lnTo>
                    <a:pt x="3371329" y="326516"/>
                  </a:lnTo>
                  <a:lnTo>
                    <a:pt x="3370186" y="326389"/>
                  </a:lnTo>
                  <a:lnTo>
                    <a:pt x="3369297" y="326389"/>
                  </a:lnTo>
                  <a:lnTo>
                    <a:pt x="3368154" y="327151"/>
                  </a:lnTo>
                  <a:lnTo>
                    <a:pt x="3366503" y="328802"/>
                  </a:lnTo>
                  <a:lnTo>
                    <a:pt x="3362820" y="329311"/>
                  </a:lnTo>
                  <a:lnTo>
                    <a:pt x="3359899" y="330708"/>
                  </a:lnTo>
                  <a:lnTo>
                    <a:pt x="3357486" y="333248"/>
                  </a:lnTo>
                  <a:lnTo>
                    <a:pt x="3353803" y="333248"/>
                  </a:lnTo>
                  <a:lnTo>
                    <a:pt x="3349866" y="333248"/>
                  </a:lnTo>
                  <a:lnTo>
                    <a:pt x="3346310" y="330708"/>
                  </a:lnTo>
                  <a:lnTo>
                    <a:pt x="3343262" y="325500"/>
                  </a:lnTo>
                  <a:lnTo>
                    <a:pt x="3344659" y="322707"/>
                  </a:lnTo>
                  <a:lnTo>
                    <a:pt x="3345421" y="321056"/>
                  </a:lnTo>
                  <a:lnTo>
                    <a:pt x="3345421" y="320801"/>
                  </a:lnTo>
                  <a:lnTo>
                    <a:pt x="3344913" y="317119"/>
                  </a:lnTo>
                  <a:lnTo>
                    <a:pt x="3344913" y="314706"/>
                  </a:lnTo>
                  <a:lnTo>
                    <a:pt x="3345167" y="313436"/>
                  </a:lnTo>
                  <a:lnTo>
                    <a:pt x="3345675" y="313309"/>
                  </a:lnTo>
                  <a:lnTo>
                    <a:pt x="3345675" y="312927"/>
                  </a:lnTo>
                  <a:lnTo>
                    <a:pt x="3345421" y="312292"/>
                  </a:lnTo>
                  <a:lnTo>
                    <a:pt x="3345421" y="311403"/>
                  </a:lnTo>
                  <a:lnTo>
                    <a:pt x="3345421" y="310007"/>
                  </a:lnTo>
                  <a:lnTo>
                    <a:pt x="3345421" y="308863"/>
                  </a:lnTo>
                  <a:lnTo>
                    <a:pt x="3345675" y="306704"/>
                  </a:lnTo>
                  <a:lnTo>
                    <a:pt x="3346056" y="303149"/>
                  </a:lnTo>
                  <a:lnTo>
                    <a:pt x="3347963" y="284650"/>
                  </a:lnTo>
                  <a:lnTo>
                    <a:pt x="3349310" y="265938"/>
                  </a:lnTo>
                  <a:lnTo>
                    <a:pt x="3350110" y="247034"/>
                  </a:lnTo>
                  <a:lnTo>
                    <a:pt x="3350374" y="227964"/>
                  </a:lnTo>
                  <a:lnTo>
                    <a:pt x="3349993" y="183769"/>
                  </a:lnTo>
                  <a:lnTo>
                    <a:pt x="3350882" y="152908"/>
                  </a:lnTo>
                  <a:lnTo>
                    <a:pt x="3350882" y="142239"/>
                  </a:lnTo>
                  <a:lnTo>
                    <a:pt x="3351263" y="84200"/>
                  </a:lnTo>
                  <a:lnTo>
                    <a:pt x="3351189" y="74177"/>
                  </a:lnTo>
                  <a:lnTo>
                    <a:pt x="3350961" y="64881"/>
                  </a:lnTo>
                  <a:lnTo>
                    <a:pt x="3350566" y="56322"/>
                  </a:lnTo>
                  <a:lnTo>
                    <a:pt x="3349993" y="48513"/>
                  </a:lnTo>
                  <a:lnTo>
                    <a:pt x="3347453" y="39750"/>
                  </a:lnTo>
                  <a:lnTo>
                    <a:pt x="3346183" y="34036"/>
                  </a:lnTo>
                  <a:lnTo>
                    <a:pt x="3346183" y="31496"/>
                  </a:lnTo>
                  <a:lnTo>
                    <a:pt x="3346183" y="28448"/>
                  </a:lnTo>
                  <a:lnTo>
                    <a:pt x="3347326" y="26162"/>
                  </a:lnTo>
                  <a:lnTo>
                    <a:pt x="3349612" y="24637"/>
                  </a:lnTo>
                  <a:lnTo>
                    <a:pt x="3352025" y="23113"/>
                  </a:lnTo>
                  <a:lnTo>
                    <a:pt x="3358121" y="21082"/>
                  </a:lnTo>
                  <a:lnTo>
                    <a:pt x="3368027" y="18414"/>
                  </a:lnTo>
                  <a:lnTo>
                    <a:pt x="3369805" y="14732"/>
                  </a:lnTo>
                  <a:close/>
                </a:path>
                <a:path w="5447665" h="347344">
                  <a:moveTo>
                    <a:pt x="900925" y="14732"/>
                  </a:moveTo>
                  <a:lnTo>
                    <a:pt x="907910" y="16637"/>
                  </a:lnTo>
                  <a:lnTo>
                    <a:pt x="909942" y="15875"/>
                  </a:lnTo>
                  <a:lnTo>
                    <a:pt x="915022" y="15875"/>
                  </a:lnTo>
                  <a:lnTo>
                    <a:pt x="919848" y="17145"/>
                  </a:lnTo>
                  <a:lnTo>
                    <a:pt x="924420" y="19812"/>
                  </a:lnTo>
                  <a:lnTo>
                    <a:pt x="925055" y="19812"/>
                  </a:lnTo>
                  <a:lnTo>
                    <a:pt x="927849" y="20192"/>
                  </a:lnTo>
                  <a:lnTo>
                    <a:pt x="932802" y="20700"/>
                  </a:lnTo>
                  <a:lnTo>
                    <a:pt x="937882" y="21336"/>
                  </a:lnTo>
                  <a:lnTo>
                    <a:pt x="943851" y="21589"/>
                  </a:lnTo>
                  <a:lnTo>
                    <a:pt x="950582" y="21589"/>
                  </a:lnTo>
                  <a:lnTo>
                    <a:pt x="997064" y="20827"/>
                  </a:lnTo>
                  <a:lnTo>
                    <a:pt x="1015098" y="21589"/>
                  </a:lnTo>
                  <a:lnTo>
                    <a:pt x="1019035" y="21589"/>
                  </a:lnTo>
                  <a:lnTo>
                    <a:pt x="1025004" y="21082"/>
                  </a:lnTo>
                  <a:lnTo>
                    <a:pt x="1032878" y="20065"/>
                  </a:lnTo>
                  <a:lnTo>
                    <a:pt x="1040752" y="19050"/>
                  </a:lnTo>
                  <a:lnTo>
                    <a:pt x="1047229" y="18541"/>
                  </a:lnTo>
                  <a:lnTo>
                    <a:pt x="1052309" y="18541"/>
                  </a:lnTo>
                  <a:lnTo>
                    <a:pt x="1063231" y="18541"/>
                  </a:lnTo>
                  <a:lnTo>
                    <a:pt x="1068819" y="22098"/>
                  </a:lnTo>
                  <a:lnTo>
                    <a:pt x="1068819" y="29083"/>
                  </a:lnTo>
                  <a:lnTo>
                    <a:pt x="1068819" y="29463"/>
                  </a:lnTo>
                  <a:lnTo>
                    <a:pt x="1060183" y="52324"/>
                  </a:lnTo>
                  <a:lnTo>
                    <a:pt x="1057008" y="54356"/>
                  </a:lnTo>
                  <a:lnTo>
                    <a:pt x="1052817" y="55372"/>
                  </a:lnTo>
                  <a:lnTo>
                    <a:pt x="1047483" y="55372"/>
                  </a:lnTo>
                  <a:lnTo>
                    <a:pt x="1046086" y="55372"/>
                  </a:lnTo>
                  <a:lnTo>
                    <a:pt x="1041260" y="54990"/>
                  </a:lnTo>
                  <a:lnTo>
                    <a:pt x="1033005" y="54356"/>
                  </a:lnTo>
                  <a:lnTo>
                    <a:pt x="1022478" y="50095"/>
                  </a:lnTo>
                  <a:lnTo>
                    <a:pt x="1007271" y="47037"/>
                  </a:lnTo>
                  <a:lnTo>
                    <a:pt x="987374" y="45194"/>
                  </a:lnTo>
                  <a:lnTo>
                    <a:pt x="962774" y="44576"/>
                  </a:lnTo>
                  <a:lnTo>
                    <a:pt x="956424" y="44576"/>
                  </a:lnTo>
                  <a:lnTo>
                    <a:pt x="948931" y="44831"/>
                  </a:lnTo>
                  <a:lnTo>
                    <a:pt x="940041" y="45085"/>
                  </a:lnTo>
                  <a:lnTo>
                    <a:pt x="931151" y="45465"/>
                  </a:lnTo>
                  <a:lnTo>
                    <a:pt x="926198" y="45974"/>
                  </a:lnTo>
                  <a:lnTo>
                    <a:pt x="925182" y="46482"/>
                  </a:lnTo>
                  <a:lnTo>
                    <a:pt x="924039" y="46862"/>
                  </a:lnTo>
                  <a:lnTo>
                    <a:pt x="916576" y="94614"/>
                  </a:lnTo>
                  <a:lnTo>
                    <a:pt x="915022" y="112902"/>
                  </a:lnTo>
                  <a:lnTo>
                    <a:pt x="915022" y="119252"/>
                  </a:lnTo>
                  <a:lnTo>
                    <a:pt x="916038" y="125222"/>
                  </a:lnTo>
                  <a:lnTo>
                    <a:pt x="917943" y="130810"/>
                  </a:lnTo>
                  <a:lnTo>
                    <a:pt x="919975" y="136398"/>
                  </a:lnTo>
                  <a:lnTo>
                    <a:pt x="921118" y="140588"/>
                  </a:lnTo>
                  <a:lnTo>
                    <a:pt x="921372" y="143383"/>
                  </a:lnTo>
                  <a:lnTo>
                    <a:pt x="921626" y="146176"/>
                  </a:lnTo>
                  <a:lnTo>
                    <a:pt x="923658" y="147574"/>
                  </a:lnTo>
                  <a:lnTo>
                    <a:pt x="927341" y="147574"/>
                  </a:lnTo>
                  <a:lnTo>
                    <a:pt x="930897" y="147574"/>
                  </a:lnTo>
                  <a:lnTo>
                    <a:pt x="933818" y="147574"/>
                  </a:lnTo>
                  <a:lnTo>
                    <a:pt x="936358" y="148716"/>
                  </a:lnTo>
                  <a:lnTo>
                    <a:pt x="938390" y="150749"/>
                  </a:lnTo>
                  <a:lnTo>
                    <a:pt x="938390" y="150495"/>
                  </a:lnTo>
                  <a:lnTo>
                    <a:pt x="938898" y="150622"/>
                  </a:lnTo>
                  <a:lnTo>
                    <a:pt x="939787" y="151129"/>
                  </a:lnTo>
                  <a:lnTo>
                    <a:pt x="940676" y="151764"/>
                  </a:lnTo>
                  <a:lnTo>
                    <a:pt x="942073" y="152019"/>
                  </a:lnTo>
                  <a:lnTo>
                    <a:pt x="943978" y="152019"/>
                  </a:lnTo>
                  <a:lnTo>
                    <a:pt x="946899" y="152019"/>
                  </a:lnTo>
                  <a:lnTo>
                    <a:pt x="951344" y="151764"/>
                  </a:lnTo>
                  <a:lnTo>
                    <a:pt x="957186" y="151129"/>
                  </a:lnTo>
                  <a:lnTo>
                    <a:pt x="963028" y="150622"/>
                  </a:lnTo>
                  <a:lnTo>
                    <a:pt x="967346" y="150240"/>
                  </a:lnTo>
                  <a:lnTo>
                    <a:pt x="970013" y="150240"/>
                  </a:lnTo>
                  <a:lnTo>
                    <a:pt x="970902" y="150240"/>
                  </a:lnTo>
                  <a:lnTo>
                    <a:pt x="972299" y="150367"/>
                  </a:lnTo>
                  <a:lnTo>
                    <a:pt x="974204" y="150749"/>
                  </a:lnTo>
                  <a:lnTo>
                    <a:pt x="976109" y="151002"/>
                  </a:lnTo>
                  <a:lnTo>
                    <a:pt x="977506" y="151129"/>
                  </a:lnTo>
                  <a:lnTo>
                    <a:pt x="978395" y="151129"/>
                  </a:lnTo>
                  <a:lnTo>
                    <a:pt x="981570" y="151129"/>
                  </a:lnTo>
                  <a:lnTo>
                    <a:pt x="984491" y="150113"/>
                  </a:lnTo>
                  <a:lnTo>
                    <a:pt x="987031" y="148082"/>
                  </a:lnTo>
                  <a:lnTo>
                    <a:pt x="999350" y="149225"/>
                  </a:lnTo>
                  <a:lnTo>
                    <a:pt x="1002445" y="148296"/>
                  </a:lnTo>
                  <a:lnTo>
                    <a:pt x="1008303" y="147415"/>
                  </a:lnTo>
                  <a:lnTo>
                    <a:pt x="1016923" y="146581"/>
                  </a:lnTo>
                  <a:lnTo>
                    <a:pt x="1028306" y="145796"/>
                  </a:lnTo>
                  <a:lnTo>
                    <a:pt x="1029576" y="149225"/>
                  </a:lnTo>
                  <a:lnTo>
                    <a:pt x="1030211" y="152146"/>
                  </a:lnTo>
                  <a:lnTo>
                    <a:pt x="1030211" y="154304"/>
                  </a:lnTo>
                  <a:lnTo>
                    <a:pt x="1030211" y="155575"/>
                  </a:lnTo>
                  <a:lnTo>
                    <a:pt x="1029957" y="157479"/>
                  </a:lnTo>
                  <a:lnTo>
                    <a:pt x="1029703" y="160020"/>
                  </a:lnTo>
                  <a:lnTo>
                    <a:pt x="1029449" y="162560"/>
                  </a:lnTo>
                  <a:lnTo>
                    <a:pt x="1029322" y="164591"/>
                  </a:lnTo>
                  <a:lnTo>
                    <a:pt x="1029322" y="165988"/>
                  </a:lnTo>
                  <a:lnTo>
                    <a:pt x="1029322" y="167766"/>
                  </a:lnTo>
                  <a:lnTo>
                    <a:pt x="1029449" y="169290"/>
                  </a:lnTo>
                  <a:lnTo>
                    <a:pt x="1029703" y="170561"/>
                  </a:lnTo>
                  <a:lnTo>
                    <a:pt x="1026776" y="176801"/>
                  </a:lnTo>
                  <a:lnTo>
                    <a:pt x="1022194" y="181244"/>
                  </a:lnTo>
                  <a:lnTo>
                    <a:pt x="1015969" y="183901"/>
                  </a:lnTo>
                  <a:lnTo>
                    <a:pt x="1008113" y="184785"/>
                  </a:lnTo>
                  <a:lnTo>
                    <a:pt x="1005065" y="184785"/>
                  </a:lnTo>
                  <a:lnTo>
                    <a:pt x="1000620" y="183769"/>
                  </a:lnTo>
                  <a:lnTo>
                    <a:pt x="994778" y="181610"/>
                  </a:lnTo>
                  <a:lnTo>
                    <a:pt x="988936" y="179577"/>
                  </a:lnTo>
                  <a:lnTo>
                    <a:pt x="983221" y="178562"/>
                  </a:lnTo>
                  <a:lnTo>
                    <a:pt x="977633" y="178562"/>
                  </a:lnTo>
                  <a:lnTo>
                    <a:pt x="964679" y="178942"/>
                  </a:lnTo>
                  <a:lnTo>
                    <a:pt x="961123" y="178942"/>
                  </a:lnTo>
                  <a:lnTo>
                    <a:pt x="955281" y="178562"/>
                  </a:lnTo>
                  <a:lnTo>
                    <a:pt x="947280" y="177926"/>
                  </a:lnTo>
                  <a:lnTo>
                    <a:pt x="939279" y="177164"/>
                  </a:lnTo>
                  <a:lnTo>
                    <a:pt x="932929" y="176784"/>
                  </a:lnTo>
                  <a:lnTo>
                    <a:pt x="928230" y="176784"/>
                  </a:lnTo>
                  <a:lnTo>
                    <a:pt x="923277" y="176784"/>
                  </a:lnTo>
                  <a:lnTo>
                    <a:pt x="920483" y="178562"/>
                  </a:lnTo>
                  <a:lnTo>
                    <a:pt x="918578" y="180086"/>
                  </a:lnTo>
                  <a:lnTo>
                    <a:pt x="917562" y="181356"/>
                  </a:lnTo>
                  <a:lnTo>
                    <a:pt x="916546" y="182625"/>
                  </a:lnTo>
                  <a:lnTo>
                    <a:pt x="911466" y="224154"/>
                  </a:lnTo>
                  <a:lnTo>
                    <a:pt x="911563" y="230512"/>
                  </a:lnTo>
                  <a:lnTo>
                    <a:pt x="911863" y="238156"/>
                  </a:lnTo>
                  <a:lnTo>
                    <a:pt x="912377" y="247086"/>
                  </a:lnTo>
                  <a:lnTo>
                    <a:pt x="913117" y="257301"/>
                  </a:lnTo>
                  <a:lnTo>
                    <a:pt x="913924" y="267495"/>
                  </a:lnTo>
                  <a:lnTo>
                    <a:pt x="914625" y="276367"/>
                  </a:lnTo>
                  <a:lnTo>
                    <a:pt x="915206" y="283930"/>
                  </a:lnTo>
                  <a:lnTo>
                    <a:pt x="915657" y="290195"/>
                  </a:lnTo>
                  <a:lnTo>
                    <a:pt x="916165" y="297561"/>
                  </a:lnTo>
                  <a:lnTo>
                    <a:pt x="916292" y="301244"/>
                  </a:lnTo>
                  <a:lnTo>
                    <a:pt x="916038" y="300989"/>
                  </a:lnTo>
                  <a:lnTo>
                    <a:pt x="915784" y="300863"/>
                  </a:lnTo>
                  <a:lnTo>
                    <a:pt x="920991" y="303022"/>
                  </a:lnTo>
                  <a:lnTo>
                    <a:pt x="929754" y="303402"/>
                  </a:lnTo>
                  <a:lnTo>
                    <a:pt x="981189" y="300354"/>
                  </a:lnTo>
                  <a:lnTo>
                    <a:pt x="988174" y="301116"/>
                  </a:lnTo>
                  <a:lnTo>
                    <a:pt x="989063" y="301116"/>
                  </a:lnTo>
                  <a:lnTo>
                    <a:pt x="991349" y="301116"/>
                  </a:lnTo>
                  <a:lnTo>
                    <a:pt x="994905" y="301116"/>
                  </a:lnTo>
                  <a:lnTo>
                    <a:pt x="1005116" y="300662"/>
                  </a:lnTo>
                  <a:lnTo>
                    <a:pt x="1017447" y="299291"/>
                  </a:lnTo>
                  <a:lnTo>
                    <a:pt x="1031874" y="296991"/>
                  </a:lnTo>
                  <a:lnTo>
                    <a:pt x="1048372" y="293750"/>
                  </a:lnTo>
                  <a:lnTo>
                    <a:pt x="1053198" y="291211"/>
                  </a:lnTo>
                  <a:lnTo>
                    <a:pt x="1056627" y="289940"/>
                  </a:lnTo>
                  <a:lnTo>
                    <a:pt x="1059040" y="289940"/>
                  </a:lnTo>
                  <a:lnTo>
                    <a:pt x="1063866" y="289940"/>
                  </a:lnTo>
                  <a:lnTo>
                    <a:pt x="1066406" y="292988"/>
                  </a:lnTo>
                  <a:lnTo>
                    <a:pt x="1066406" y="299212"/>
                  </a:lnTo>
                  <a:lnTo>
                    <a:pt x="1064120" y="307848"/>
                  </a:lnTo>
                  <a:lnTo>
                    <a:pt x="1064501" y="316229"/>
                  </a:lnTo>
                  <a:lnTo>
                    <a:pt x="1064501" y="322579"/>
                  </a:lnTo>
                  <a:lnTo>
                    <a:pt x="1062723" y="326644"/>
                  </a:lnTo>
                  <a:lnTo>
                    <a:pt x="1059167" y="328549"/>
                  </a:lnTo>
                  <a:lnTo>
                    <a:pt x="1055484" y="330326"/>
                  </a:lnTo>
                  <a:lnTo>
                    <a:pt x="1049388" y="331215"/>
                  </a:lnTo>
                  <a:lnTo>
                    <a:pt x="1041006" y="331215"/>
                  </a:lnTo>
                  <a:lnTo>
                    <a:pt x="1004511" y="328372"/>
                  </a:lnTo>
                  <a:lnTo>
                    <a:pt x="995048" y="327263"/>
                  </a:lnTo>
                  <a:lnTo>
                    <a:pt x="985703" y="326606"/>
                  </a:lnTo>
                  <a:lnTo>
                    <a:pt x="976490" y="326389"/>
                  </a:lnTo>
                  <a:lnTo>
                    <a:pt x="921753" y="327278"/>
                  </a:lnTo>
                  <a:lnTo>
                    <a:pt x="912863" y="327278"/>
                  </a:lnTo>
                  <a:lnTo>
                    <a:pt x="911720" y="326516"/>
                  </a:lnTo>
                  <a:lnTo>
                    <a:pt x="910831" y="326009"/>
                  </a:lnTo>
                  <a:lnTo>
                    <a:pt x="910196" y="325627"/>
                  </a:lnTo>
                  <a:lnTo>
                    <a:pt x="910069" y="325374"/>
                  </a:lnTo>
                  <a:lnTo>
                    <a:pt x="909307" y="326389"/>
                  </a:lnTo>
                  <a:lnTo>
                    <a:pt x="908418" y="327278"/>
                  </a:lnTo>
                  <a:lnTo>
                    <a:pt x="906894" y="327406"/>
                  </a:lnTo>
                  <a:lnTo>
                    <a:pt x="904735" y="327025"/>
                  </a:lnTo>
                  <a:lnTo>
                    <a:pt x="902449" y="326516"/>
                  </a:lnTo>
                  <a:lnTo>
                    <a:pt x="901306" y="326389"/>
                  </a:lnTo>
                  <a:lnTo>
                    <a:pt x="900417" y="326389"/>
                  </a:lnTo>
                  <a:lnTo>
                    <a:pt x="899274" y="327151"/>
                  </a:lnTo>
                  <a:lnTo>
                    <a:pt x="897623" y="328802"/>
                  </a:lnTo>
                  <a:lnTo>
                    <a:pt x="893940" y="329311"/>
                  </a:lnTo>
                  <a:lnTo>
                    <a:pt x="891019" y="330708"/>
                  </a:lnTo>
                  <a:lnTo>
                    <a:pt x="888606" y="333248"/>
                  </a:lnTo>
                  <a:lnTo>
                    <a:pt x="884923" y="333248"/>
                  </a:lnTo>
                  <a:lnTo>
                    <a:pt x="880986" y="333248"/>
                  </a:lnTo>
                  <a:lnTo>
                    <a:pt x="877430" y="330708"/>
                  </a:lnTo>
                  <a:lnTo>
                    <a:pt x="874382" y="325500"/>
                  </a:lnTo>
                  <a:lnTo>
                    <a:pt x="875779" y="322707"/>
                  </a:lnTo>
                  <a:lnTo>
                    <a:pt x="876541" y="321056"/>
                  </a:lnTo>
                  <a:lnTo>
                    <a:pt x="876541" y="320801"/>
                  </a:lnTo>
                  <a:lnTo>
                    <a:pt x="876033" y="317119"/>
                  </a:lnTo>
                  <a:lnTo>
                    <a:pt x="876033" y="314706"/>
                  </a:lnTo>
                  <a:lnTo>
                    <a:pt x="876287" y="313436"/>
                  </a:lnTo>
                  <a:lnTo>
                    <a:pt x="876795" y="313309"/>
                  </a:lnTo>
                  <a:lnTo>
                    <a:pt x="876922" y="313309"/>
                  </a:lnTo>
                  <a:lnTo>
                    <a:pt x="876795" y="312927"/>
                  </a:lnTo>
                  <a:lnTo>
                    <a:pt x="876541" y="312292"/>
                  </a:lnTo>
                  <a:lnTo>
                    <a:pt x="876541" y="311403"/>
                  </a:lnTo>
                  <a:lnTo>
                    <a:pt x="876541" y="310007"/>
                  </a:lnTo>
                  <a:lnTo>
                    <a:pt x="876541" y="308863"/>
                  </a:lnTo>
                  <a:lnTo>
                    <a:pt x="876795" y="306704"/>
                  </a:lnTo>
                  <a:lnTo>
                    <a:pt x="877176" y="303149"/>
                  </a:lnTo>
                  <a:lnTo>
                    <a:pt x="879083" y="284650"/>
                  </a:lnTo>
                  <a:lnTo>
                    <a:pt x="880430" y="265938"/>
                  </a:lnTo>
                  <a:lnTo>
                    <a:pt x="881230" y="247034"/>
                  </a:lnTo>
                  <a:lnTo>
                    <a:pt x="881494" y="227964"/>
                  </a:lnTo>
                  <a:lnTo>
                    <a:pt x="881113" y="183769"/>
                  </a:lnTo>
                  <a:lnTo>
                    <a:pt x="882002" y="152908"/>
                  </a:lnTo>
                  <a:lnTo>
                    <a:pt x="882002" y="142239"/>
                  </a:lnTo>
                  <a:lnTo>
                    <a:pt x="882383" y="84200"/>
                  </a:lnTo>
                  <a:lnTo>
                    <a:pt x="882309" y="74177"/>
                  </a:lnTo>
                  <a:lnTo>
                    <a:pt x="882081" y="64881"/>
                  </a:lnTo>
                  <a:lnTo>
                    <a:pt x="881686" y="56322"/>
                  </a:lnTo>
                  <a:lnTo>
                    <a:pt x="881113" y="48513"/>
                  </a:lnTo>
                  <a:lnTo>
                    <a:pt x="878573" y="39750"/>
                  </a:lnTo>
                  <a:lnTo>
                    <a:pt x="877303" y="34036"/>
                  </a:lnTo>
                  <a:lnTo>
                    <a:pt x="877303" y="31496"/>
                  </a:lnTo>
                  <a:lnTo>
                    <a:pt x="877303" y="28448"/>
                  </a:lnTo>
                  <a:lnTo>
                    <a:pt x="878446" y="26162"/>
                  </a:lnTo>
                  <a:lnTo>
                    <a:pt x="880732" y="24637"/>
                  </a:lnTo>
                  <a:lnTo>
                    <a:pt x="883145" y="23113"/>
                  </a:lnTo>
                  <a:lnTo>
                    <a:pt x="889241" y="21082"/>
                  </a:lnTo>
                  <a:lnTo>
                    <a:pt x="899147" y="18414"/>
                  </a:lnTo>
                  <a:lnTo>
                    <a:pt x="900925" y="14732"/>
                  </a:lnTo>
                  <a:close/>
                </a:path>
                <a:path w="5447665" h="347344">
                  <a:moveTo>
                    <a:pt x="3987660" y="14732"/>
                  </a:moveTo>
                  <a:lnTo>
                    <a:pt x="4007853" y="22098"/>
                  </a:lnTo>
                  <a:lnTo>
                    <a:pt x="4009504" y="23495"/>
                  </a:lnTo>
                  <a:lnTo>
                    <a:pt x="4009885" y="23749"/>
                  </a:lnTo>
                  <a:lnTo>
                    <a:pt x="4010266" y="23749"/>
                  </a:lnTo>
                  <a:lnTo>
                    <a:pt x="4012933" y="23495"/>
                  </a:lnTo>
                  <a:lnTo>
                    <a:pt x="4018140" y="22733"/>
                  </a:lnTo>
                  <a:lnTo>
                    <a:pt x="4023220" y="21971"/>
                  </a:lnTo>
                  <a:lnTo>
                    <a:pt x="4028935" y="21589"/>
                  </a:lnTo>
                  <a:lnTo>
                    <a:pt x="4035412" y="21589"/>
                  </a:lnTo>
                  <a:lnTo>
                    <a:pt x="4068940" y="20827"/>
                  </a:lnTo>
                  <a:lnTo>
                    <a:pt x="4074909" y="21589"/>
                  </a:lnTo>
                  <a:lnTo>
                    <a:pt x="4076560" y="21589"/>
                  </a:lnTo>
                  <a:lnTo>
                    <a:pt x="4079100" y="21589"/>
                  </a:lnTo>
                  <a:lnTo>
                    <a:pt x="4083418" y="21209"/>
                  </a:lnTo>
                  <a:lnTo>
                    <a:pt x="4089768" y="20447"/>
                  </a:lnTo>
                  <a:lnTo>
                    <a:pt x="4096118" y="19812"/>
                  </a:lnTo>
                  <a:lnTo>
                    <a:pt x="4101325" y="19431"/>
                  </a:lnTo>
                  <a:lnTo>
                    <a:pt x="4105262" y="19431"/>
                  </a:lnTo>
                  <a:lnTo>
                    <a:pt x="4116819" y="19431"/>
                  </a:lnTo>
                  <a:lnTo>
                    <a:pt x="4124058" y="22351"/>
                  </a:lnTo>
                  <a:lnTo>
                    <a:pt x="4126979" y="28321"/>
                  </a:lnTo>
                  <a:lnTo>
                    <a:pt x="4125963" y="36957"/>
                  </a:lnTo>
                  <a:lnTo>
                    <a:pt x="4123804" y="44323"/>
                  </a:lnTo>
                  <a:lnTo>
                    <a:pt x="4120629" y="50419"/>
                  </a:lnTo>
                  <a:lnTo>
                    <a:pt x="4115676" y="51308"/>
                  </a:lnTo>
                  <a:lnTo>
                    <a:pt x="4113009" y="51815"/>
                  </a:lnTo>
                  <a:lnTo>
                    <a:pt x="4112374" y="51815"/>
                  </a:lnTo>
                  <a:lnTo>
                    <a:pt x="4107040" y="51815"/>
                  </a:lnTo>
                  <a:lnTo>
                    <a:pt x="4100817" y="51435"/>
                  </a:lnTo>
                  <a:lnTo>
                    <a:pt x="4093832" y="50926"/>
                  </a:lnTo>
                  <a:lnTo>
                    <a:pt x="4086720" y="50291"/>
                  </a:lnTo>
                  <a:lnTo>
                    <a:pt x="4082148" y="50037"/>
                  </a:lnTo>
                  <a:lnTo>
                    <a:pt x="4080116" y="50037"/>
                  </a:lnTo>
                  <a:lnTo>
                    <a:pt x="4078719" y="50037"/>
                  </a:lnTo>
                  <a:lnTo>
                    <a:pt x="4076814" y="50164"/>
                  </a:lnTo>
                  <a:lnTo>
                    <a:pt x="4074401" y="50419"/>
                  </a:lnTo>
                  <a:lnTo>
                    <a:pt x="4071162" y="48585"/>
                  </a:lnTo>
                  <a:lnTo>
                    <a:pt x="4065447" y="47275"/>
                  </a:lnTo>
                  <a:lnTo>
                    <a:pt x="4057256" y="46489"/>
                  </a:lnTo>
                  <a:lnTo>
                    <a:pt x="4046588" y="46227"/>
                  </a:lnTo>
                  <a:lnTo>
                    <a:pt x="4009631" y="47878"/>
                  </a:lnTo>
                  <a:lnTo>
                    <a:pt x="4008107" y="47878"/>
                  </a:lnTo>
                  <a:lnTo>
                    <a:pt x="4007853" y="47878"/>
                  </a:lnTo>
                  <a:lnTo>
                    <a:pt x="4008234" y="47625"/>
                  </a:lnTo>
                  <a:lnTo>
                    <a:pt x="4006166" y="56697"/>
                  </a:lnTo>
                  <a:lnTo>
                    <a:pt x="4004360" y="67722"/>
                  </a:lnTo>
                  <a:lnTo>
                    <a:pt x="4000703" y="110775"/>
                  </a:lnTo>
                  <a:lnTo>
                    <a:pt x="3999471" y="148209"/>
                  </a:lnTo>
                  <a:lnTo>
                    <a:pt x="4000868" y="172212"/>
                  </a:lnTo>
                  <a:lnTo>
                    <a:pt x="3997820" y="185927"/>
                  </a:lnTo>
                  <a:lnTo>
                    <a:pt x="3995915" y="211582"/>
                  </a:lnTo>
                  <a:lnTo>
                    <a:pt x="3995915" y="219456"/>
                  </a:lnTo>
                  <a:lnTo>
                    <a:pt x="3998582" y="266573"/>
                  </a:lnTo>
                  <a:lnTo>
                    <a:pt x="3998582" y="270763"/>
                  </a:lnTo>
                  <a:lnTo>
                    <a:pt x="3998328" y="273050"/>
                  </a:lnTo>
                  <a:lnTo>
                    <a:pt x="3997693" y="273431"/>
                  </a:lnTo>
                  <a:lnTo>
                    <a:pt x="3997439" y="273431"/>
                  </a:lnTo>
                  <a:lnTo>
                    <a:pt x="3998201" y="275463"/>
                  </a:lnTo>
                  <a:lnTo>
                    <a:pt x="3999090" y="279273"/>
                  </a:lnTo>
                  <a:lnTo>
                    <a:pt x="3999979" y="285114"/>
                  </a:lnTo>
                  <a:lnTo>
                    <a:pt x="4001503" y="294386"/>
                  </a:lnTo>
                  <a:lnTo>
                    <a:pt x="4002773" y="301116"/>
                  </a:lnTo>
                  <a:lnTo>
                    <a:pt x="4004043" y="305435"/>
                  </a:lnTo>
                  <a:lnTo>
                    <a:pt x="4005186" y="309625"/>
                  </a:lnTo>
                  <a:lnTo>
                    <a:pt x="4005821" y="312292"/>
                  </a:lnTo>
                  <a:lnTo>
                    <a:pt x="4005821" y="313436"/>
                  </a:lnTo>
                  <a:lnTo>
                    <a:pt x="4005821" y="316484"/>
                  </a:lnTo>
                  <a:lnTo>
                    <a:pt x="4003535" y="319150"/>
                  </a:lnTo>
                  <a:lnTo>
                    <a:pt x="3999217" y="321056"/>
                  </a:lnTo>
                  <a:lnTo>
                    <a:pt x="3994645" y="322834"/>
                  </a:lnTo>
                  <a:lnTo>
                    <a:pt x="3994645" y="327025"/>
                  </a:lnTo>
                  <a:lnTo>
                    <a:pt x="3992613" y="329057"/>
                  </a:lnTo>
                  <a:lnTo>
                    <a:pt x="3988549" y="329057"/>
                  </a:lnTo>
                  <a:lnTo>
                    <a:pt x="3985882" y="329057"/>
                  </a:lnTo>
                  <a:lnTo>
                    <a:pt x="3984485" y="328167"/>
                  </a:lnTo>
                  <a:lnTo>
                    <a:pt x="3984485" y="326389"/>
                  </a:lnTo>
                  <a:lnTo>
                    <a:pt x="3984231" y="328422"/>
                  </a:lnTo>
                  <a:lnTo>
                    <a:pt x="3981183" y="329946"/>
                  </a:lnTo>
                  <a:lnTo>
                    <a:pt x="3975595" y="331215"/>
                  </a:lnTo>
                  <a:lnTo>
                    <a:pt x="3974325" y="328675"/>
                  </a:lnTo>
                  <a:lnTo>
                    <a:pt x="3973309" y="327278"/>
                  </a:lnTo>
                  <a:lnTo>
                    <a:pt x="3972420" y="327278"/>
                  </a:lnTo>
                  <a:lnTo>
                    <a:pt x="3971277" y="327278"/>
                  </a:lnTo>
                  <a:lnTo>
                    <a:pt x="3969245" y="327406"/>
                  </a:lnTo>
                  <a:lnTo>
                    <a:pt x="3966578" y="327787"/>
                  </a:lnTo>
                  <a:lnTo>
                    <a:pt x="3963784" y="328040"/>
                  </a:lnTo>
                  <a:lnTo>
                    <a:pt x="3961498" y="328167"/>
                  </a:lnTo>
                  <a:lnTo>
                    <a:pt x="3959974" y="328167"/>
                  </a:lnTo>
                  <a:lnTo>
                    <a:pt x="3953751" y="328167"/>
                  </a:lnTo>
                  <a:lnTo>
                    <a:pt x="3956799" y="321945"/>
                  </a:lnTo>
                  <a:lnTo>
                    <a:pt x="3957942" y="315213"/>
                  </a:lnTo>
                  <a:lnTo>
                    <a:pt x="3957053" y="307975"/>
                  </a:lnTo>
                  <a:lnTo>
                    <a:pt x="3956672" y="303149"/>
                  </a:lnTo>
                  <a:lnTo>
                    <a:pt x="3956418" y="299212"/>
                  </a:lnTo>
                  <a:lnTo>
                    <a:pt x="3956418" y="296417"/>
                  </a:lnTo>
                  <a:lnTo>
                    <a:pt x="3956418" y="295656"/>
                  </a:lnTo>
                  <a:lnTo>
                    <a:pt x="3964093" y="240909"/>
                  </a:lnTo>
                  <a:lnTo>
                    <a:pt x="3965816" y="112902"/>
                  </a:lnTo>
                  <a:lnTo>
                    <a:pt x="3965554" y="91475"/>
                  </a:lnTo>
                  <a:lnTo>
                    <a:pt x="3964768" y="74263"/>
                  </a:lnTo>
                  <a:lnTo>
                    <a:pt x="3963458" y="61289"/>
                  </a:lnTo>
                  <a:lnTo>
                    <a:pt x="3961625" y="52577"/>
                  </a:lnTo>
                  <a:lnTo>
                    <a:pt x="3962133" y="51181"/>
                  </a:lnTo>
                  <a:lnTo>
                    <a:pt x="3962260" y="50291"/>
                  </a:lnTo>
                  <a:lnTo>
                    <a:pt x="3962260" y="49784"/>
                  </a:lnTo>
                  <a:lnTo>
                    <a:pt x="3962260" y="49149"/>
                  </a:lnTo>
                  <a:lnTo>
                    <a:pt x="3962260" y="48767"/>
                  </a:lnTo>
                  <a:lnTo>
                    <a:pt x="3961625" y="48767"/>
                  </a:lnTo>
                  <a:lnTo>
                    <a:pt x="3960101" y="48513"/>
                  </a:lnTo>
                  <a:lnTo>
                    <a:pt x="3947020" y="47498"/>
                  </a:lnTo>
                  <a:lnTo>
                    <a:pt x="3941305" y="46862"/>
                  </a:lnTo>
                  <a:lnTo>
                    <a:pt x="3937368" y="46609"/>
                  </a:lnTo>
                  <a:lnTo>
                    <a:pt x="3935209" y="46609"/>
                  </a:lnTo>
                  <a:lnTo>
                    <a:pt x="3925557" y="46609"/>
                  </a:lnTo>
                  <a:lnTo>
                    <a:pt x="3919207" y="48513"/>
                  </a:lnTo>
                  <a:lnTo>
                    <a:pt x="3916540" y="52197"/>
                  </a:lnTo>
                  <a:lnTo>
                    <a:pt x="3911968" y="50800"/>
                  </a:lnTo>
                  <a:lnTo>
                    <a:pt x="3908920" y="50037"/>
                  </a:lnTo>
                  <a:lnTo>
                    <a:pt x="3907523" y="50037"/>
                  </a:lnTo>
                  <a:lnTo>
                    <a:pt x="3906126" y="50037"/>
                  </a:lnTo>
                  <a:lnTo>
                    <a:pt x="3903967" y="50673"/>
                  </a:lnTo>
                  <a:lnTo>
                    <a:pt x="3901173" y="51942"/>
                  </a:lnTo>
                  <a:lnTo>
                    <a:pt x="3898379" y="53212"/>
                  </a:lnTo>
                  <a:lnTo>
                    <a:pt x="3894061" y="53721"/>
                  </a:lnTo>
                  <a:lnTo>
                    <a:pt x="3888219" y="53721"/>
                  </a:lnTo>
                  <a:lnTo>
                    <a:pt x="3881234" y="53721"/>
                  </a:lnTo>
                  <a:lnTo>
                    <a:pt x="3875138" y="51562"/>
                  </a:lnTo>
                  <a:lnTo>
                    <a:pt x="3869931" y="47116"/>
                  </a:lnTo>
                  <a:lnTo>
                    <a:pt x="3868915" y="45085"/>
                  </a:lnTo>
                  <a:lnTo>
                    <a:pt x="3868407" y="43052"/>
                  </a:lnTo>
                  <a:lnTo>
                    <a:pt x="3868407" y="40766"/>
                  </a:lnTo>
                  <a:lnTo>
                    <a:pt x="3868407" y="38353"/>
                  </a:lnTo>
                  <a:lnTo>
                    <a:pt x="3869169" y="35178"/>
                  </a:lnTo>
                  <a:lnTo>
                    <a:pt x="3870566" y="31241"/>
                  </a:lnTo>
                  <a:lnTo>
                    <a:pt x="3871963" y="27432"/>
                  </a:lnTo>
                  <a:lnTo>
                    <a:pt x="3872598" y="24637"/>
                  </a:lnTo>
                  <a:lnTo>
                    <a:pt x="3872598" y="22860"/>
                  </a:lnTo>
                  <a:lnTo>
                    <a:pt x="3872598" y="19431"/>
                  </a:lnTo>
                  <a:lnTo>
                    <a:pt x="3876916" y="17017"/>
                  </a:lnTo>
                  <a:lnTo>
                    <a:pt x="3880980" y="15875"/>
                  </a:lnTo>
                  <a:lnTo>
                    <a:pt x="3884790" y="15875"/>
                  </a:lnTo>
                  <a:lnTo>
                    <a:pt x="3886822" y="15875"/>
                  </a:lnTo>
                  <a:lnTo>
                    <a:pt x="3892664" y="16510"/>
                  </a:lnTo>
                  <a:lnTo>
                    <a:pt x="3902316" y="18034"/>
                  </a:lnTo>
                  <a:lnTo>
                    <a:pt x="3909795" y="19034"/>
                  </a:lnTo>
                  <a:lnTo>
                    <a:pt x="3917572" y="19748"/>
                  </a:lnTo>
                  <a:lnTo>
                    <a:pt x="3925658" y="20177"/>
                  </a:lnTo>
                  <a:lnTo>
                    <a:pt x="3934066" y="20320"/>
                  </a:lnTo>
                  <a:lnTo>
                    <a:pt x="3966832" y="20320"/>
                  </a:lnTo>
                  <a:lnTo>
                    <a:pt x="3974452" y="20320"/>
                  </a:lnTo>
                  <a:lnTo>
                    <a:pt x="3980675" y="19685"/>
                  </a:lnTo>
                  <a:lnTo>
                    <a:pt x="3985501" y="18414"/>
                  </a:lnTo>
                  <a:lnTo>
                    <a:pt x="3987660" y="14732"/>
                  </a:lnTo>
                  <a:close/>
                </a:path>
                <a:path w="5447665" h="347344">
                  <a:moveTo>
                    <a:pt x="1268971" y="14477"/>
                  </a:moveTo>
                  <a:lnTo>
                    <a:pt x="1274686" y="16510"/>
                  </a:lnTo>
                  <a:lnTo>
                    <a:pt x="1276591" y="15621"/>
                  </a:lnTo>
                  <a:lnTo>
                    <a:pt x="1281036" y="15621"/>
                  </a:lnTo>
                  <a:lnTo>
                    <a:pt x="1286243" y="17779"/>
                  </a:lnTo>
                  <a:lnTo>
                    <a:pt x="1292212" y="22351"/>
                  </a:lnTo>
                  <a:lnTo>
                    <a:pt x="1363332" y="20574"/>
                  </a:lnTo>
                  <a:lnTo>
                    <a:pt x="1381620" y="21462"/>
                  </a:lnTo>
                  <a:lnTo>
                    <a:pt x="1385557" y="21462"/>
                  </a:lnTo>
                  <a:lnTo>
                    <a:pt x="1391399" y="20574"/>
                  </a:lnTo>
                  <a:lnTo>
                    <a:pt x="1399273" y="18923"/>
                  </a:lnTo>
                  <a:lnTo>
                    <a:pt x="1407147" y="17272"/>
                  </a:lnTo>
                  <a:lnTo>
                    <a:pt x="1413497" y="16510"/>
                  </a:lnTo>
                  <a:lnTo>
                    <a:pt x="1418450" y="16510"/>
                  </a:lnTo>
                  <a:lnTo>
                    <a:pt x="1427044" y="17652"/>
                  </a:lnTo>
                  <a:lnTo>
                    <a:pt x="1433198" y="21081"/>
                  </a:lnTo>
                  <a:lnTo>
                    <a:pt x="1436899" y="26796"/>
                  </a:lnTo>
                  <a:lnTo>
                    <a:pt x="1438135" y="34798"/>
                  </a:lnTo>
                  <a:lnTo>
                    <a:pt x="1438135" y="37337"/>
                  </a:lnTo>
                  <a:lnTo>
                    <a:pt x="1437627" y="39750"/>
                  </a:lnTo>
                  <a:lnTo>
                    <a:pt x="1436484" y="41910"/>
                  </a:lnTo>
                  <a:lnTo>
                    <a:pt x="1435468" y="44069"/>
                  </a:lnTo>
                  <a:lnTo>
                    <a:pt x="1414640" y="51688"/>
                  </a:lnTo>
                  <a:lnTo>
                    <a:pt x="1411846" y="51815"/>
                  </a:lnTo>
                  <a:lnTo>
                    <a:pt x="1409306" y="51815"/>
                  </a:lnTo>
                  <a:lnTo>
                    <a:pt x="1408290" y="51815"/>
                  </a:lnTo>
                  <a:lnTo>
                    <a:pt x="1406639" y="51562"/>
                  </a:lnTo>
                  <a:lnTo>
                    <a:pt x="1368158" y="46085"/>
                  </a:lnTo>
                  <a:lnTo>
                    <a:pt x="1329296" y="44450"/>
                  </a:lnTo>
                  <a:lnTo>
                    <a:pt x="1323454" y="44450"/>
                  </a:lnTo>
                  <a:lnTo>
                    <a:pt x="1315834" y="44576"/>
                  </a:lnTo>
                  <a:lnTo>
                    <a:pt x="1306690" y="44958"/>
                  </a:lnTo>
                  <a:lnTo>
                    <a:pt x="1297419" y="45338"/>
                  </a:lnTo>
                  <a:lnTo>
                    <a:pt x="1292339" y="45720"/>
                  </a:lnTo>
                  <a:lnTo>
                    <a:pt x="1291323" y="46100"/>
                  </a:lnTo>
                  <a:lnTo>
                    <a:pt x="1290434" y="46609"/>
                  </a:lnTo>
                  <a:lnTo>
                    <a:pt x="1289672" y="46989"/>
                  </a:lnTo>
                  <a:lnTo>
                    <a:pt x="1282941" y="88773"/>
                  </a:lnTo>
                  <a:lnTo>
                    <a:pt x="1282941" y="91694"/>
                  </a:lnTo>
                  <a:lnTo>
                    <a:pt x="1281701" y="99768"/>
                  </a:lnTo>
                  <a:lnTo>
                    <a:pt x="1280829" y="107045"/>
                  </a:lnTo>
                  <a:lnTo>
                    <a:pt x="1280315" y="113536"/>
                  </a:lnTo>
                  <a:lnTo>
                    <a:pt x="1280147" y="119252"/>
                  </a:lnTo>
                  <a:lnTo>
                    <a:pt x="1280147" y="124206"/>
                  </a:lnTo>
                  <a:lnTo>
                    <a:pt x="1280528" y="129032"/>
                  </a:lnTo>
                  <a:lnTo>
                    <a:pt x="1281417" y="133731"/>
                  </a:lnTo>
                  <a:lnTo>
                    <a:pt x="1283957" y="141097"/>
                  </a:lnTo>
                  <a:lnTo>
                    <a:pt x="1284338" y="143256"/>
                  </a:lnTo>
                  <a:lnTo>
                    <a:pt x="1285100" y="145034"/>
                  </a:lnTo>
                  <a:lnTo>
                    <a:pt x="1286243" y="146176"/>
                  </a:lnTo>
                  <a:lnTo>
                    <a:pt x="1287386" y="147447"/>
                  </a:lnTo>
                  <a:lnTo>
                    <a:pt x="1288910" y="148082"/>
                  </a:lnTo>
                  <a:lnTo>
                    <a:pt x="1290815" y="148082"/>
                  </a:lnTo>
                  <a:lnTo>
                    <a:pt x="1296022" y="147574"/>
                  </a:lnTo>
                  <a:lnTo>
                    <a:pt x="1299832" y="147574"/>
                  </a:lnTo>
                  <a:lnTo>
                    <a:pt x="1301991" y="148209"/>
                  </a:lnTo>
                  <a:lnTo>
                    <a:pt x="1302753" y="149606"/>
                  </a:lnTo>
                  <a:lnTo>
                    <a:pt x="1303515" y="150875"/>
                  </a:lnTo>
                  <a:lnTo>
                    <a:pt x="1306817" y="151511"/>
                  </a:lnTo>
                  <a:lnTo>
                    <a:pt x="1312786" y="151511"/>
                  </a:lnTo>
                  <a:lnTo>
                    <a:pt x="1317866" y="151511"/>
                  </a:lnTo>
                  <a:lnTo>
                    <a:pt x="1322692" y="151257"/>
                  </a:lnTo>
                  <a:lnTo>
                    <a:pt x="1327264" y="150749"/>
                  </a:lnTo>
                  <a:lnTo>
                    <a:pt x="1331963" y="150240"/>
                  </a:lnTo>
                  <a:lnTo>
                    <a:pt x="1335392" y="150240"/>
                  </a:lnTo>
                  <a:lnTo>
                    <a:pt x="1337805" y="150622"/>
                  </a:lnTo>
                  <a:lnTo>
                    <a:pt x="1340218" y="151002"/>
                  </a:lnTo>
                  <a:lnTo>
                    <a:pt x="1341996" y="151129"/>
                  </a:lnTo>
                  <a:lnTo>
                    <a:pt x="1343012" y="151129"/>
                  </a:lnTo>
                  <a:lnTo>
                    <a:pt x="1346314" y="151129"/>
                  </a:lnTo>
                  <a:lnTo>
                    <a:pt x="1349362" y="150113"/>
                  </a:lnTo>
                  <a:lnTo>
                    <a:pt x="1352029" y="148082"/>
                  </a:lnTo>
                  <a:lnTo>
                    <a:pt x="1363840" y="149225"/>
                  </a:lnTo>
                  <a:lnTo>
                    <a:pt x="1366916" y="148296"/>
                  </a:lnTo>
                  <a:lnTo>
                    <a:pt x="1372539" y="147415"/>
                  </a:lnTo>
                  <a:lnTo>
                    <a:pt x="1380735" y="146581"/>
                  </a:lnTo>
                  <a:lnTo>
                    <a:pt x="1391526" y="145796"/>
                  </a:lnTo>
                  <a:lnTo>
                    <a:pt x="1395844" y="150495"/>
                  </a:lnTo>
                  <a:lnTo>
                    <a:pt x="1398003" y="155321"/>
                  </a:lnTo>
                  <a:lnTo>
                    <a:pt x="1398003" y="160147"/>
                  </a:lnTo>
                  <a:lnTo>
                    <a:pt x="1398003" y="165100"/>
                  </a:lnTo>
                  <a:lnTo>
                    <a:pt x="1359014" y="181228"/>
                  </a:lnTo>
                  <a:lnTo>
                    <a:pt x="1352751" y="181088"/>
                  </a:lnTo>
                  <a:lnTo>
                    <a:pt x="1344822" y="180673"/>
                  </a:lnTo>
                  <a:lnTo>
                    <a:pt x="1335225" y="179996"/>
                  </a:lnTo>
                  <a:lnTo>
                    <a:pt x="1323962" y="179070"/>
                  </a:lnTo>
                  <a:lnTo>
                    <a:pt x="1312623" y="178069"/>
                  </a:lnTo>
                  <a:lnTo>
                    <a:pt x="1302785" y="177355"/>
                  </a:lnTo>
                  <a:lnTo>
                    <a:pt x="1294422" y="176926"/>
                  </a:lnTo>
                  <a:lnTo>
                    <a:pt x="1287513" y="176784"/>
                  </a:lnTo>
                  <a:lnTo>
                    <a:pt x="1285989" y="177673"/>
                  </a:lnTo>
                  <a:lnTo>
                    <a:pt x="1284846" y="178435"/>
                  </a:lnTo>
                  <a:lnTo>
                    <a:pt x="1284084" y="179070"/>
                  </a:lnTo>
                  <a:lnTo>
                    <a:pt x="1283195" y="180086"/>
                  </a:lnTo>
                  <a:lnTo>
                    <a:pt x="1283449" y="180466"/>
                  </a:lnTo>
                  <a:lnTo>
                    <a:pt x="1280802" y="191897"/>
                  </a:lnTo>
                  <a:lnTo>
                    <a:pt x="1278940" y="203898"/>
                  </a:lnTo>
                  <a:lnTo>
                    <a:pt x="1277841" y="216471"/>
                  </a:lnTo>
                  <a:lnTo>
                    <a:pt x="1277480" y="229615"/>
                  </a:lnTo>
                  <a:lnTo>
                    <a:pt x="1279258" y="266826"/>
                  </a:lnTo>
                  <a:lnTo>
                    <a:pt x="1279258" y="273303"/>
                  </a:lnTo>
                  <a:lnTo>
                    <a:pt x="1278496" y="276733"/>
                  </a:lnTo>
                  <a:lnTo>
                    <a:pt x="1276972" y="276987"/>
                  </a:lnTo>
                  <a:lnTo>
                    <a:pt x="1278623" y="278511"/>
                  </a:lnTo>
                  <a:lnTo>
                    <a:pt x="1280274" y="283337"/>
                  </a:lnTo>
                  <a:lnTo>
                    <a:pt x="1281925" y="291846"/>
                  </a:lnTo>
                  <a:lnTo>
                    <a:pt x="1283576" y="300227"/>
                  </a:lnTo>
                  <a:lnTo>
                    <a:pt x="1284338" y="306577"/>
                  </a:lnTo>
                  <a:lnTo>
                    <a:pt x="1284338" y="310769"/>
                  </a:lnTo>
                  <a:lnTo>
                    <a:pt x="1284338" y="316611"/>
                  </a:lnTo>
                  <a:lnTo>
                    <a:pt x="1282814" y="321056"/>
                  </a:lnTo>
                  <a:lnTo>
                    <a:pt x="1279512" y="324231"/>
                  </a:lnTo>
                  <a:lnTo>
                    <a:pt x="1276337" y="327406"/>
                  </a:lnTo>
                  <a:lnTo>
                    <a:pt x="1273289" y="329057"/>
                  </a:lnTo>
                  <a:lnTo>
                    <a:pt x="1270241" y="329057"/>
                  </a:lnTo>
                  <a:lnTo>
                    <a:pt x="1267574" y="329057"/>
                  </a:lnTo>
                  <a:lnTo>
                    <a:pt x="1266304" y="328167"/>
                  </a:lnTo>
                  <a:lnTo>
                    <a:pt x="1266431" y="326389"/>
                  </a:lnTo>
                  <a:lnTo>
                    <a:pt x="1266939" y="327660"/>
                  </a:lnTo>
                  <a:lnTo>
                    <a:pt x="1264272" y="329311"/>
                  </a:lnTo>
                  <a:lnTo>
                    <a:pt x="1258557" y="331215"/>
                  </a:lnTo>
                  <a:lnTo>
                    <a:pt x="1256906" y="330835"/>
                  </a:lnTo>
                  <a:lnTo>
                    <a:pt x="1254112" y="330200"/>
                  </a:lnTo>
                  <a:lnTo>
                    <a:pt x="1250175" y="329184"/>
                  </a:lnTo>
                  <a:lnTo>
                    <a:pt x="1242428" y="327533"/>
                  </a:lnTo>
                  <a:lnTo>
                    <a:pt x="1238618" y="322452"/>
                  </a:lnTo>
                  <a:lnTo>
                    <a:pt x="1238618" y="313816"/>
                  </a:lnTo>
                  <a:lnTo>
                    <a:pt x="1238618" y="311912"/>
                  </a:lnTo>
                  <a:lnTo>
                    <a:pt x="1238999" y="309625"/>
                  </a:lnTo>
                  <a:lnTo>
                    <a:pt x="1239634" y="306959"/>
                  </a:lnTo>
                  <a:lnTo>
                    <a:pt x="1240777" y="303022"/>
                  </a:lnTo>
                  <a:lnTo>
                    <a:pt x="1240396" y="296672"/>
                  </a:lnTo>
                  <a:lnTo>
                    <a:pt x="1240396" y="294894"/>
                  </a:lnTo>
                  <a:lnTo>
                    <a:pt x="1240904" y="292735"/>
                  </a:lnTo>
                  <a:lnTo>
                    <a:pt x="1241920" y="290195"/>
                  </a:lnTo>
                  <a:lnTo>
                    <a:pt x="1242936" y="287654"/>
                  </a:lnTo>
                  <a:lnTo>
                    <a:pt x="1243571" y="285496"/>
                  </a:lnTo>
                  <a:lnTo>
                    <a:pt x="1243698" y="283845"/>
                  </a:lnTo>
                  <a:lnTo>
                    <a:pt x="1244605" y="272486"/>
                  </a:lnTo>
                  <a:lnTo>
                    <a:pt x="1245238" y="260318"/>
                  </a:lnTo>
                  <a:lnTo>
                    <a:pt x="1245609" y="247340"/>
                  </a:lnTo>
                  <a:lnTo>
                    <a:pt x="1245730" y="233552"/>
                  </a:lnTo>
                  <a:lnTo>
                    <a:pt x="1245349" y="199516"/>
                  </a:lnTo>
                  <a:lnTo>
                    <a:pt x="1247127" y="99313"/>
                  </a:lnTo>
                  <a:lnTo>
                    <a:pt x="1245349" y="60325"/>
                  </a:lnTo>
                  <a:lnTo>
                    <a:pt x="1244079" y="52959"/>
                  </a:lnTo>
                  <a:lnTo>
                    <a:pt x="1243444" y="47625"/>
                  </a:lnTo>
                  <a:lnTo>
                    <a:pt x="1243444" y="44196"/>
                  </a:lnTo>
                  <a:lnTo>
                    <a:pt x="1243444" y="37591"/>
                  </a:lnTo>
                  <a:lnTo>
                    <a:pt x="1244968" y="30225"/>
                  </a:lnTo>
                  <a:lnTo>
                    <a:pt x="1247762" y="22098"/>
                  </a:lnTo>
                  <a:lnTo>
                    <a:pt x="1255382" y="19938"/>
                  </a:lnTo>
                  <a:lnTo>
                    <a:pt x="1261605" y="18414"/>
                  </a:lnTo>
                  <a:lnTo>
                    <a:pt x="1266558" y="17779"/>
                  </a:lnTo>
                  <a:lnTo>
                    <a:pt x="1268971" y="14477"/>
                  </a:lnTo>
                  <a:close/>
                </a:path>
                <a:path w="5447665" h="347344">
                  <a:moveTo>
                    <a:pt x="2767317" y="13335"/>
                  </a:moveTo>
                  <a:lnTo>
                    <a:pt x="2771000" y="13335"/>
                  </a:lnTo>
                  <a:lnTo>
                    <a:pt x="2775445" y="13970"/>
                  </a:lnTo>
                  <a:lnTo>
                    <a:pt x="2780525" y="15112"/>
                  </a:lnTo>
                  <a:lnTo>
                    <a:pt x="2785732" y="16383"/>
                  </a:lnTo>
                  <a:lnTo>
                    <a:pt x="2788653" y="17017"/>
                  </a:lnTo>
                  <a:lnTo>
                    <a:pt x="2789288" y="17145"/>
                  </a:lnTo>
                  <a:lnTo>
                    <a:pt x="2808028" y="19528"/>
                  </a:lnTo>
                  <a:lnTo>
                    <a:pt x="2822911" y="22304"/>
                  </a:lnTo>
                  <a:lnTo>
                    <a:pt x="2833936" y="25485"/>
                  </a:lnTo>
                  <a:lnTo>
                    <a:pt x="2841104" y="29083"/>
                  </a:lnTo>
                  <a:lnTo>
                    <a:pt x="2849752" y="30942"/>
                  </a:lnTo>
                  <a:lnTo>
                    <a:pt x="2881363" y="64642"/>
                  </a:lnTo>
                  <a:lnTo>
                    <a:pt x="2899254" y="102758"/>
                  </a:lnTo>
                  <a:lnTo>
                    <a:pt x="2905239" y="144017"/>
                  </a:lnTo>
                  <a:lnTo>
                    <a:pt x="2904979" y="154590"/>
                  </a:lnTo>
                  <a:lnTo>
                    <a:pt x="2898788" y="194905"/>
                  </a:lnTo>
                  <a:lnTo>
                    <a:pt x="2880510" y="238009"/>
                  </a:lnTo>
                  <a:lnTo>
                    <a:pt x="2865615" y="261620"/>
                  </a:lnTo>
                  <a:lnTo>
                    <a:pt x="2857017" y="275078"/>
                  </a:lnTo>
                  <a:lnTo>
                    <a:pt x="2828531" y="304546"/>
                  </a:lnTo>
                  <a:lnTo>
                    <a:pt x="2787256" y="325500"/>
                  </a:lnTo>
                  <a:lnTo>
                    <a:pt x="2739631" y="332104"/>
                  </a:lnTo>
                  <a:lnTo>
                    <a:pt x="2711391" y="331386"/>
                  </a:lnTo>
                  <a:lnTo>
                    <a:pt x="2690498" y="329215"/>
                  </a:lnTo>
                  <a:lnTo>
                    <a:pt x="2676962" y="325568"/>
                  </a:lnTo>
                  <a:lnTo>
                    <a:pt x="2670797" y="320421"/>
                  </a:lnTo>
                  <a:lnTo>
                    <a:pt x="2669019" y="319786"/>
                  </a:lnTo>
                  <a:lnTo>
                    <a:pt x="2664955" y="318388"/>
                  </a:lnTo>
                  <a:lnTo>
                    <a:pt x="2658732" y="316229"/>
                  </a:lnTo>
                  <a:lnTo>
                    <a:pt x="2652509" y="314198"/>
                  </a:lnTo>
                  <a:lnTo>
                    <a:pt x="2648826" y="312292"/>
                  </a:lnTo>
                  <a:lnTo>
                    <a:pt x="2647683" y="310769"/>
                  </a:lnTo>
                  <a:lnTo>
                    <a:pt x="2643365" y="305308"/>
                  </a:lnTo>
                  <a:lnTo>
                    <a:pt x="2639555" y="304419"/>
                  </a:lnTo>
                  <a:lnTo>
                    <a:pt x="2637269" y="303911"/>
                  </a:lnTo>
                  <a:lnTo>
                    <a:pt x="2636380" y="303911"/>
                  </a:lnTo>
                  <a:lnTo>
                    <a:pt x="2624686" y="295364"/>
                  </a:lnTo>
                  <a:lnTo>
                    <a:pt x="2600058" y="262127"/>
                  </a:lnTo>
                  <a:lnTo>
                    <a:pt x="2589592" y="211407"/>
                  </a:lnTo>
                  <a:lnTo>
                    <a:pt x="2588882" y="189357"/>
                  </a:lnTo>
                  <a:lnTo>
                    <a:pt x="2590404" y="170378"/>
                  </a:lnTo>
                  <a:lnTo>
                    <a:pt x="2594962" y="150018"/>
                  </a:lnTo>
                  <a:lnTo>
                    <a:pt x="2602544" y="128277"/>
                  </a:lnTo>
                  <a:lnTo>
                    <a:pt x="2613139" y="105156"/>
                  </a:lnTo>
                  <a:lnTo>
                    <a:pt x="2614155" y="103250"/>
                  </a:lnTo>
                  <a:lnTo>
                    <a:pt x="2615044" y="100584"/>
                  </a:lnTo>
                  <a:lnTo>
                    <a:pt x="2623934" y="86995"/>
                  </a:lnTo>
                  <a:lnTo>
                    <a:pt x="2625331" y="85344"/>
                  </a:lnTo>
                  <a:lnTo>
                    <a:pt x="2625585" y="84074"/>
                  </a:lnTo>
                  <a:lnTo>
                    <a:pt x="2634231" y="74427"/>
                  </a:lnTo>
                  <a:lnTo>
                    <a:pt x="2640936" y="66817"/>
                  </a:lnTo>
                  <a:lnTo>
                    <a:pt x="2645712" y="61231"/>
                  </a:lnTo>
                  <a:lnTo>
                    <a:pt x="2648572" y="57658"/>
                  </a:lnTo>
                  <a:lnTo>
                    <a:pt x="2650985" y="54228"/>
                  </a:lnTo>
                  <a:lnTo>
                    <a:pt x="2656319" y="50800"/>
                  </a:lnTo>
                  <a:lnTo>
                    <a:pt x="2664574" y="47498"/>
                  </a:lnTo>
                  <a:lnTo>
                    <a:pt x="2672829" y="44196"/>
                  </a:lnTo>
                  <a:lnTo>
                    <a:pt x="2677909" y="40894"/>
                  </a:lnTo>
                  <a:lnTo>
                    <a:pt x="2679687" y="37719"/>
                  </a:lnTo>
                  <a:lnTo>
                    <a:pt x="2681973" y="34162"/>
                  </a:lnTo>
                  <a:lnTo>
                    <a:pt x="2684386" y="32638"/>
                  </a:lnTo>
                  <a:lnTo>
                    <a:pt x="2686926" y="33020"/>
                  </a:lnTo>
                  <a:lnTo>
                    <a:pt x="2690863" y="33527"/>
                  </a:lnTo>
                  <a:lnTo>
                    <a:pt x="2692133" y="32258"/>
                  </a:lnTo>
                  <a:lnTo>
                    <a:pt x="2692641" y="31623"/>
                  </a:lnTo>
                  <a:lnTo>
                    <a:pt x="2693403" y="30987"/>
                  </a:lnTo>
                  <a:lnTo>
                    <a:pt x="2694292" y="30225"/>
                  </a:lnTo>
                  <a:lnTo>
                    <a:pt x="2696070" y="28575"/>
                  </a:lnTo>
                  <a:lnTo>
                    <a:pt x="2697340" y="27939"/>
                  </a:lnTo>
                  <a:lnTo>
                    <a:pt x="2698229" y="28066"/>
                  </a:lnTo>
                  <a:lnTo>
                    <a:pt x="2699245" y="28194"/>
                  </a:lnTo>
                  <a:lnTo>
                    <a:pt x="2704960" y="26415"/>
                  </a:lnTo>
                  <a:lnTo>
                    <a:pt x="2715628" y="22733"/>
                  </a:lnTo>
                  <a:lnTo>
                    <a:pt x="2726169" y="19176"/>
                  </a:lnTo>
                  <a:lnTo>
                    <a:pt x="2732392" y="17525"/>
                  </a:lnTo>
                  <a:lnTo>
                    <a:pt x="2734170" y="17907"/>
                  </a:lnTo>
                  <a:lnTo>
                    <a:pt x="2735948" y="18161"/>
                  </a:lnTo>
                  <a:lnTo>
                    <a:pt x="2742425" y="17652"/>
                  </a:lnTo>
                  <a:lnTo>
                    <a:pt x="2753601" y="16001"/>
                  </a:lnTo>
                  <a:lnTo>
                    <a:pt x="2767317" y="13335"/>
                  </a:lnTo>
                  <a:close/>
                </a:path>
                <a:path w="5447665" h="347344">
                  <a:moveTo>
                    <a:pt x="336537" y="13335"/>
                  </a:moveTo>
                  <a:lnTo>
                    <a:pt x="340220" y="13335"/>
                  </a:lnTo>
                  <a:lnTo>
                    <a:pt x="344665" y="13970"/>
                  </a:lnTo>
                  <a:lnTo>
                    <a:pt x="349745" y="15112"/>
                  </a:lnTo>
                  <a:lnTo>
                    <a:pt x="354952" y="16383"/>
                  </a:lnTo>
                  <a:lnTo>
                    <a:pt x="357873" y="17017"/>
                  </a:lnTo>
                  <a:lnTo>
                    <a:pt x="358508" y="17145"/>
                  </a:lnTo>
                  <a:lnTo>
                    <a:pt x="377248" y="19528"/>
                  </a:lnTo>
                  <a:lnTo>
                    <a:pt x="392131" y="22304"/>
                  </a:lnTo>
                  <a:lnTo>
                    <a:pt x="403156" y="25485"/>
                  </a:lnTo>
                  <a:lnTo>
                    <a:pt x="410324" y="29083"/>
                  </a:lnTo>
                  <a:lnTo>
                    <a:pt x="418972" y="30942"/>
                  </a:lnTo>
                  <a:lnTo>
                    <a:pt x="450583" y="64642"/>
                  </a:lnTo>
                  <a:lnTo>
                    <a:pt x="468474" y="102758"/>
                  </a:lnTo>
                  <a:lnTo>
                    <a:pt x="474459" y="144017"/>
                  </a:lnTo>
                  <a:lnTo>
                    <a:pt x="473580" y="163278"/>
                  </a:lnTo>
                  <a:lnTo>
                    <a:pt x="460489" y="215391"/>
                  </a:lnTo>
                  <a:lnTo>
                    <a:pt x="441861" y="253593"/>
                  </a:lnTo>
                  <a:lnTo>
                    <a:pt x="417436" y="287274"/>
                  </a:lnTo>
                  <a:lnTo>
                    <a:pt x="410959" y="294386"/>
                  </a:lnTo>
                  <a:lnTo>
                    <a:pt x="407657" y="298196"/>
                  </a:lnTo>
                  <a:lnTo>
                    <a:pt x="407657" y="298576"/>
                  </a:lnTo>
                  <a:lnTo>
                    <a:pt x="407657" y="299212"/>
                  </a:lnTo>
                  <a:lnTo>
                    <a:pt x="410070" y="299592"/>
                  </a:lnTo>
                  <a:lnTo>
                    <a:pt x="414642" y="299592"/>
                  </a:lnTo>
                  <a:lnTo>
                    <a:pt x="419468" y="299592"/>
                  </a:lnTo>
                  <a:lnTo>
                    <a:pt x="423024" y="298703"/>
                  </a:lnTo>
                  <a:lnTo>
                    <a:pt x="425437" y="296925"/>
                  </a:lnTo>
                  <a:lnTo>
                    <a:pt x="427850" y="297307"/>
                  </a:lnTo>
                  <a:lnTo>
                    <a:pt x="430898" y="297434"/>
                  </a:lnTo>
                  <a:lnTo>
                    <a:pt x="434454" y="297434"/>
                  </a:lnTo>
                  <a:lnTo>
                    <a:pt x="443217" y="297052"/>
                  </a:lnTo>
                  <a:lnTo>
                    <a:pt x="443979" y="297052"/>
                  </a:lnTo>
                  <a:lnTo>
                    <a:pt x="446011" y="297307"/>
                  </a:lnTo>
                  <a:lnTo>
                    <a:pt x="449186" y="297814"/>
                  </a:lnTo>
                  <a:lnTo>
                    <a:pt x="452234" y="298450"/>
                  </a:lnTo>
                  <a:lnTo>
                    <a:pt x="455409" y="298703"/>
                  </a:lnTo>
                  <a:lnTo>
                    <a:pt x="458584" y="298703"/>
                  </a:lnTo>
                  <a:lnTo>
                    <a:pt x="465696" y="298703"/>
                  </a:lnTo>
                  <a:lnTo>
                    <a:pt x="472681" y="297052"/>
                  </a:lnTo>
                  <a:lnTo>
                    <a:pt x="479412" y="293750"/>
                  </a:lnTo>
                  <a:lnTo>
                    <a:pt x="483603" y="299720"/>
                  </a:lnTo>
                  <a:lnTo>
                    <a:pt x="485635" y="304164"/>
                  </a:lnTo>
                  <a:lnTo>
                    <a:pt x="485635" y="307086"/>
                  </a:lnTo>
                  <a:lnTo>
                    <a:pt x="485635" y="314706"/>
                  </a:lnTo>
                  <a:lnTo>
                    <a:pt x="483095" y="321310"/>
                  </a:lnTo>
                  <a:lnTo>
                    <a:pt x="478015" y="326644"/>
                  </a:lnTo>
                  <a:lnTo>
                    <a:pt x="472808" y="332104"/>
                  </a:lnTo>
                  <a:lnTo>
                    <a:pt x="466585" y="334772"/>
                  </a:lnTo>
                  <a:lnTo>
                    <a:pt x="459092" y="334772"/>
                  </a:lnTo>
                  <a:lnTo>
                    <a:pt x="454012" y="334772"/>
                  </a:lnTo>
                  <a:lnTo>
                    <a:pt x="448805" y="333501"/>
                  </a:lnTo>
                  <a:lnTo>
                    <a:pt x="443725" y="330962"/>
                  </a:lnTo>
                  <a:lnTo>
                    <a:pt x="435750" y="329314"/>
                  </a:lnTo>
                  <a:lnTo>
                    <a:pt x="427643" y="328168"/>
                  </a:lnTo>
                  <a:lnTo>
                    <a:pt x="419418" y="327497"/>
                  </a:lnTo>
                  <a:lnTo>
                    <a:pt x="411086" y="327278"/>
                  </a:lnTo>
                  <a:lnTo>
                    <a:pt x="408419" y="327278"/>
                  </a:lnTo>
                  <a:lnTo>
                    <a:pt x="402182" y="327423"/>
                  </a:lnTo>
                  <a:lnTo>
                    <a:pt x="394147" y="327866"/>
                  </a:lnTo>
                  <a:lnTo>
                    <a:pt x="384327" y="328618"/>
                  </a:lnTo>
                  <a:lnTo>
                    <a:pt x="372732" y="329691"/>
                  </a:lnTo>
                  <a:lnTo>
                    <a:pt x="360873" y="330765"/>
                  </a:lnTo>
                  <a:lnTo>
                    <a:pt x="350253" y="331517"/>
                  </a:lnTo>
                  <a:lnTo>
                    <a:pt x="340871" y="331960"/>
                  </a:lnTo>
                  <a:lnTo>
                    <a:pt x="332727" y="332104"/>
                  </a:lnTo>
                  <a:lnTo>
                    <a:pt x="323583" y="330835"/>
                  </a:lnTo>
                  <a:lnTo>
                    <a:pt x="308597" y="331724"/>
                  </a:lnTo>
                  <a:lnTo>
                    <a:pt x="280175" y="331011"/>
                  </a:lnTo>
                  <a:lnTo>
                    <a:pt x="259248" y="328882"/>
                  </a:lnTo>
                  <a:lnTo>
                    <a:pt x="245821" y="325348"/>
                  </a:lnTo>
                  <a:lnTo>
                    <a:pt x="239903" y="320421"/>
                  </a:lnTo>
                  <a:lnTo>
                    <a:pt x="238175" y="319786"/>
                  </a:lnTo>
                  <a:lnTo>
                    <a:pt x="234213" y="318388"/>
                  </a:lnTo>
                  <a:lnTo>
                    <a:pt x="227990" y="316229"/>
                  </a:lnTo>
                  <a:lnTo>
                    <a:pt x="221780" y="314071"/>
                  </a:lnTo>
                  <a:lnTo>
                    <a:pt x="218071" y="312292"/>
                  </a:lnTo>
                  <a:lnTo>
                    <a:pt x="216890" y="310769"/>
                  </a:lnTo>
                  <a:lnTo>
                    <a:pt x="212775" y="305688"/>
                  </a:lnTo>
                  <a:lnTo>
                    <a:pt x="176669" y="275716"/>
                  </a:lnTo>
                  <a:lnTo>
                    <a:pt x="162764" y="240188"/>
                  </a:lnTo>
                  <a:lnTo>
                    <a:pt x="158127" y="189229"/>
                  </a:lnTo>
                  <a:lnTo>
                    <a:pt x="159644" y="170324"/>
                  </a:lnTo>
                  <a:lnTo>
                    <a:pt x="164196" y="150002"/>
                  </a:lnTo>
                  <a:lnTo>
                    <a:pt x="171784" y="128275"/>
                  </a:lnTo>
                  <a:lnTo>
                    <a:pt x="182410" y="105156"/>
                  </a:lnTo>
                  <a:lnTo>
                    <a:pt x="183375" y="103250"/>
                  </a:lnTo>
                  <a:lnTo>
                    <a:pt x="184289" y="100584"/>
                  </a:lnTo>
                  <a:lnTo>
                    <a:pt x="185165" y="97154"/>
                  </a:lnTo>
                  <a:lnTo>
                    <a:pt x="186042" y="93725"/>
                  </a:lnTo>
                  <a:lnTo>
                    <a:pt x="187807" y="91059"/>
                  </a:lnTo>
                  <a:lnTo>
                    <a:pt x="190461" y="89026"/>
                  </a:lnTo>
                  <a:lnTo>
                    <a:pt x="193103" y="86995"/>
                  </a:lnTo>
                  <a:lnTo>
                    <a:pt x="194538" y="85344"/>
                  </a:lnTo>
                  <a:lnTo>
                    <a:pt x="194779" y="84074"/>
                  </a:lnTo>
                  <a:lnTo>
                    <a:pt x="203445" y="74427"/>
                  </a:lnTo>
                  <a:lnTo>
                    <a:pt x="210164" y="66817"/>
                  </a:lnTo>
                  <a:lnTo>
                    <a:pt x="214937" y="61231"/>
                  </a:lnTo>
                  <a:lnTo>
                    <a:pt x="217766" y="57658"/>
                  </a:lnTo>
                  <a:lnTo>
                    <a:pt x="220230" y="54228"/>
                  </a:lnTo>
                  <a:lnTo>
                    <a:pt x="225577" y="50800"/>
                  </a:lnTo>
                  <a:lnTo>
                    <a:pt x="233806" y="47498"/>
                  </a:lnTo>
                  <a:lnTo>
                    <a:pt x="242036" y="44196"/>
                  </a:lnTo>
                  <a:lnTo>
                    <a:pt x="247078" y="40894"/>
                  </a:lnTo>
                  <a:lnTo>
                    <a:pt x="248907" y="37719"/>
                  </a:lnTo>
                  <a:lnTo>
                    <a:pt x="251218" y="34162"/>
                  </a:lnTo>
                  <a:lnTo>
                    <a:pt x="253631" y="32638"/>
                  </a:lnTo>
                  <a:lnTo>
                    <a:pt x="256133" y="33020"/>
                  </a:lnTo>
                  <a:lnTo>
                    <a:pt x="260146" y="33527"/>
                  </a:lnTo>
                  <a:lnTo>
                    <a:pt x="261315" y="32258"/>
                  </a:lnTo>
                  <a:lnTo>
                    <a:pt x="261886" y="31623"/>
                  </a:lnTo>
                  <a:lnTo>
                    <a:pt x="262610" y="30987"/>
                  </a:lnTo>
                  <a:lnTo>
                    <a:pt x="263486" y="30225"/>
                  </a:lnTo>
                  <a:lnTo>
                    <a:pt x="265239" y="28575"/>
                  </a:lnTo>
                  <a:lnTo>
                    <a:pt x="266572" y="27939"/>
                  </a:lnTo>
                  <a:lnTo>
                    <a:pt x="267500" y="28066"/>
                  </a:lnTo>
                  <a:lnTo>
                    <a:pt x="268414" y="28194"/>
                  </a:lnTo>
                  <a:lnTo>
                    <a:pt x="274180" y="26415"/>
                  </a:lnTo>
                  <a:lnTo>
                    <a:pt x="284848" y="22733"/>
                  </a:lnTo>
                  <a:lnTo>
                    <a:pt x="295389" y="19176"/>
                  </a:lnTo>
                  <a:lnTo>
                    <a:pt x="301612" y="17525"/>
                  </a:lnTo>
                  <a:lnTo>
                    <a:pt x="303390" y="17907"/>
                  </a:lnTo>
                  <a:lnTo>
                    <a:pt x="305168" y="18161"/>
                  </a:lnTo>
                  <a:lnTo>
                    <a:pt x="311645" y="17652"/>
                  </a:lnTo>
                  <a:lnTo>
                    <a:pt x="322821" y="16001"/>
                  </a:lnTo>
                  <a:lnTo>
                    <a:pt x="336537" y="13335"/>
                  </a:lnTo>
                  <a:close/>
                </a:path>
                <a:path w="5447665" h="347344">
                  <a:moveTo>
                    <a:pt x="2342883" y="10667"/>
                  </a:moveTo>
                  <a:lnTo>
                    <a:pt x="2348598" y="10667"/>
                  </a:lnTo>
                  <a:lnTo>
                    <a:pt x="2353805" y="11175"/>
                  </a:lnTo>
                  <a:lnTo>
                    <a:pt x="2358377" y="12191"/>
                  </a:lnTo>
                  <a:lnTo>
                    <a:pt x="2362949" y="13081"/>
                  </a:lnTo>
                  <a:lnTo>
                    <a:pt x="2368918" y="14097"/>
                  </a:lnTo>
                  <a:lnTo>
                    <a:pt x="2376284" y="14986"/>
                  </a:lnTo>
                  <a:lnTo>
                    <a:pt x="2383650" y="16001"/>
                  </a:lnTo>
                  <a:lnTo>
                    <a:pt x="2404986" y="21082"/>
                  </a:lnTo>
                  <a:lnTo>
                    <a:pt x="2408923" y="22860"/>
                  </a:lnTo>
                  <a:lnTo>
                    <a:pt x="2410828" y="25400"/>
                  </a:lnTo>
                  <a:lnTo>
                    <a:pt x="2410828" y="28828"/>
                  </a:lnTo>
                  <a:lnTo>
                    <a:pt x="2410828" y="31369"/>
                  </a:lnTo>
                  <a:lnTo>
                    <a:pt x="2409050" y="37719"/>
                  </a:lnTo>
                  <a:lnTo>
                    <a:pt x="2405494" y="48133"/>
                  </a:lnTo>
                  <a:lnTo>
                    <a:pt x="2402065" y="58420"/>
                  </a:lnTo>
                  <a:lnTo>
                    <a:pt x="2396731" y="63626"/>
                  </a:lnTo>
                  <a:lnTo>
                    <a:pt x="2389492" y="63626"/>
                  </a:lnTo>
                  <a:lnTo>
                    <a:pt x="2385936" y="63626"/>
                  </a:lnTo>
                  <a:lnTo>
                    <a:pt x="2382126" y="62357"/>
                  </a:lnTo>
                  <a:lnTo>
                    <a:pt x="2378062" y="59816"/>
                  </a:lnTo>
                  <a:lnTo>
                    <a:pt x="2373037" y="55129"/>
                  </a:lnTo>
                  <a:lnTo>
                    <a:pt x="2367108" y="51181"/>
                  </a:lnTo>
                  <a:lnTo>
                    <a:pt x="2360274" y="47994"/>
                  </a:lnTo>
                  <a:lnTo>
                    <a:pt x="2352535" y="45592"/>
                  </a:lnTo>
                  <a:lnTo>
                    <a:pt x="2341613" y="42799"/>
                  </a:lnTo>
                  <a:lnTo>
                    <a:pt x="2334501" y="41528"/>
                  </a:lnTo>
                  <a:lnTo>
                    <a:pt x="2331072" y="41528"/>
                  </a:lnTo>
                  <a:lnTo>
                    <a:pt x="2328151" y="41528"/>
                  </a:lnTo>
                  <a:lnTo>
                    <a:pt x="2323833" y="41783"/>
                  </a:lnTo>
                  <a:lnTo>
                    <a:pt x="2317991" y="42290"/>
                  </a:lnTo>
                  <a:lnTo>
                    <a:pt x="2304656" y="43307"/>
                  </a:lnTo>
                  <a:lnTo>
                    <a:pt x="2303259" y="43307"/>
                  </a:lnTo>
                  <a:lnTo>
                    <a:pt x="2301862" y="43561"/>
                  </a:lnTo>
                  <a:lnTo>
                    <a:pt x="2300592" y="43814"/>
                  </a:lnTo>
                  <a:lnTo>
                    <a:pt x="2297671" y="44069"/>
                  </a:lnTo>
                  <a:lnTo>
                    <a:pt x="2295512" y="44576"/>
                  </a:lnTo>
                  <a:lnTo>
                    <a:pt x="2294242" y="45338"/>
                  </a:lnTo>
                  <a:lnTo>
                    <a:pt x="2291956" y="46609"/>
                  </a:lnTo>
                  <a:lnTo>
                    <a:pt x="2289670" y="47878"/>
                  </a:lnTo>
                  <a:lnTo>
                    <a:pt x="2287130" y="49022"/>
                  </a:lnTo>
                  <a:lnTo>
                    <a:pt x="2284717" y="50164"/>
                  </a:lnTo>
                  <a:lnTo>
                    <a:pt x="2282431" y="51053"/>
                  </a:lnTo>
                  <a:lnTo>
                    <a:pt x="2280272" y="51435"/>
                  </a:lnTo>
                  <a:lnTo>
                    <a:pt x="2278113" y="51942"/>
                  </a:lnTo>
                  <a:lnTo>
                    <a:pt x="2275954" y="52197"/>
                  </a:lnTo>
                  <a:lnTo>
                    <a:pt x="2273668" y="52197"/>
                  </a:lnTo>
                  <a:lnTo>
                    <a:pt x="2270493" y="55499"/>
                  </a:lnTo>
                  <a:lnTo>
                    <a:pt x="2266302" y="55499"/>
                  </a:lnTo>
                  <a:lnTo>
                    <a:pt x="2262619" y="57150"/>
                  </a:lnTo>
                  <a:lnTo>
                    <a:pt x="2259317" y="60325"/>
                  </a:lnTo>
                  <a:lnTo>
                    <a:pt x="2254745" y="60325"/>
                  </a:lnTo>
                  <a:lnTo>
                    <a:pt x="2230815" y="88784"/>
                  </a:lnTo>
                  <a:lnTo>
                    <a:pt x="2213708" y="117982"/>
                  </a:lnTo>
                  <a:lnTo>
                    <a:pt x="2203435" y="147943"/>
                  </a:lnTo>
                  <a:lnTo>
                    <a:pt x="2200008" y="178688"/>
                  </a:lnTo>
                  <a:lnTo>
                    <a:pt x="2201387" y="196336"/>
                  </a:lnTo>
                  <a:lnTo>
                    <a:pt x="2221979" y="245110"/>
                  </a:lnTo>
                  <a:lnTo>
                    <a:pt x="2263895" y="282471"/>
                  </a:lnTo>
                  <a:lnTo>
                    <a:pt x="2301092" y="297971"/>
                  </a:lnTo>
                  <a:lnTo>
                    <a:pt x="2340144" y="305730"/>
                  </a:lnTo>
                  <a:lnTo>
                    <a:pt x="2360028" y="306704"/>
                  </a:lnTo>
                  <a:lnTo>
                    <a:pt x="2364727" y="306704"/>
                  </a:lnTo>
                  <a:lnTo>
                    <a:pt x="2371839" y="305942"/>
                  </a:lnTo>
                  <a:lnTo>
                    <a:pt x="2381491" y="304291"/>
                  </a:lnTo>
                  <a:lnTo>
                    <a:pt x="2391016" y="302640"/>
                  </a:lnTo>
                  <a:lnTo>
                    <a:pt x="2395842" y="300482"/>
                  </a:lnTo>
                  <a:lnTo>
                    <a:pt x="2395842" y="297814"/>
                  </a:lnTo>
                  <a:lnTo>
                    <a:pt x="2404156" y="300341"/>
                  </a:lnTo>
                  <a:lnTo>
                    <a:pt x="2410066" y="307546"/>
                  </a:lnTo>
                  <a:lnTo>
                    <a:pt x="2413594" y="319442"/>
                  </a:lnTo>
                  <a:lnTo>
                    <a:pt x="2414765" y="336041"/>
                  </a:lnTo>
                  <a:lnTo>
                    <a:pt x="2414765" y="336931"/>
                  </a:lnTo>
                  <a:lnTo>
                    <a:pt x="2414765" y="343535"/>
                  </a:lnTo>
                  <a:lnTo>
                    <a:pt x="2410447" y="346837"/>
                  </a:lnTo>
                  <a:lnTo>
                    <a:pt x="2401811" y="346837"/>
                  </a:lnTo>
                  <a:lnTo>
                    <a:pt x="2378443" y="343535"/>
                  </a:lnTo>
                  <a:lnTo>
                    <a:pt x="2357774" y="341272"/>
                  </a:lnTo>
                  <a:lnTo>
                    <a:pt x="2317483" y="335914"/>
                  </a:lnTo>
                  <a:lnTo>
                    <a:pt x="2277224" y="326644"/>
                  </a:lnTo>
                  <a:lnTo>
                    <a:pt x="2237092" y="309372"/>
                  </a:lnTo>
                  <a:lnTo>
                    <a:pt x="2205596" y="286638"/>
                  </a:lnTo>
                  <a:lnTo>
                    <a:pt x="2178735" y="250507"/>
                  </a:lnTo>
                  <a:lnTo>
                    <a:pt x="2165527" y="208152"/>
                  </a:lnTo>
                  <a:lnTo>
                    <a:pt x="2164321" y="189229"/>
                  </a:lnTo>
                  <a:lnTo>
                    <a:pt x="2165174" y="177016"/>
                  </a:lnTo>
                  <a:lnTo>
                    <a:pt x="2177783" y="132207"/>
                  </a:lnTo>
                  <a:lnTo>
                    <a:pt x="2193035" y="95648"/>
                  </a:lnTo>
                  <a:lnTo>
                    <a:pt x="2219185" y="62229"/>
                  </a:lnTo>
                  <a:lnTo>
                    <a:pt x="2254350" y="35905"/>
                  </a:lnTo>
                  <a:lnTo>
                    <a:pt x="2274938" y="25273"/>
                  </a:lnTo>
                  <a:lnTo>
                    <a:pt x="2277732" y="23113"/>
                  </a:lnTo>
                  <a:lnTo>
                    <a:pt x="2277732" y="21209"/>
                  </a:lnTo>
                  <a:lnTo>
                    <a:pt x="2283828" y="18669"/>
                  </a:lnTo>
                  <a:lnTo>
                    <a:pt x="2290305" y="17272"/>
                  </a:lnTo>
                  <a:lnTo>
                    <a:pt x="2297036" y="17272"/>
                  </a:lnTo>
                  <a:lnTo>
                    <a:pt x="2303767" y="17145"/>
                  </a:lnTo>
                  <a:lnTo>
                    <a:pt x="2309863" y="16001"/>
                  </a:lnTo>
                  <a:lnTo>
                    <a:pt x="2315324" y="13842"/>
                  </a:lnTo>
                  <a:lnTo>
                    <a:pt x="2320184" y="12489"/>
                  </a:lnTo>
                  <a:lnTo>
                    <a:pt x="2326389" y="11493"/>
                  </a:lnTo>
                  <a:lnTo>
                    <a:pt x="2333951" y="10878"/>
                  </a:lnTo>
                  <a:lnTo>
                    <a:pt x="2342883" y="10667"/>
                  </a:lnTo>
                  <a:close/>
                </a:path>
                <a:path w="5447665" h="347344">
                  <a:moveTo>
                    <a:pt x="76695" y="0"/>
                  </a:moveTo>
                  <a:lnTo>
                    <a:pt x="78498" y="0"/>
                  </a:lnTo>
                  <a:lnTo>
                    <a:pt x="83019" y="2286"/>
                  </a:lnTo>
                  <a:lnTo>
                    <a:pt x="90271" y="6858"/>
                  </a:lnTo>
                  <a:lnTo>
                    <a:pt x="97510" y="11429"/>
                  </a:lnTo>
                  <a:lnTo>
                    <a:pt x="101130" y="16637"/>
                  </a:lnTo>
                  <a:lnTo>
                    <a:pt x="101130" y="22351"/>
                  </a:lnTo>
                  <a:lnTo>
                    <a:pt x="101130" y="24764"/>
                  </a:lnTo>
                  <a:lnTo>
                    <a:pt x="99783" y="27177"/>
                  </a:lnTo>
                  <a:lnTo>
                    <a:pt x="98018" y="29083"/>
                  </a:lnTo>
                  <a:lnTo>
                    <a:pt x="95846" y="30607"/>
                  </a:lnTo>
                  <a:lnTo>
                    <a:pt x="93675" y="32003"/>
                  </a:lnTo>
                  <a:lnTo>
                    <a:pt x="92481" y="33274"/>
                  </a:lnTo>
                  <a:lnTo>
                    <a:pt x="92240" y="34036"/>
                  </a:lnTo>
                  <a:lnTo>
                    <a:pt x="87464" y="41783"/>
                  </a:lnTo>
                  <a:lnTo>
                    <a:pt x="82435" y="45720"/>
                  </a:lnTo>
                  <a:lnTo>
                    <a:pt x="77139" y="45720"/>
                  </a:lnTo>
                  <a:lnTo>
                    <a:pt x="74447" y="45720"/>
                  </a:lnTo>
                  <a:lnTo>
                    <a:pt x="65612" y="39121"/>
                  </a:lnTo>
                  <a:lnTo>
                    <a:pt x="59302" y="33035"/>
                  </a:lnTo>
                  <a:lnTo>
                    <a:pt x="55516" y="27449"/>
                  </a:lnTo>
                  <a:lnTo>
                    <a:pt x="54254" y="22351"/>
                  </a:lnTo>
                  <a:lnTo>
                    <a:pt x="54254" y="17272"/>
                  </a:lnTo>
                  <a:lnTo>
                    <a:pt x="56807" y="12319"/>
                  </a:lnTo>
                  <a:lnTo>
                    <a:pt x="61925" y="7365"/>
                  </a:lnTo>
                  <a:lnTo>
                    <a:pt x="67030" y="2412"/>
                  </a:lnTo>
                  <a:lnTo>
                    <a:pt x="71958" y="0"/>
                  </a:lnTo>
                  <a:lnTo>
                    <a:pt x="76695" y="0"/>
                  </a:lnTo>
                  <a:close/>
                </a:path>
              </a:pathLst>
            </a:custGeom>
            <a:ln w="9144">
              <a:solidFill>
                <a:srgbClr val="5F74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18716" y="2406396"/>
              <a:ext cx="3646931" cy="34899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30272" y="2084959"/>
              <a:ext cx="3623437" cy="34645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19197" y="2145029"/>
              <a:ext cx="135128" cy="14274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475357" y="2099309"/>
              <a:ext cx="2212975" cy="332105"/>
            </a:xfrm>
            <a:custGeom>
              <a:avLst/>
              <a:gdLst/>
              <a:ahLst/>
              <a:cxnLst/>
              <a:rect l="l" t="t" r="r" b="b"/>
              <a:pathLst>
                <a:path w="2212975" h="332105">
                  <a:moveTo>
                    <a:pt x="754507" y="27177"/>
                  </a:moveTo>
                  <a:lnTo>
                    <a:pt x="755142" y="27177"/>
                  </a:lnTo>
                  <a:lnTo>
                    <a:pt x="754634" y="27812"/>
                  </a:lnTo>
                  <a:lnTo>
                    <a:pt x="753110" y="28828"/>
                  </a:lnTo>
                  <a:lnTo>
                    <a:pt x="751586" y="29972"/>
                  </a:lnTo>
                  <a:lnTo>
                    <a:pt x="749807" y="31750"/>
                  </a:lnTo>
                  <a:lnTo>
                    <a:pt x="747776" y="34416"/>
                  </a:lnTo>
                  <a:lnTo>
                    <a:pt x="744601" y="35940"/>
                  </a:lnTo>
                  <a:lnTo>
                    <a:pt x="741044" y="36575"/>
                  </a:lnTo>
                  <a:lnTo>
                    <a:pt x="737235" y="36575"/>
                  </a:lnTo>
                  <a:lnTo>
                    <a:pt x="729995" y="36194"/>
                  </a:lnTo>
                  <a:lnTo>
                    <a:pt x="726567" y="36194"/>
                  </a:lnTo>
                  <a:lnTo>
                    <a:pt x="724026" y="37845"/>
                  </a:lnTo>
                  <a:lnTo>
                    <a:pt x="721994" y="41275"/>
                  </a:lnTo>
                  <a:lnTo>
                    <a:pt x="720598" y="42672"/>
                  </a:lnTo>
                  <a:lnTo>
                    <a:pt x="718819" y="43434"/>
                  </a:lnTo>
                  <a:lnTo>
                    <a:pt x="716915" y="43434"/>
                  </a:lnTo>
                  <a:lnTo>
                    <a:pt x="716534" y="43306"/>
                  </a:lnTo>
                  <a:lnTo>
                    <a:pt x="716534" y="46100"/>
                  </a:lnTo>
                  <a:lnTo>
                    <a:pt x="711200" y="46100"/>
                  </a:lnTo>
                  <a:lnTo>
                    <a:pt x="708279" y="45592"/>
                  </a:lnTo>
                  <a:lnTo>
                    <a:pt x="707770" y="44450"/>
                  </a:lnTo>
                  <a:lnTo>
                    <a:pt x="707517" y="43434"/>
                  </a:lnTo>
                  <a:lnTo>
                    <a:pt x="693419" y="49022"/>
                  </a:lnTo>
                  <a:lnTo>
                    <a:pt x="689737" y="50926"/>
                  </a:lnTo>
                  <a:lnTo>
                    <a:pt x="687324" y="52704"/>
                  </a:lnTo>
                  <a:lnTo>
                    <a:pt x="686181" y="54228"/>
                  </a:lnTo>
                  <a:lnTo>
                    <a:pt x="681355" y="56006"/>
                  </a:lnTo>
                  <a:lnTo>
                    <a:pt x="678434" y="57023"/>
                  </a:lnTo>
                  <a:lnTo>
                    <a:pt x="677418" y="57150"/>
                  </a:lnTo>
                  <a:lnTo>
                    <a:pt x="676275" y="58292"/>
                  </a:lnTo>
                  <a:lnTo>
                    <a:pt x="673862" y="61340"/>
                  </a:lnTo>
                  <a:lnTo>
                    <a:pt x="670051" y="66293"/>
                  </a:lnTo>
                  <a:lnTo>
                    <a:pt x="666242" y="71247"/>
                  </a:lnTo>
                  <a:lnTo>
                    <a:pt x="663448" y="74929"/>
                  </a:lnTo>
                  <a:lnTo>
                    <a:pt x="661543" y="77215"/>
                  </a:lnTo>
                  <a:lnTo>
                    <a:pt x="659638" y="79501"/>
                  </a:lnTo>
                  <a:lnTo>
                    <a:pt x="657732" y="81406"/>
                  </a:lnTo>
                  <a:lnTo>
                    <a:pt x="655955" y="82930"/>
                  </a:lnTo>
                  <a:lnTo>
                    <a:pt x="654176" y="84454"/>
                  </a:lnTo>
                  <a:lnTo>
                    <a:pt x="653288" y="87502"/>
                  </a:lnTo>
                  <a:lnTo>
                    <a:pt x="653288" y="92075"/>
                  </a:lnTo>
                  <a:lnTo>
                    <a:pt x="647696" y="98292"/>
                  </a:lnTo>
                  <a:lnTo>
                    <a:pt x="642746" y="106092"/>
                  </a:lnTo>
                  <a:lnTo>
                    <a:pt x="630015" y="150574"/>
                  </a:lnTo>
                  <a:lnTo>
                    <a:pt x="628395" y="175894"/>
                  </a:lnTo>
                  <a:lnTo>
                    <a:pt x="628822" y="187225"/>
                  </a:lnTo>
                  <a:lnTo>
                    <a:pt x="638839" y="225887"/>
                  </a:lnTo>
                  <a:lnTo>
                    <a:pt x="653288" y="241300"/>
                  </a:lnTo>
                  <a:lnTo>
                    <a:pt x="653288" y="247014"/>
                  </a:lnTo>
                  <a:lnTo>
                    <a:pt x="656970" y="251332"/>
                  </a:lnTo>
                  <a:lnTo>
                    <a:pt x="661162" y="255650"/>
                  </a:lnTo>
                  <a:lnTo>
                    <a:pt x="665988" y="259841"/>
                  </a:lnTo>
                  <a:lnTo>
                    <a:pt x="670813" y="264032"/>
                  </a:lnTo>
                  <a:lnTo>
                    <a:pt x="677926" y="267842"/>
                  </a:lnTo>
                  <a:lnTo>
                    <a:pt x="687451" y="271144"/>
                  </a:lnTo>
                  <a:lnTo>
                    <a:pt x="697103" y="274574"/>
                  </a:lnTo>
                  <a:lnTo>
                    <a:pt x="705104" y="277113"/>
                  </a:lnTo>
                  <a:lnTo>
                    <a:pt x="711581" y="279018"/>
                  </a:lnTo>
                  <a:lnTo>
                    <a:pt x="718057" y="280924"/>
                  </a:lnTo>
                  <a:lnTo>
                    <a:pt x="725424" y="282575"/>
                  </a:lnTo>
                  <a:lnTo>
                    <a:pt x="733551" y="283844"/>
                  </a:lnTo>
                  <a:lnTo>
                    <a:pt x="741680" y="285114"/>
                  </a:lnTo>
                  <a:lnTo>
                    <a:pt x="749935" y="285750"/>
                  </a:lnTo>
                  <a:lnTo>
                    <a:pt x="758063" y="285750"/>
                  </a:lnTo>
                  <a:lnTo>
                    <a:pt x="763143" y="285750"/>
                  </a:lnTo>
                  <a:lnTo>
                    <a:pt x="766826" y="285623"/>
                  </a:lnTo>
                  <a:lnTo>
                    <a:pt x="768985" y="285368"/>
                  </a:lnTo>
                  <a:lnTo>
                    <a:pt x="783590" y="281939"/>
                  </a:lnTo>
                  <a:lnTo>
                    <a:pt x="789051" y="280669"/>
                  </a:lnTo>
                  <a:lnTo>
                    <a:pt x="793115" y="279907"/>
                  </a:lnTo>
                  <a:lnTo>
                    <a:pt x="795782" y="279526"/>
                  </a:lnTo>
                  <a:lnTo>
                    <a:pt x="796035" y="279400"/>
                  </a:lnTo>
                  <a:lnTo>
                    <a:pt x="799338" y="277367"/>
                  </a:lnTo>
                  <a:lnTo>
                    <a:pt x="805560" y="273685"/>
                  </a:lnTo>
                  <a:lnTo>
                    <a:pt x="822197" y="264160"/>
                  </a:lnTo>
                  <a:lnTo>
                    <a:pt x="822959" y="263778"/>
                  </a:lnTo>
                  <a:lnTo>
                    <a:pt x="823341" y="263525"/>
                  </a:lnTo>
                  <a:lnTo>
                    <a:pt x="823848" y="262889"/>
                  </a:lnTo>
                  <a:lnTo>
                    <a:pt x="824103" y="262381"/>
                  </a:lnTo>
                  <a:lnTo>
                    <a:pt x="824103" y="261874"/>
                  </a:lnTo>
                  <a:lnTo>
                    <a:pt x="824103" y="259079"/>
                  </a:lnTo>
                  <a:lnTo>
                    <a:pt x="825500" y="256286"/>
                  </a:lnTo>
                  <a:lnTo>
                    <a:pt x="829182" y="253237"/>
                  </a:lnTo>
                  <a:lnTo>
                    <a:pt x="835025" y="250062"/>
                  </a:lnTo>
                  <a:lnTo>
                    <a:pt x="840994" y="246761"/>
                  </a:lnTo>
                  <a:lnTo>
                    <a:pt x="844677" y="244728"/>
                  </a:lnTo>
                  <a:lnTo>
                    <a:pt x="846201" y="243712"/>
                  </a:lnTo>
                  <a:lnTo>
                    <a:pt x="847852" y="242697"/>
                  </a:lnTo>
                  <a:lnTo>
                    <a:pt x="848614" y="241935"/>
                  </a:lnTo>
                  <a:lnTo>
                    <a:pt x="848614" y="241300"/>
                  </a:lnTo>
                  <a:lnTo>
                    <a:pt x="848614" y="240284"/>
                  </a:lnTo>
                  <a:lnTo>
                    <a:pt x="848232" y="238632"/>
                  </a:lnTo>
                  <a:lnTo>
                    <a:pt x="847725" y="236727"/>
                  </a:lnTo>
                  <a:lnTo>
                    <a:pt x="859299" y="212703"/>
                  </a:lnTo>
                  <a:lnTo>
                    <a:pt x="867552" y="189976"/>
                  </a:lnTo>
                  <a:lnTo>
                    <a:pt x="872495" y="168558"/>
                  </a:lnTo>
                  <a:lnTo>
                    <a:pt x="874141" y="148462"/>
                  </a:lnTo>
                  <a:lnTo>
                    <a:pt x="873759" y="135485"/>
                  </a:lnTo>
                  <a:lnTo>
                    <a:pt x="864643" y="90763"/>
                  </a:lnTo>
                  <a:lnTo>
                    <a:pt x="844363" y="58378"/>
                  </a:lnTo>
                  <a:lnTo>
                    <a:pt x="805751" y="34702"/>
                  </a:lnTo>
                  <a:lnTo>
                    <a:pt x="763889" y="27939"/>
                  </a:lnTo>
                  <a:lnTo>
                    <a:pt x="757941" y="27368"/>
                  </a:lnTo>
                  <a:lnTo>
                    <a:pt x="754507" y="27177"/>
                  </a:lnTo>
                  <a:close/>
                </a:path>
                <a:path w="2212975" h="332105">
                  <a:moveTo>
                    <a:pt x="1571752" y="2920"/>
                  </a:moveTo>
                  <a:lnTo>
                    <a:pt x="1575562" y="2920"/>
                  </a:lnTo>
                  <a:lnTo>
                    <a:pt x="1577720" y="3937"/>
                  </a:lnTo>
                  <a:lnTo>
                    <a:pt x="1578483" y="6095"/>
                  </a:lnTo>
                  <a:lnTo>
                    <a:pt x="1579118" y="8254"/>
                  </a:lnTo>
                  <a:lnTo>
                    <a:pt x="1579371" y="9398"/>
                  </a:lnTo>
                  <a:lnTo>
                    <a:pt x="1579371" y="9270"/>
                  </a:lnTo>
                  <a:lnTo>
                    <a:pt x="1583690" y="12953"/>
                  </a:lnTo>
                  <a:lnTo>
                    <a:pt x="1585848" y="18414"/>
                  </a:lnTo>
                  <a:lnTo>
                    <a:pt x="1585848" y="25780"/>
                  </a:lnTo>
                  <a:lnTo>
                    <a:pt x="1585848" y="26288"/>
                  </a:lnTo>
                  <a:lnTo>
                    <a:pt x="1585595" y="28193"/>
                  </a:lnTo>
                  <a:lnTo>
                    <a:pt x="1585087" y="31495"/>
                  </a:lnTo>
                  <a:lnTo>
                    <a:pt x="1582753" y="50186"/>
                  </a:lnTo>
                  <a:lnTo>
                    <a:pt x="1581086" y="70246"/>
                  </a:lnTo>
                  <a:lnTo>
                    <a:pt x="1580086" y="91664"/>
                  </a:lnTo>
                  <a:lnTo>
                    <a:pt x="1579753" y="114426"/>
                  </a:lnTo>
                  <a:lnTo>
                    <a:pt x="1580133" y="128397"/>
                  </a:lnTo>
                  <a:lnTo>
                    <a:pt x="1578229" y="215645"/>
                  </a:lnTo>
                  <a:lnTo>
                    <a:pt x="1581336" y="266705"/>
                  </a:lnTo>
                  <a:lnTo>
                    <a:pt x="1586097" y="286087"/>
                  </a:lnTo>
                  <a:lnTo>
                    <a:pt x="1587801" y="293369"/>
                  </a:lnTo>
                  <a:lnTo>
                    <a:pt x="1588815" y="299319"/>
                  </a:lnTo>
                  <a:lnTo>
                    <a:pt x="1589151" y="303911"/>
                  </a:lnTo>
                  <a:lnTo>
                    <a:pt x="1589151" y="308101"/>
                  </a:lnTo>
                  <a:lnTo>
                    <a:pt x="1586483" y="311276"/>
                  </a:lnTo>
                  <a:lnTo>
                    <a:pt x="1581022" y="313563"/>
                  </a:lnTo>
                  <a:lnTo>
                    <a:pt x="1575689" y="315849"/>
                  </a:lnTo>
                  <a:lnTo>
                    <a:pt x="1571244" y="316991"/>
                  </a:lnTo>
                  <a:lnTo>
                    <a:pt x="1567815" y="316991"/>
                  </a:lnTo>
                  <a:lnTo>
                    <a:pt x="1566545" y="316991"/>
                  </a:lnTo>
                  <a:lnTo>
                    <a:pt x="1561972" y="316991"/>
                  </a:lnTo>
                  <a:lnTo>
                    <a:pt x="1559179" y="315849"/>
                  </a:lnTo>
                  <a:lnTo>
                    <a:pt x="1557908" y="313689"/>
                  </a:lnTo>
                  <a:lnTo>
                    <a:pt x="1547927" y="312072"/>
                  </a:lnTo>
                  <a:lnTo>
                    <a:pt x="1540827" y="309324"/>
                  </a:lnTo>
                  <a:lnTo>
                    <a:pt x="1536584" y="305456"/>
                  </a:lnTo>
                  <a:lnTo>
                    <a:pt x="1535176" y="300481"/>
                  </a:lnTo>
                  <a:lnTo>
                    <a:pt x="1535176" y="298195"/>
                  </a:lnTo>
                  <a:lnTo>
                    <a:pt x="1535683" y="296037"/>
                  </a:lnTo>
                  <a:lnTo>
                    <a:pt x="1536827" y="294131"/>
                  </a:lnTo>
                  <a:lnTo>
                    <a:pt x="1537970" y="292226"/>
                  </a:lnTo>
                  <a:lnTo>
                    <a:pt x="1543014" y="252642"/>
                  </a:lnTo>
                  <a:lnTo>
                    <a:pt x="1545335" y="201422"/>
                  </a:lnTo>
                  <a:lnTo>
                    <a:pt x="1546367" y="157797"/>
                  </a:lnTo>
                  <a:lnTo>
                    <a:pt x="1546733" y="111505"/>
                  </a:lnTo>
                  <a:lnTo>
                    <a:pt x="1543684" y="39624"/>
                  </a:lnTo>
                  <a:lnTo>
                    <a:pt x="1543684" y="39115"/>
                  </a:lnTo>
                  <a:lnTo>
                    <a:pt x="1543684" y="38735"/>
                  </a:lnTo>
                  <a:lnTo>
                    <a:pt x="1543177" y="37464"/>
                  </a:lnTo>
                  <a:lnTo>
                    <a:pt x="1541907" y="35305"/>
                  </a:lnTo>
                  <a:lnTo>
                    <a:pt x="1540637" y="33147"/>
                  </a:lnTo>
                  <a:lnTo>
                    <a:pt x="1540002" y="31114"/>
                  </a:lnTo>
                  <a:lnTo>
                    <a:pt x="1540002" y="29210"/>
                  </a:lnTo>
                  <a:lnTo>
                    <a:pt x="1540002" y="28193"/>
                  </a:lnTo>
                  <a:lnTo>
                    <a:pt x="1541526" y="24511"/>
                  </a:lnTo>
                  <a:lnTo>
                    <a:pt x="1544446" y="18414"/>
                  </a:lnTo>
                  <a:lnTo>
                    <a:pt x="1547241" y="12191"/>
                  </a:lnTo>
                  <a:lnTo>
                    <a:pt x="1552320" y="8127"/>
                  </a:lnTo>
                  <a:lnTo>
                    <a:pt x="1559433" y="5968"/>
                  </a:lnTo>
                  <a:lnTo>
                    <a:pt x="1566545" y="3937"/>
                  </a:lnTo>
                  <a:lnTo>
                    <a:pt x="1570735" y="2920"/>
                  </a:lnTo>
                  <a:lnTo>
                    <a:pt x="1571752" y="2920"/>
                  </a:lnTo>
                  <a:close/>
                </a:path>
                <a:path w="2212975" h="332105">
                  <a:moveTo>
                    <a:pt x="1311275" y="2920"/>
                  </a:moveTo>
                  <a:lnTo>
                    <a:pt x="1352550" y="7112"/>
                  </a:lnTo>
                  <a:lnTo>
                    <a:pt x="1389126" y="21209"/>
                  </a:lnTo>
                  <a:lnTo>
                    <a:pt x="1418463" y="50037"/>
                  </a:lnTo>
                  <a:lnTo>
                    <a:pt x="1427733" y="79882"/>
                  </a:lnTo>
                  <a:lnTo>
                    <a:pt x="1427733" y="86994"/>
                  </a:lnTo>
                  <a:lnTo>
                    <a:pt x="1422902" y="115331"/>
                  </a:lnTo>
                  <a:lnTo>
                    <a:pt x="1408414" y="139953"/>
                  </a:lnTo>
                  <a:lnTo>
                    <a:pt x="1384282" y="160861"/>
                  </a:lnTo>
                  <a:lnTo>
                    <a:pt x="1350518" y="178053"/>
                  </a:lnTo>
                  <a:lnTo>
                    <a:pt x="1349629" y="178688"/>
                  </a:lnTo>
                  <a:lnTo>
                    <a:pt x="1348867" y="178942"/>
                  </a:lnTo>
                  <a:lnTo>
                    <a:pt x="1348358" y="178815"/>
                  </a:lnTo>
                  <a:lnTo>
                    <a:pt x="1348105" y="178435"/>
                  </a:lnTo>
                  <a:lnTo>
                    <a:pt x="1349502" y="183895"/>
                  </a:lnTo>
                  <a:lnTo>
                    <a:pt x="1387094" y="211962"/>
                  </a:lnTo>
                  <a:lnTo>
                    <a:pt x="1391539" y="214122"/>
                  </a:lnTo>
                  <a:lnTo>
                    <a:pt x="1396619" y="217424"/>
                  </a:lnTo>
                  <a:lnTo>
                    <a:pt x="1402333" y="221868"/>
                  </a:lnTo>
                  <a:lnTo>
                    <a:pt x="1408048" y="226313"/>
                  </a:lnTo>
                  <a:lnTo>
                    <a:pt x="1411985" y="229362"/>
                  </a:lnTo>
                  <a:lnTo>
                    <a:pt x="1414145" y="230886"/>
                  </a:lnTo>
                  <a:lnTo>
                    <a:pt x="1420241" y="233172"/>
                  </a:lnTo>
                  <a:lnTo>
                    <a:pt x="1425702" y="236219"/>
                  </a:lnTo>
                  <a:lnTo>
                    <a:pt x="1430401" y="239775"/>
                  </a:lnTo>
                  <a:lnTo>
                    <a:pt x="1435100" y="243459"/>
                  </a:lnTo>
                  <a:lnTo>
                    <a:pt x="1438783" y="245617"/>
                  </a:lnTo>
                  <a:lnTo>
                    <a:pt x="1441704" y="246379"/>
                  </a:lnTo>
                  <a:lnTo>
                    <a:pt x="1444497" y="247014"/>
                  </a:lnTo>
                  <a:lnTo>
                    <a:pt x="1447292" y="248157"/>
                  </a:lnTo>
                  <a:lnTo>
                    <a:pt x="1450085" y="249809"/>
                  </a:lnTo>
                  <a:lnTo>
                    <a:pt x="1450085" y="251332"/>
                  </a:lnTo>
                  <a:lnTo>
                    <a:pt x="1450467" y="252475"/>
                  </a:lnTo>
                  <a:lnTo>
                    <a:pt x="1451102" y="252984"/>
                  </a:lnTo>
                  <a:lnTo>
                    <a:pt x="1456435" y="255777"/>
                  </a:lnTo>
                  <a:lnTo>
                    <a:pt x="1462658" y="259714"/>
                  </a:lnTo>
                  <a:lnTo>
                    <a:pt x="1470025" y="265049"/>
                  </a:lnTo>
                  <a:lnTo>
                    <a:pt x="1477391" y="270382"/>
                  </a:lnTo>
                  <a:lnTo>
                    <a:pt x="1482217" y="273050"/>
                  </a:lnTo>
                  <a:lnTo>
                    <a:pt x="1484376" y="273050"/>
                  </a:lnTo>
                  <a:lnTo>
                    <a:pt x="1484883" y="273050"/>
                  </a:lnTo>
                  <a:lnTo>
                    <a:pt x="1486154" y="272923"/>
                  </a:lnTo>
                  <a:lnTo>
                    <a:pt x="1488185" y="272541"/>
                  </a:lnTo>
                  <a:lnTo>
                    <a:pt x="1492122" y="276225"/>
                  </a:lnTo>
                  <a:lnTo>
                    <a:pt x="1494028" y="280035"/>
                  </a:lnTo>
                  <a:lnTo>
                    <a:pt x="1494028" y="283972"/>
                  </a:lnTo>
                  <a:lnTo>
                    <a:pt x="1494028" y="290322"/>
                  </a:lnTo>
                  <a:lnTo>
                    <a:pt x="1491233" y="296417"/>
                  </a:lnTo>
                  <a:lnTo>
                    <a:pt x="1485645" y="302387"/>
                  </a:lnTo>
                  <a:lnTo>
                    <a:pt x="1480058" y="308228"/>
                  </a:lnTo>
                  <a:lnTo>
                    <a:pt x="1474723" y="311150"/>
                  </a:lnTo>
                  <a:lnTo>
                    <a:pt x="1469644" y="311150"/>
                  </a:lnTo>
                  <a:lnTo>
                    <a:pt x="1465580" y="311150"/>
                  </a:lnTo>
                  <a:lnTo>
                    <a:pt x="1460372" y="307720"/>
                  </a:lnTo>
                  <a:lnTo>
                    <a:pt x="1454022" y="300736"/>
                  </a:lnTo>
                  <a:lnTo>
                    <a:pt x="1442339" y="289305"/>
                  </a:lnTo>
                  <a:lnTo>
                    <a:pt x="1411102" y="265910"/>
                  </a:lnTo>
                  <a:lnTo>
                    <a:pt x="1377239" y="245240"/>
                  </a:lnTo>
                  <a:lnTo>
                    <a:pt x="1355852" y="231521"/>
                  </a:lnTo>
                  <a:lnTo>
                    <a:pt x="1331416" y="215229"/>
                  </a:lnTo>
                  <a:lnTo>
                    <a:pt x="1303908" y="196341"/>
                  </a:lnTo>
                  <a:lnTo>
                    <a:pt x="1300733" y="182625"/>
                  </a:lnTo>
                  <a:lnTo>
                    <a:pt x="1300733" y="180212"/>
                  </a:lnTo>
                  <a:lnTo>
                    <a:pt x="1300733" y="175767"/>
                  </a:lnTo>
                  <a:lnTo>
                    <a:pt x="1302384" y="173100"/>
                  </a:lnTo>
                  <a:lnTo>
                    <a:pt x="1305559" y="172212"/>
                  </a:lnTo>
                  <a:lnTo>
                    <a:pt x="1308862" y="171195"/>
                  </a:lnTo>
                  <a:lnTo>
                    <a:pt x="1312291" y="170179"/>
                  </a:lnTo>
                  <a:lnTo>
                    <a:pt x="1315720" y="168910"/>
                  </a:lnTo>
                  <a:lnTo>
                    <a:pt x="1335218" y="161815"/>
                  </a:lnTo>
                  <a:lnTo>
                    <a:pt x="1373758" y="137794"/>
                  </a:lnTo>
                  <a:lnTo>
                    <a:pt x="1389507" y="90677"/>
                  </a:lnTo>
                  <a:lnTo>
                    <a:pt x="1388242" y="74412"/>
                  </a:lnTo>
                  <a:lnTo>
                    <a:pt x="1369187" y="40639"/>
                  </a:lnTo>
                  <a:lnTo>
                    <a:pt x="1321943" y="25653"/>
                  </a:lnTo>
                  <a:lnTo>
                    <a:pt x="1312418" y="25653"/>
                  </a:lnTo>
                  <a:lnTo>
                    <a:pt x="1308989" y="25653"/>
                  </a:lnTo>
                  <a:lnTo>
                    <a:pt x="1305814" y="26542"/>
                  </a:lnTo>
                  <a:lnTo>
                    <a:pt x="1303146" y="28448"/>
                  </a:lnTo>
                  <a:lnTo>
                    <a:pt x="1300480" y="30352"/>
                  </a:lnTo>
                  <a:lnTo>
                    <a:pt x="1299083" y="35940"/>
                  </a:lnTo>
                  <a:lnTo>
                    <a:pt x="1299083" y="45085"/>
                  </a:lnTo>
                  <a:lnTo>
                    <a:pt x="1299083" y="50291"/>
                  </a:lnTo>
                  <a:lnTo>
                    <a:pt x="1299337" y="54482"/>
                  </a:lnTo>
                  <a:lnTo>
                    <a:pt x="1299718" y="57785"/>
                  </a:lnTo>
                  <a:lnTo>
                    <a:pt x="1300098" y="61087"/>
                  </a:lnTo>
                  <a:lnTo>
                    <a:pt x="1300226" y="65150"/>
                  </a:lnTo>
                  <a:lnTo>
                    <a:pt x="1300226" y="69976"/>
                  </a:lnTo>
                  <a:lnTo>
                    <a:pt x="1297940" y="124460"/>
                  </a:lnTo>
                  <a:lnTo>
                    <a:pt x="1297940" y="135762"/>
                  </a:lnTo>
                  <a:lnTo>
                    <a:pt x="1297940" y="142875"/>
                  </a:lnTo>
                  <a:lnTo>
                    <a:pt x="1298067" y="145923"/>
                  </a:lnTo>
                  <a:lnTo>
                    <a:pt x="1298702" y="162560"/>
                  </a:lnTo>
                  <a:lnTo>
                    <a:pt x="1297813" y="172974"/>
                  </a:lnTo>
                  <a:lnTo>
                    <a:pt x="1297305" y="179704"/>
                  </a:lnTo>
                  <a:lnTo>
                    <a:pt x="1297051" y="187705"/>
                  </a:lnTo>
                  <a:lnTo>
                    <a:pt x="1297051" y="196850"/>
                  </a:lnTo>
                  <a:lnTo>
                    <a:pt x="1297287" y="208996"/>
                  </a:lnTo>
                  <a:lnTo>
                    <a:pt x="1297987" y="231536"/>
                  </a:lnTo>
                  <a:lnTo>
                    <a:pt x="1299140" y="264483"/>
                  </a:lnTo>
                  <a:lnTo>
                    <a:pt x="1300733" y="307848"/>
                  </a:lnTo>
                  <a:lnTo>
                    <a:pt x="1299337" y="309372"/>
                  </a:lnTo>
                  <a:lnTo>
                    <a:pt x="1297813" y="311530"/>
                  </a:lnTo>
                  <a:lnTo>
                    <a:pt x="1296034" y="314451"/>
                  </a:lnTo>
                  <a:lnTo>
                    <a:pt x="1294130" y="317373"/>
                  </a:lnTo>
                  <a:lnTo>
                    <a:pt x="1291844" y="318769"/>
                  </a:lnTo>
                  <a:lnTo>
                    <a:pt x="1289304" y="318769"/>
                  </a:lnTo>
                  <a:lnTo>
                    <a:pt x="1287398" y="318769"/>
                  </a:lnTo>
                  <a:lnTo>
                    <a:pt x="1286129" y="318262"/>
                  </a:lnTo>
                  <a:lnTo>
                    <a:pt x="1285240" y="317245"/>
                  </a:lnTo>
                  <a:lnTo>
                    <a:pt x="1277112" y="320039"/>
                  </a:lnTo>
                  <a:lnTo>
                    <a:pt x="1272540" y="321437"/>
                  </a:lnTo>
                  <a:lnTo>
                    <a:pt x="1271396" y="321437"/>
                  </a:lnTo>
                  <a:lnTo>
                    <a:pt x="1267587" y="321437"/>
                  </a:lnTo>
                  <a:lnTo>
                    <a:pt x="1264158" y="319404"/>
                  </a:lnTo>
                  <a:lnTo>
                    <a:pt x="1261109" y="315340"/>
                  </a:lnTo>
                  <a:lnTo>
                    <a:pt x="1258189" y="311276"/>
                  </a:lnTo>
                  <a:lnTo>
                    <a:pt x="1256665" y="305688"/>
                  </a:lnTo>
                  <a:lnTo>
                    <a:pt x="1256665" y="298576"/>
                  </a:lnTo>
                  <a:lnTo>
                    <a:pt x="1256665" y="295020"/>
                  </a:lnTo>
                  <a:lnTo>
                    <a:pt x="1261165" y="284974"/>
                  </a:lnTo>
                  <a:lnTo>
                    <a:pt x="1264380" y="271033"/>
                  </a:lnTo>
                  <a:lnTo>
                    <a:pt x="1266309" y="253212"/>
                  </a:lnTo>
                  <a:lnTo>
                    <a:pt x="1266952" y="231520"/>
                  </a:lnTo>
                  <a:lnTo>
                    <a:pt x="1265682" y="151129"/>
                  </a:lnTo>
                  <a:lnTo>
                    <a:pt x="1266952" y="93344"/>
                  </a:lnTo>
                  <a:lnTo>
                    <a:pt x="1266570" y="58800"/>
                  </a:lnTo>
                  <a:lnTo>
                    <a:pt x="1266570" y="54101"/>
                  </a:lnTo>
                  <a:lnTo>
                    <a:pt x="1265935" y="47498"/>
                  </a:lnTo>
                  <a:lnTo>
                    <a:pt x="1264793" y="39115"/>
                  </a:lnTo>
                  <a:lnTo>
                    <a:pt x="1263522" y="30734"/>
                  </a:lnTo>
                  <a:lnTo>
                    <a:pt x="1263015" y="24637"/>
                  </a:lnTo>
                  <a:lnTo>
                    <a:pt x="1263015" y="20700"/>
                  </a:lnTo>
                  <a:lnTo>
                    <a:pt x="1263015" y="16510"/>
                  </a:lnTo>
                  <a:lnTo>
                    <a:pt x="1263777" y="13207"/>
                  </a:lnTo>
                  <a:lnTo>
                    <a:pt x="1265555" y="10794"/>
                  </a:lnTo>
                  <a:lnTo>
                    <a:pt x="1267206" y="8254"/>
                  </a:lnTo>
                  <a:lnTo>
                    <a:pt x="1269619" y="6730"/>
                  </a:lnTo>
                  <a:lnTo>
                    <a:pt x="1272667" y="6223"/>
                  </a:lnTo>
                  <a:lnTo>
                    <a:pt x="1275715" y="5714"/>
                  </a:lnTo>
                  <a:lnTo>
                    <a:pt x="1280921" y="4952"/>
                  </a:lnTo>
                  <a:lnTo>
                    <a:pt x="1288288" y="4190"/>
                  </a:lnTo>
                  <a:lnTo>
                    <a:pt x="1295781" y="3301"/>
                  </a:lnTo>
                  <a:lnTo>
                    <a:pt x="1303401" y="2920"/>
                  </a:lnTo>
                  <a:lnTo>
                    <a:pt x="1311275" y="2920"/>
                  </a:lnTo>
                  <a:close/>
                </a:path>
                <a:path w="2212975" h="332105">
                  <a:moveTo>
                    <a:pt x="1030858" y="2920"/>
                  </a:moveTo>
                  <a:lnTo>
                    <a:pt x="1072133" y="7112"/>
                  </a:lnTo>
                  <a:lnTo>
                    <a:pt x="1108709" y="21209"/>
                  </a:lnTo>
                  <a:lnTo>
                    <a:pt x="1138046" y="50037"/>
                  </a:lnTo>
                  <a:lnTo>
                    <a:pt x="1147318" y="79882"/>
                  </a:lnTo>
                  <a:lnTo>
                    <a:pt x="1147318" y="86994"/>
                  </a:lnTo>
                  <a:lnTo>
                    <a:pt x="1142486" y="115331"/>
                  </a:lnTo>
                  <a:lnTo>
                    <a:pt x="1127998" y="139953"/>
                  </a:lnTo>
                  <a:lnTo>
                    <a:pt x="1103866" y="160861"/>
                  </a:lnTo>
                  <a:lnTo>
                    <a:pt x="1070102" y="178053"/>
                  </a:lnTo>
                  <a:lnTo>
                    <a:pt x="1069213" y="178688"/>
                  </a:lnTo>
                  <a:lnTo>
                    <a:pt x="1068451" y="178942"/>
                  </a:lnTo>
                  <a:lnTo>
                    <a:pt x="1067943" y="178815"/>
                  </a:lnTo>
                  <a:lnTo>
                    <a:pt x="1067689" y="178435"/>
                  </a:lnTo>
                  <a:lnTo>
                    <a:pt x="1069085" y="183895"/>
                  </a:lnTo>
                  <a:lnTo>
                    <a:pt x="1106678" y="211962"/>
                  </a:lnTo>
                  <a:lnTo>
                    <a:pt x="1111122" y="214122"/>
                  </a:lnTo>
                  <a:lnTo>
                    <a:pt x="1116203" y="217424"/>
                  </a:lnTo>
                  <a:lnTo>
                    <a:pt x="1121918" y="221868"/>
                  </a:lnTo>
                  <a:lnTo>
                    <a:pt x="1127633" y="226313"/>
                  </a:lnTo>
                  <a:lnTo>
                    <a:pt x="1131570" y="229362"/>
                  </a:lnTo>
                  <a:lnTo>
                    <a:pt x="1133729" y="230886"/>
                  </a:lnTo>
                  <a:lnTo>
                    <a:pt x="1139825" y="233172"/>
                  </a:lnTo>
                  <a:lnTo>
                    <a:pt x="1145285" y="236219"/>
                  </a:lnTo>
                  <a:lnTo>
                    <a:pt x="1149984" y="239775"/>
                  </a:lnTo>
                  <a:lnTo>
                    <a:pt x="1154683" y="243459"/>
                  </a:lnTo>
                  <a:lnTo>
                    <a:pt x="1158367" y="245617"/>
                  </a:lnTo>
                  <a:lnTo>
                    <a:pt x="1161288" y="246379"/>
                  </a:lnTo>
                  <a:lnTo>
                    <a:pt x="1164082" y="247014"/>
                  </a:lnTo>
                  <a:lnTo>
                    <a:pt x="1166876" y="248157"/>
                  </a:lnTo>
                  <a:lnTo>
                    <a:pt x="1169670" y="249809"/>
                  </a:lnTo>
                  <a:lnTo>
                    <a:pt x="1169670" y="251332"/>
                  </a:lnTo>
                  <a:lnTo>
                    <a:pt x="1170051" y="252475"/>
                  </a:lnTo>
                  <a:lnTo>
                    <a:pt x="1170685" y="252984"/>
                  </a:lnTo>
                  <a:lnTo>
                    <a:pt x="1176020" y="255777"/>
                  </a:lnTo>
                  <a:lnTo>
                    <a:pt x="1182243" y="259714"/>
                  </a:lnTo>
                  <a:lnTo>
                    <a:pt x="1189608" y="265049"/>
                  </a:lnTo>
                  <a:lnTo>
                    <a:pt x="1196975" y="270382"/>
                  </a:lnTo>
                  <a:lnTo>
                    <a:pt x="1201801" y="273050"/>
                  </a:lnTo>
                  <a:lnTo>
                    <a:pt x="1203959" y="273050"/>
                  </a:lnTo>
                  <a:lnTo>
                    <a:pt x="1204468" y="273050"/>
                  </a:lnTo>
                  <a:lnTo>
                    <a:pt x="1205738" y="272923"/>
                  </a:lnTo>
                  <a:lnTo>
                    <a:pt x="1207770" y="272541"/>
                  </a:lnTo>
                  <a:lnTo>
                    <a:pt x="1211707" y="276225"/>
                  </a:lnTo>
                  <a:lnTo>
                    <a:pt x="1213612" y="280035"/>
                  </a:lnTo>
                  <a:lnTo>
                    <a:pt x="1213612" y="283972"/>
                  </a:lnTo>
                  <a:lnTo>
                    <a:pt x="1213612" y="290322"/>
                  </a:lnTo>
                  <a:lnTo>
                    <a:pt x="1210818" y="296417"/>
                  </a:lnTo>
                  <a:lnTo>
                    <a:pt x="1205230" y="302387"/>
                  </a:lnTo>
                  <a:lnTo>
                    <a:pt x="1199642" y="308228"/>
                  </a:lnTo>
                  <a:lnTo>
                    <a:pt x="1194308" y="311150"/>
                  </a:lnTo>
                  <a:lnTo>
                    <a:pt x="1189228" y="311150"/>
                  </a:lnTo>
                  <a:lnTo>
                    <a:pt x="1185164" y="311150"/>
                  </a:lnTo>
                  <a:lnTo>
                    <a:pt x="1179957" y="307720"/>
                  </a:lnTo>
                  <a:lnTo>
                    <a:pt x="1173607" y="300736"/>
                  </a:lnTo>
                  <a:lnTo>
                    <a:pt x="1161922" y="289305"/>
                  </a:lnTo>
                  <a:lnTo>
                    <a:pt x="1130686" y="265910"/>
                  </a:lnTo>
                  <a:lnTo>
                    <a:pt x="1096823" y="245240"/>
                  </a:lnTo>
                  <a:lnTo>
                    <a:pt x="1075436" y="231521"/>
                  </a:lnTo>
                  <a:lnTo>
                    <a:pt x="1051000" y="215229"/>
                  </a:lnTo>
                  <a:lnTo>
                    <a:pt x="1023493" y="196341"/>
                  </a:lnTo>
                  <a:lnTo>
                    <a:pt x="1020318" y="182625"/>
                  </a:lnTo>
                  <a:lnTo>
                    <a:pt x="1020318" y="180212"/>
                  </a:lnTo>
                  <a:lnTo>
                    <a:pt x="1020318" y="175767"/>
                  </a:lnTo>
                  <a:lnTo>
                    <a:pt x="1021969" y="173100"/>
                  </a:lnTo>
                  <a:lnTo>
                    <a:pt x="1025144" y="172212"/>
                  </a:lnTo>
                  <a:lnTo>
                    <a:pt x="1028445" y="171195"/>
                  </a:lnTo>
                  <a:lnTo>
                    <a:pt x="1031875" y="170179"/>
                  </a:lnTo>
                  <a:lnTo>
                    <a:pt x="1035304" y="168910"/>
                  </a:lnTo>
                  <a:lnTo>
                    <a:pt x="1054856" y="161815"/>
                  </a:lnTo>
                  <a:lnTo>
                    <a:pt x="1093343" y="137794"/>
                  </a:lnTo>
                  <a:lnTo>
                    <a:pt x="1109091" y="90677"/>
                  </a:lnTo>
                  <a:lnTo>
                    <a:pt x="1107826" y="74412"/>
                  </a:lnTo>
                  <a:lnTo>
                    <a:pt x="1088770" y="40639"/>
                  </a:lnTo>
                  <a:lnTo>
                    <a:pt x="1041527" y="25653"/>
                  </a:lnTo>
                  <a:lnTo>
                    <a:pt x="1032002" y="25653"/>
                  </a:lnTo>
                  <a:lnTo>
                    <a:pt x="1028572" y="25653"/>
                  </a:lnTo>
                  <a:lnTo>
                    <a:pt x="1025397" y="26542"/>
                  </a:lnTo>
                  <a:lnTo>
                    <a:pt x="1022731" y="28448"/>
                  </a:lnTo>
                  <a:lnTo>
                    <a:pt x="1020064" y="30352"/>
                  </a:lnTo>
                  <a:lnTo>
                    <a:pt x="1018667" y="35940"/>
                  </a:lnTo>
                  <a:lnTo>
                    <a:pt x="1018667" y="45085"/>
                  </a:lnTo>
                  <a:lnTo>
                    <a:pt x="1018667" y="50291"/>
                  </a:lnTo>
                  <a:lnTo>
                    <a:pt x="1018920" y="54482"/>
                  </a:lnTo>
                  <a:lnTo>
                    <a:pt x="1019302" y="57785"/>
                  </a:lnTo>
                  <a:lnTo>
                    <a:pt x="1019682" y="61087"/>
                  </a:lnTo>
                  <a:lnTo>
                    <a:pt x="1019809" y="65150"/>
                  </a:lnTo>
                  <a:lnTo>
                    <a:pt x="1019809" y="69976"/>
                  </a:lnTo>
                  <a:lnTo>
                    <a:pt x="1017523" y="124460"/>
                  </a:lnTo>
                  <a:lnTo>
                    <a:pt x="1017523" y="135762"/>
                  </a:lnTo>
                  <a:lnTo>
                    <a:pt x="1017523" y="142875"/>
                  </a:lnTo>
                  <a:lnTo>
                    <a:pt x="1017651" y="145923"/>
                  </a:lnTo>
                  <a:lnTo>
                    <a:pt x="1018285" y="162560"/>
                  </a:lnTo>
                  <a:lnTo>
                    <a:pt x="1017396" y="172974"/>
                  </a:lnTo>
                  <a:lnTo>
                    <a:pt x="1016889" y="179704"/>
                  </a:lnTo>
                  <a:lnTo>
                    <a:pt x="1016634" y="187705"/>
                  </a:lnTo>
                  <a:lnTo>
                    <a:pt x="1016634" y="196850"/>
                  </a:lnTo>
                  <a:lnTo>
                    <a:pt x="1016871" y="208996"/>
                  </a:lnTo>
                  <a:lnTo>
                    <a:pt x="1017571" y="231536"/>
                  </a:lnTo>
                  <a:lnTo>
                    <a:pt x="1018724" y="264483"/>
                  </a:lnTo>
                  <a:lnTo>
                    <a:pt x="1020318" y="307848"/>
                  </a:lnTo>
                  <a:lnTo>
                    <a:pt x="1018920" y="309372"/>
                  </a:lnTo>
                  <a:lnTo>
                    <a:pt x="1017396" y="311530"/>
                  </a:lnTo>
                  <a:lnTo>
                    <a:pt x="1015619" y="314451"/>
                  </a:lnTo>
                  <a:lnTo>
                    <a:pt x="1013714" y="317373"/>
                  </a:lnTo>
                  <a:lnTo>
                    <a:pt x="1011428" y="318769"/>
                  </a:lnTo>
                  <a:lnTo>
                    <a:pt x="1008888" y="318769"/>
                  </a:lnTo>
                  <a:lnTo>
                    <a:pt x="1006982" y="318769"/>
                  </a:lnTo>
                  <a:lnTo>
                    <a:pt x="1005713" y="318262"/>
                  </a:lnTo>
                  <a:lnTo>
                    <a:pt x="1004823" y="317245"/>
                  </a:lnTo>
                  <a:lnTo>
                    <a:pt x="996695" y="320039"/>
                  </a:lnTo>
                  <a:lnTo>
                    <a:pt x="992123" y="321437"/>
                  </a:lnTo>
                  <a:lnTo>
                    <a:pt x="990981" y="321437"/>
                  </a:lnTo>
                  <a:lnTo>
                    <a:pt x="987170" y="321437"/>
                  </a:lnTo>
                  <a:lnTo>
                    <a:pt x="983742" y="319404"/>
                  </a:lnTo>
                  <a:lnTo>
                    <a:pt x="980694" y="315340"/>
                  </a:lnTo>
                  <a:lnTo>
                    <a:pt x="977772" y="311276"/>
                  </a:lnTo>
                  <a:lnTo>
                    <a:pt x="976248" y="305688"/>
                  </a:lnTo>
                  <a:lnTo>
                    <a:pt x="976248" y="298576"/>
                  </a:lnTo>
                  <a:lnTo>
                    <a:pt x="976248" y="295020"/>
                  </a:lnTo>
                  <a:lnTo>
                    <a:pt x="980749" y="284974"/>
                  </a:lnTo>
                  <a:lnTo>
                    <a:pt x="983964" y="271033"/>
                  </a:lnTo>
                  <a:lnTo>
                    <a:pt x="985893" y="253212"/>
                  </a:lnTo>
                  <a:lnTo>
                    <a:pt x="986535" y="231520"/>
                  </a:lnTo>
                  <a:lnTo>
                    <a:pt x="985266" y="151129"/>
                  </a:lnTo>
                  <a:lnTo>
                    <a:pt x="986535" y="93344"/>
                  </a:lnTo>
                  <a:lnTo>
                    <a:pt x="986155" y="58800"/>
                  </a:lnTo>
                  <a:lnTo>
                    <a:pt x="986155" y="54101"/>
                  </a:lnTo>
                  <a:lnTo>
                    <a:pt x="985519" y="47498"/>
                  </a:lnTo>
                  <a:lnTo>
                    <a:pt x="984377" y="39115"/>
                  </a:lnTo>
                  <a:lnTo>
                    <a:pt x="983107" y="30734"/>
                  </a:lnTo>
                  <a:lnTo>
                    <a:pt x="982598" y="24637"/>
                  </a:lnTo>
                  <a:lnTo>
                    <a:pt x="982598" y="20700"/>
                  </a:lnTo>
                  <a:lnTo>
                    <a:pt x="982598" y="16510"/>
                  </a:lnTo>
                  <a:lnTo>
                    <a:pt x="983360" y="13207"/>
                  </a:lnTo>
                  <a:lnTo>
                    <a:pt x="985139" y="10794"/>
                  </a:lnTo>
                  <a:lnTo>
                    <a:pt x="986790" y="8254"/>
                  </a:lnTo>
                  <a:lnTo>
                    <a:pt x="989203" y="6730"/>
                  </a:lnTo>
                  <a:lnTo>
                    <a:pt x="992251" y="6223"/>
                  </a:lnTo>
                  <a:lnTo>
                    <a:pt x="995298" y="5714"/>
                  </a:lnTo>
                  <a:lnTo>
                    <a:pt x="1000506" y="4952"/>
                  </a:lnTo>
                  <a:lnTo>
                    <a:pt x="1007871" y="4190"/>
                  </a:lnTo>
                  <a:lnTo>
                    <a:pt x="1015365" y="3301"/>
                  </a:lnTo>
                  <a:lnTo>
                    <a:pt x="1022984" y="2920"/>
                  </a:lnTo>
                  <a:lnTo>
                    <a:pt x="1030858" y="2920"/>
                  </a:lnTo>
                  <a:close/>
                </a:path>
                <a:path w="2212975" h="332105">
                  <a:moveTo>
                    <a:pt x="1955038" y="1524"/>
                  </a:moveTo>
                  <a:lnTo>
                    <a:pt x="1979437" y="27420"/>
                  </a:lnTo>
                  <a:lnTo>
                    <a:pt x="1984248" y="34448"/>
                  </a:lnTo>
                  <a:lnTo>
                    <a:pt x="1989153" y="41429"/>
                  </a:lnTo>
                  <a:lnTo>
                    <a:pt x="1994154" y="48387"/>
                  </a:lnTo>
                  <a:lnTo>
                    <a:pt x="2014473" y="75311"/>
                  </a:lnTo>
                  <a:lnTo>
                    <a:pt x="2014346" y="74675"/>
                  </a:lnTo>
                  <a:lnTo>
                    <a:pt x="2014346" y="74040"/>
                  </a:lnTo>
                  <a:lnTo>
                    <a:pt x="2014220" y="73151"/>
                  </a:lnTo>
                  <a:lnTo>
                    <a:pt x="2014220" y="72009"/>
                  </a:lnTo>
                  <a:lnTo>
                    <a:pt x="2015668" y="73915"/>
                  </a:lnTo>
                  <a:lnTo>
                    <a:pt x="2019998" y="78882"/>
                  </a:lnTo>
                  <a:lnTo>
                    <a:pt x="2027185" y="86921"/>
                  </a:lnTo>
                  <a:lnTo>
                    <a:pt x="2037207" y="98043"/>
                  </a:lnTo>
                  <a:lnTo>
                    <a:pt x="2049279" y="111692"/>
                  </a:lnTo>
                  <a:lnTo>
                    <a:pt x="2062638" y="127507"/>
                  </a:lnTo>
                  <a:lnTo>
                    <a:pt x="2077283" y="145514"/>
                  </a:lnTo>
                  <a:lnTo>
                    <a:pt x="2093214" y="165735"/>
                  </a:lnTo>
                  <a:lnTo>
                    <a:pt x="2112391" y="188340"/>
                  </a:lnTo>
                  <a:lnTo>
                    <a:pt x="2137717" y="218140"/>
                  </a:lnTo>
                  <a:lnTo>
                    <a:pt x="2167001" y="249681"/>
                  </a:lnTo>
                  <a:lnTo>
                    <a:pt x="2169287" y="251713"/>
                  </a:lnTo>
                  <a:lnTo>
                    <a:pt x="2169668" y="252094"/>
                  </a:lnTo>
                  <a:lnTo>
                    <a:pt x="2169414" y="239902"/>
                  </a:lnTo>
                  <a:lnTo>
                    <a:pt x="2170303" y="211581"/>
                  </a:lnTo>
                  <a:lnTo>
                    <a:pt x="2169795" y="173609"/>
                  </a:lnTo>
                  <a:lnTo>
                    <a:pt x="2170330" y="131800"/>
                  </a:lnTo>
                  <a:lnTo>
                    <a:pt x="2171827" y="82041"/>
                  </a:lnTo>
                  <a:lnTo>
                    <a:pt x="2171827" y="74929"/>
                  </a:lnTo>
                  <a:lnTo>
                    <a:pt x="2171065" y="70485"/>
                  </a:lnTo>
                  <a:lnTo>
                    <a:pt x="2169414" y="68706"/>
                  </a:lnTo>
                  <a:lnTo>
                    <a:pt x="2168779" y="66928"/>
                  </a:lnTo>
                  <a:lnTo>
                    <a:pt x="2168525" y="65150"/>
                  </a:lnTo>
                  <a:lnTo>
                    <a:pt x="2168525" y="63373"/>
                  </a:lnTo>
                  <a:lnTo>
                    <a:pt x="2168525" y="61594"/>
                  </a:lnTo>
                  <a:lnTo>
                    <a:pt x="2168652" y="59562"/>
                  </a:lnTo>
                  <a:lnTo>
                    <a:pt x="2169160" y="57276"/>
                  </a:lnTo>
                  <a:lnTo>
                    <a:pt x="2169541" y="54990"/>
                  </a:lnTo>
                  <a:lnTo>
                    <a:pt x="2169795" y="53593"/>
                  </a:lnTo>
                  <a:lnTo>
                    <a:pt x="2169795" y="53086"/>
                  </a:lnTo>
                  <a:lnTo>
                    <a:pt x="2169795" y="52577"/>
                  </a:lnTo>
                  <a:lnTo>
                    <a:pt x="2169668" y="51815"/>
                  </a:lnTo>
                  <a:lnTo>
                    <a:pt x="2169414" y="50926"/>
                  </a:lnTo>
                  <a:lnTo>
                    <a:pt x="2169668" y="48132"/>
                  </a:lnTo>
                  <a:lnTo>
                    <a:pt x="2169795" y="45085"/>
                  </a:lnTo>
                  <a:lnTo>
                    <a:pt x="2169795" y="41655"/>
                  </a:lnTo>
                  <a:lnTo>
                    <a:pt x="2169795" y="39115"/>
                  </a:lnTo>
                  <a:lnTo>
                    <a:pt x="2169414" y="36575"/>
                  </a:lnTo>
                  <a:lnTo>
                    <a:pt x="2168525" y="34289"/>
                  </a:lnTo>
                  <a:lnTo>
                    <a:pt x="2167635" y="32003"/>
                  </a:lnTo>
                  <a:lnTo>
                    <a:pt x="2167128" y="28701"/>
                  </a:lnTo>
                  <a:lnTo>
                    <a:pt x="2167128" y="24384"/>
                  </a:lnTo>
                  <a:lnTo>
                    <a:pt x="2167128" y="18287"/>
                  </a:lnTo>
                  <a:lnTo>
                    <a:pt x="2169414" y="13462"/>
                  </a:lnTo>
                  <a:lnTo>
                    <a:pt x="2173859" y="9905"/>
                  </a:lnTo>
                  <a:lnTo>
                    <a:pt x="2178304" y="6476"/>
                  </a:lnTo>
                  <a:lnTo>
                    <a:pt x="2183892" y="4699"/>
                  </a:lnTo>
                  <a:lnTo>
                    <a:pt x="2190622" y="4699"/>
                  </a:lnTo>
                  <a:lnTo>
                    <a:pt x="2195195" y="5079"/>
                  </a:lnTo>
                  <a:lnTo>
                    <a:pt x="2202053" y="5079"/>
                  </a:lnTo>
                  <a:lnTo>
                    <a:pt x="2204720" y="5079"/>
                  </a:lnTo>
                  <a:lnTo>
                    <a:pt x="2208276" y="6476"/>
                  </a:lnTo>
                  <a:lnTo>
                    <a:pt x="2212721" y="9270"/>
                  </a:lnTo>
                  <a:lnTo>
                    <a:pt x="2208276" y="27559"/>
                  </a:lnTo>
                  <a:lnTo>
                    <a:pt x="2205990" y="35891"/>
                  </a:lnTo>
                  <a:lnTo>
                    <a:pt x="2204085" y="44878"/>
                  </a:lnTo>
                  <a:lnTo>
                    <a:pt x="2199719" y="87741"/>
                  </a:lnTo>
                  <a:lnTo>
                    <a:pt x="2198614" y="128117"/>
                  </a:lnTo>
                  <a:lnTo>
                    <a:pt x="2198195" y="140795"/>
                  </a:lnTo>
                  <a:lnTo>
                    <a:pt x="2197609" y="152449"/>
                  </a:lnTo>
                  <a:lnTo>
                    <a:pt x="2196846" y="163067"/>
                  </a:lnTo>
                  <a:lnTo>
                    <a:pt x="2196179" y="172997"/>
                  </a:lnTo>
                  <a:lnTo>
                    <a:pt x="2195702" y="182594"/>
                  </a:lnTo>
                  <a:lnTo>
                    <a:pt x="2195417" y="191857"/>
                  </a:lnTo>
                  <a:lnTo>
                    <a:pt x="2195322" y="200787"/>
                  </a:lnTo>
                  <a:lnTo>
                    <a:pt x="2195576" y="220725"/>
                  </a:lnTo>
                  <a:lnTo>
                    <a:pt x="2195322" y="234441"/>
                  </a:lnTo>
                  <a:lnTo>
                    <a:pt x="2200529" y="276987"/>
                  </a:lnTo>
                  <a:lnTo>
                    <a:pt x="2201545" y="284225"/>
                  </a:lnTo>
                  <a:lnTo>
                    <a:pt x="2201545" y="287909"/>
                  </a:lnTo>
                  <a:lnTo>
                    <a:pt x="2201545" y="297052"/>
                  </a:lnTo>
                  <a:lnTo>
                    <a:pt x="2199894" y="304926"/>
                  </a:lnTo>
                  <a:lnTo>
                    <a:pt x="2196592" y="311530"/>
                  </a:lnTo>
                  <a:lnTo>
                    <a:pt x="2193417" y="318135"/>
                  </a:lnTo>
                  <a:lnTo>
                    <a:pt x="2188972" y="321437"/>
                  </a:lnTo>
                  <a:lnTo>
                    <a:pt x="2183257" y="321437"/>
                  </a:lnTo>
                  <a:lnTo>
                    <a:pt x="2177188" y="319744"/>
                  </a:lnTo>
                  <a:lnTo>
                    <a:pt x="2169858" y="314658"/>
                  </a:lnTo>
                  <a:lnTo>
                    <a:pt x="2161289" y="306167"/>
                  </a:lnTo>
                  <a:lnTo>
                    <a:pt x="2151507" y="294259"/>
                  </a:lnTo>
                  <a:lnTo>
                    <a:pt x="2151507" y="290194"/>
                  </a:lnTo>
                  <a:lnTo>
                    <a:pt x="2128648" y="266241"/>
                  </a:lnTo>
                  <a:lnTo>
                    <a:pt x="2107707" y="243347"/>
                  </a:lnTo>
                  <a:lnTo>
                    <a:pt x="2088695" y="221525"/>
                  </a:lnTo>
                  <a:lnTo>
                    <a:pt x="2071623" y="200787"/>
                  </a:lnTo>
                  <a:lnTo>
                    <a:pt x="2055187" y="180403"/>
                  </a:lnTo>
                  <a:lnTo>
                    <a:pt x="2038238" y="159638"/>
                  </a:lnTo>
                  <a:lnTo>
                    <a:pt x="2020742" y="138493"/>
                  </a:lnTo>
                  <a:lnTo>
                    <a:pt x="2002663" y="116966"/>
                  </a:lnTo>
                  <a:lnTo>
                    <a:pt x="1988470" y="100010"/>
                  </a:lnTo>
                  <a:lnTo>
                    <a:pt x="1977897" y="87233"/>
                  </a:lnTo>
                  <a:lnTo>
                    <a:pt x="1970944" y="78622"/>
                  </a:lnTo>
                  <a:lnTo>
                    <a:pt x="1967610" y="74167"/>
                  </a:lnTo>
                  <a:lnTo>
                    <a:pt x="1967357" y="73787"/>
                  </a:lnTo>
                  <a:lnTo>
                    <a:pt x="1967483" y="74040"/>
                  </a:lnTo>
                  <a:lnTo>
                    <a:pt x="1967357" y="74422"/>
                  </a:lnTo>
                  <a:lnTo>
                    <a:pt x="1966976" y="75056"/>
                  </a:lnTo>
                  <a:lnTo>
                    <a:pt x="1966595" y="75818"/>
                  </a:lnTo>
                  <a:lnTo>
                    <a:pt x="1961143" y="117351"/>
                  </a:lnTo>
                  <a:lnTo>
                    <a:pt x="1959483" y="166750"/>
                  </a:lnTo>
                  <a:lnTo>
                    <a:pt x="1959721" y="188112"/>
                  </a:lnTo>
                  <a:lnTo>
                    <a:pt x="1960435" y="210486"/>
                  </a:lnTo>
                  <a:lnTo>
                    <a:pt x="1961626" y="233884"/>
                  </a:lnTo>
                  <a:lnTo>
                    <a:pt x="1963293" y="258317"/>
                  </a:lnTo>
                  <a:lnTo>
                    <a:pt x="1966721" y="264667"/>
                  </a:lnTo>
                  <a:lnTo>
                    <a:pt x="1966721" y="270763"/>
                  </a:lnTo>
                  <a:lnTo>
                    <a:pt x="1966721" y="275336"/>
                  </a:lnTo>
                  <a:lnTo>
                    <a:pt x="1966341" y="278511"/>
                  </a:lnTo>
                  <a:lnTo>
                    <a:pt x="1965579" y="280288"/>
                  </a:lnTo>
                  <a:lnTo>
                    <a:pt x="1964944" y="281177"/>
                  </a:lnTo>
                  <a:lnTo>
                    <a:pt x="1965325" y="282320"/>
                  </a:lnTo>
                  <a:lnTo>
                    <a:pt x="1965706" y="283590"/>
                  </a:lnTo>
                  <a:lnTo>
                    <a:pt x="1966341" y="285241"/>
                  </a:lnTo>
                  <a:lnTo>
                    <a:pt x="1967103" y="287274"/>
                  </a:lnTo>
                  <a:lnTo>
                    <a:pt x="1968627" y="291591"/>
                  </a:lnTo>
                  <a:lnTo>
                    <a:pt x="1969389" y="295910"/>
                  </a:lnTo>
                  <a:lnTo>
                    <a:pt x="1969389" y="300227"/>
                  </a:lnTo>
                  <a:lnTo>
                    <a:pt x="1969389" y="304164"/>
                  </a:lnTo>
                  <a:lnTo>
                    <a:pt x="1927606" y="315849"/>
                  </a:lnTo>
                  <a:lnTo>
                    <a:pt x="1924050" y="311023"/>
                  </a:lnTo>
                  <a:lnTo>
                    <a:pt x="1922271" y="305053"/>
                  </a:lnTo>
                  <a:lnTo>
                    <a:pt x="1922271" y="298068"/>
                  </a:lnTo>
                  <a:lnTo>
                    <a:pt x="1922508" y="292544"/>
                  </a:lnTo>
                  <a:lnTo>
                    <a:pt x="1923208" y="285114"/>
                  </a:lnTo>
                  <a:lnTo>
                    <a:pt x="1924361" y="275780"/>
                  </a:lnTo>
                  <a:lnTo>
                    <a:pt x="1925955" y="264540"/>
                  </a:lnTo>
                  <a:lnTo>
                    <a:pt x="1927859" y="264540"/>
                  </a:lnTo>
                  <a:lnTo>
                    <a:pt x="1928876" y="264413"/>
                  </a:lnTo>
                  <a:lnTo>
                    <a:pt x="1929003" y="264160"/>
                  </a:lnTo>
                  <a:lnTo>
                    <a:pt x="1929130" y="261112"/>
                  </a:lnTo>
                  <a:lnTo>
                    <a:pt x="1929510" y="255015"/>
                  </a:lnTo>
                  <a:lnTo>
                    <a:pt x="1929892" y="249047"/>
                  </a:lnTo>
                  <a:lnTo>
                    <a:pt x="1930400" y="244601"/>
                  </a:lnTo>
                  <a:lnTo>
                    <a:pt x="1930908" y="241680"/>
                  </a:lnTo>
                  <a:lnTo>
                    <a:pt x="1928748" y="239267"/>
                  </a:lnTo>
                  <a:lnTo>
                    <a:pt x="1927606" y="236474"/>
                  </a:lnTo>
                  <a:lnTo>
                    <a:pt x="1927606" y="233172"/>
                  </a:lnTo>
                  <a:lnTo>
                    <a:pt x="1928748" y="229742"/>
                  </a:lnTo>
                  <a:lnTo>
                    <a:pt x="1931034" y="228218"/>
                  </a:lnTo>
                  <a:lnTo>
                    <a:pt x="1932178" y="226060"/>
                  </a:lnTo>
                  <a:lnTo>
                    <a:pt x="1932178" y="223138"/>
                  </a:lnTo>
                  <a:lnTo>
                    <a:pt x="1933067" y="197103"/>
                  </a:lnTo>
                  <a:lnTo>
                    <a:pt x="1932685" y="162178"/>
                  </a:lnTo>
                  <a:lnTo>
                    <a:pt x="1935480" y="123316"/>
                  </a:lnTo>
                  <a:lnTo>
                    <a:pt x="1936115" y="119379"/>
                  </a:lnTo>
                  <a:lnTo>
                    <a:pt x="1936115" y="117601"/>
                  </a:lnTo>
                  <a:lnTo>
                    <a:pt x="1936115" y="115569"/>
                  </a:lnTo>
                  <a:lnTo>
                    <a:pt x="1935860" y="112013"/>
                  </a:lnTo>
                  <a:lnTo>
                    <a:pt x="1935480" y="106934"/>
                  </a:lnTo>
                  <a:lnTo>
                    <a:pt x="1934971" y="101853"/>
                  </a:lnTo>
                  <a:lnTo>
                    <a:pt x="1934718" y="98932"/>
                  </a:lnTo>
                  <a:lnTo>
                    <a:pt x="1934718" y="98043"/>
                  </a:lnTo>
                  <a:lnTo>
                    <a:pt x="1934718" y="87502"/>
                  </a:lnTo>
                  <a:lnTo>
                    <a:pt x="1935226" y="79120"/>
                  </a:lnTo>
                  <a:lnTo>
                    <a:pt x="1936115" y="72770"/>
                  </a:lnTo>
                  <a:lnTo>
                    <a:pt x="1937004" y="66548"/>
                  </a:lnTo>
                  <a:lnTo>
                    <a:pt x="1937384" y="59436"/>
                  </a:lnTo>
                  <a:lnTo>
                    <a:pt x="1937384" y="51435"/>
                  </a:lnTo>
                  <a:lnTo>
                    <a:pt x="1935607" y="42925"/>
                  </a:lnTo>
                  <a:lnTo>
                    <a:pt x="1936242" y="40893"/>
                  </a:lnTo>
                  <a:lnTo>
                    <a:pt x="1936495" y="37464"/>
                  </a:lnTo>
                  <a:lnTo>
                    <a:pt x="1936495" y="32638"/>
                  </a:lnTo>
                  <a:lnTo>
                    <a:pt x="1936495" y="26162"/>
                  </a:lnTo>
                  <a:lnTo>
                    <a:pt x="1936369" y="20447"/>
                  </a:lnTo>
                  <a:lnTo>
                    <a:pt x="1936115" y="15493"/>
                  </a:lnTo>
                  <a:lnTo>
                    <a:pt x="1937766" y="12953"/>
                  </a:lnTo>
                  <a:lnTo>
                    <a:pt x="1939290" y="11175"/>
                  </a:lnTo>
                  <a:lnTo>
                    <a:pt x="1940559" y="9905"/>
                  </a:lnTo>
                  <a:lnTo>
                    <a:pt x="1941830" y="8762"/>
                  </a:lnTo>
                  <a:lnTo>
                    <a:pt x="1943227" y="7492"/>
                  </a:lnTo>
                  <a:lnTo>
                    <a:pt x="1948688" y="3301"/>
                  </a:lnTo>
                  <a:lnTo>
                    <a:pt x="1950973" y="2666"/>
                  </a:lnTo>
                  <a:lnTo>
                    <a:pt x="1955038" y="1524"/>
                  </a:lnTo>
                  <a:close/>
                </a:path>
                <a:path w="2212975" h="332105">
                  <a:moveTo>
                    <a:pt x="106299" y="0"/>
                  </a:moveTo>
                  <a:lnTo>
                    <a:pt x="109981" y="2031"/>
                  </a:lnTo>
                  <a:lnTo>
                    <a:pt x="111887" y="3175"/>
                  </a:lnTo>
                  <a:lnTo>
                    <a:pt x="111887" y="3682"/>
                  </a:lnTo>
                  <a:lnTo>
                    <a:pt x="113665" y="2920"/>
                  </a:lnTo>
                  <a:lnTo>
                    <a:pt x="116840" y="2412"/>
                  </a:lnTo>
                  <a:lnTo>
                    <a:pt x="121285" y="2412"/>
                  </a:lnTo>
                  <a:lnTo>
                    <a:pt x="125856" y="2412"/>
                  </a:lnTo>
                  <a:lnTo>
                    <a:pt x="133223" y="2412"/>
                  </a:lnTo>
                  <a:lnTo>
                    <a:pt x="139319" y="3555"/>
                  </a:lnTo>
                  <a:lnTo>
                    <a:pt x="144272" y="5968"/>
                  </a:lnTo>
                  <a:lnTo>
                    <a:pt x="149098" y="8254"/>
                  </a:lnTo>
                  <a:lnTo>
                    <a:pt x="151637" y="13207"/>
                  </a:lnTo>
                  <a:lnTo>
                    <a:pt x="151637" y="20700"/>
                  </a:lnTo>
                  <a:lnTo>
                    <a:pt x="151637" y="26035"/>
                  </a:lnTo>
                  <a:lnTo>
                    <a:pt x="136144" y="45212"/>
                  </a:lnTo>
                  <a:lnTo>
                    <a:pt x="133350" y="43561"/>
                  </a:lnTo>
                  <a:lnTo>
                    <a:pt x="129793" y="40893"/>
                  </a:lnTo>
                  <a:lnTo>
                    <a:pt x="125856" y="37084"/>
                  </a:lnTo>
                  <a:lnTo>
                    <a:pt x="121793" y="33400"/>
                  </a:lnTo>
                  <a:lnTo>
                    <a:pt x="117348" y="31495"/>
                  </a:lnTo>
                  <a:lnTo>
                    <a:pt x="112775" y="31495"/>
                  </a:lnTo>
                  <a:lnTo>
                    <a:pt x="71074" y="39639"/>
                  </a:lnTo>
                  <a:lnTo>
                    <a:pt x="43330" y="73013"/>
                  </a:lnTo>
                  <a:lnTo>
                    <a:pt x="42163" y="84327"/>
                  </a:lnTo>
                  <a:lnTo>
                    <a:pt x="45666" y="97254"/>
                  </a:lnTo>
                  <a:lnTo>
                    <a:pt x="56181" y="110680"/>
                  </a:lnTo>
                  <a:lnTo>
                    <a:pt x="73721" y="124583"/>
                  </a:lnTo>
                  <a:lnTo>
                    <a:pt x="98298" y="138937"/>
                  </a:lnTo>
                  <a:lnTo>
                    <a:pt x="100330" y="138937"/>
                  </a:lnTo>
                  <a:lnTo>
                    <a:pt x="103505" y="139318"/>
                  </a:lnTo>
                  <a:lnTo>
                    <a:pt x="137731" y="165036"/>
                  </a:lnTo>
                  <a:lnTo>
                    <a:pt x="156082" y="195452"/>
                  </a:lnTo>
                  <a:lnTo>
                    <a:pt x="158495" y="202311"/>
                  </a:lnTo>
                  <a:lnTo>
                    <a:pt x="159638" y="209041"/>
                  </a:lnTo>
                  <a:lnTo>
                    <a:pt x="159638" y="215645"/>
                  </a:lnTo>
                  <a:lnTo>
                    <a:pt x="154511" y="253936"/>
                  </a:lnTo>
                  <a:lnTo>
                    <a:pt x="126980" y="294298"/>
                  </a:lnTo>
                  <a:lnTo>
                    <a:pt x="90507" y="315634"/>
                  </a:lnTo>
                  <a:lnTo>
                    <a:pt x="66293" y="325374"/>
                  </a:lnTo>
                  <a:lnTo>
                    <a:pt x="63881" y="324738"/>
                  </a:lnTo>
                  <a:lnTo>
                    <a:pt x="62230" y="324485"/>
                  </a:lnTo>
                  <a:lnTo>
                    <a:pt x="61341" y="324485"/>
                  </a:lnTo>
                  <a:lnTo>
                    <a:pt x="59817" y="324485"/>
                  </a:lnTo>
                  <a:lnTo>
                    <a:pt x="56515" y="325754"/>
                  </a:lnTo>
                  <a:lnTo>
                    <a:pt x="19557" y="332104"/>
                  </a:lnTo>
                  <a:lnTo>
                    <a:pt x="12065" y="332104"/>
                  </a:lnTo>
                  <a:lnTo>
                    <a:pt x="6985" y="329311"/>
                  </a:lnTo>
                  <a:lnTo>
                    <a:pt x="4191" y="323595"/>
                  </a:lnTo>
                  <a:lnTo>
                    <a:pt x="1397" y="317880"/>
                  </a:lnTo>
                  <a:lnTo>
                    <a:pt x="0" y="310134"/>
                  </a:lnTo>
                  <a:lnTo>
                    <a:pt x="0" y="300354"/>
                  </a:lnTo>
                  <a:lnTo>
                    <a:pt x="0" y="296799"/>
                  </a:lnTo>
                  <a:lnTo>
                    <a:pt x="1778" y="292735"/>
                  </a:lnTo>
                  <a:lnTo>
                    <a:pt x="5334" y="288163"/>
                  </a:lnTo>
                  <a:lnTo>
                    <a:pt x="9270" y="288163"/>
                  </a:lnTo>
                  <a:lnTo>
                    <a:pt x="14478" y="288163"/>
                  </a:lnTo>
                  <a:lnTo>
                    <a:pt x="19176" y="290575"/>
                  </a:lnTo>
                  <a:lnTo>
                    <a:pt x="23622" y="295401"/>
                  </a:lnTo>
                  <a:lnTo>
                    <a:pt x="31115" y="297179"/>
                  </a:lnTo>
                  <a:lnTo>
                    <a:pt x="35687" y="297941"/>
                  </a:lnTo>
                  <a:lnTo>
                    <a:pt x="37465" y="297941"/>
                  </a:lnTo>
                  <a:lnTo>
                    <a:pt x="39116" y="297941"/>
                  </a:lnTo>
                  <a:lnTo>
                    <a:pt x="82639" y="289425"/>
                  </a:lnTo>
                  <a:lnTo>
                    <a:pt x="115188" y="266700"/>
                  </a:lnTo>
                  <a:lnTo>
                    <a:pt x="122300" y="254635"/>
                  </a:lnTo>
                  <a:lnTo>
                    <a:pt x="125984" y="248157"/>
                  </a:lnTo>
                  <a:lnTo>
                    <a:pt x="127762" y="240918"/>
                  </a:lnTo>
                  <a:lnTo>
                    <a:pt x="127762" y="232790"/>
                  </a:lnTo>
                  <a:lnTo>
                    <a:pt x="110456" y="189886"/>
                  </a:lnTo>
                  <a:lnTo>
                    <a:pt x="88900" y="177545"/>
                  </a:lnTo>
                  <a:lnTo>
                    <a:pt x="88900" y="173227"/>
                  </a:lnTo>
                  <a:lnTo>
                    <a:pt x="88900" y="172465"/>
                  </a:lnTo>
                  <a:lnTo>
                    <a:pt x="86487" y="170687"/>
                  </a:lnTo>
                  <a:lnTo>
                    <a:pt x="81661" y="168020"/>
                  </a:lnTo>
                  <a:lnTo>
                    <a:pt x="63488" y="158898"/>
                  </a:lnTo>
                  <a:lnTo>
                    <a:pt x="48196" y="149812"/>
                  </a:lnTo>
                  <a:lnTo>
                    <a:pt x="18994" y="122126"/>
                  </a:lnTo>
                  <a:lnTo>
                    <a:pt x="9779" y="88264"/>
                  </a:lnTo>
                  <a:lnTo>
                    <a:pt x="9779" y="81534"/>
                  </a:lnTo>
                  <a:lnTo>
                    <a:pt x="23622" y="44830"/>
                  </a:lnTo>
                  <a:lnTo>
                    <a:pt x="53340" y="19685"/>
                  </a:lnTo>
                  <a:lnTo>
                    <a:pt x="61849" y="14731"/>
                  </a:lnTo>
                  <a:lnTo>
                    <a:pt x="68072" y="12318"/>
                  </a:lnTo>
                  <a:lnTo>
                    <a:pt x="72009" y="12318"/>
                  </a:lnTo>
                  <a:lnTo>
                    <a:pt x="77469" y="12318"/>
                  </a:lnTo>
                  <a:lnTo>
                    <a:pt x="76962" y="12700"/>
                  </a:lnTo>
                  <a:lnTo>
                    <a:pt x="78231" y="11049"/>
                  </a:lnTo>
                  <a:lnTo>
                    <a:pt x="81534" y="7492"/>
                  </a:lnTo>
                  <a:lnTo>
                    <a:pt x="85979" y="7112"/>
                  </a:lnTo>
                  <a:lnTo>
                    <a:pt x="90678" y="5968"/>
                  </a:lnTo>
                  <a:lnTo>
                    <a:pt x="95376" y="3937"/>
                  </a:lnTo>
                  <a:lnTo>
                    <a:pt x="100203" y="1904"/>
                  </a:lnTo>
                  <a:lnTo>
                    <a:pt x="103759" y="635"/>
                  </a:lnTo>
                  <a:lnTo>
                    <a:pt x="106299" y="0"/>
                  </a:lnTo>
                  <a:close/>
                </a:path>
              </a:pathLst>
            </a:custGeom>
            <a:ln w="9144">
              <a:solidFill>
                <a:srgbClr val="5F74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35322" y="2080387"/>
              <a:ext cx="822960" cy="3556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930272" y="2088134"/>
              <a:ext cx="2412365" cy="343535"/>
            </a:xfrm>
            <a:custGeom>
              <a:avLst/>
              <a:gdLst/>
              <a:ahLst/>
              <a:cxnLst/>
              <a:rect l="l" t="t" r="r" b="b"/>
              <a:pathLst>
                <a:path w="2412365" h="343535">
                  <a:moveTo>
                    <a:pt x="2243963" y="11175"/>
                  </a:moveTo>
                  <a:lnTo>
                    <a:pt x="2250948" y="13080"/>
                  </a:lnTo>
                  <a:lnTo>
                    <a:pt x="2252979" y="12318"/>
                  </a:lnTo>
                  <a:lnTo>
                    <a:pt x="2258060" y="12318"/>
                  </a:lnTo>
                  <a:lnTo>
                    <a:pt x="2262886" y="13588"/>
                  </a:lnTo>
                  <a:lnTo>
                    <a:pt x="2267457" y="16255"/>
                  </a:lnTo>
                  <a:lnTo>
                    <a:pt x="2268092" y="16255"/>
                  </a:lnTo>
                  <a:lnTo>
                    <a:pt x="2270887" y="16637"/>
                  </a:lnTo>
                  <a:lnTo>
                    <a:pt x="2275840" y="17144"/>
                  </a:lnTo>
                  <a:lnTo>
                    <a:pt x="2280919" y="17779"/>
                  </a:lnTo>
                  <a:lnTo>
                    <a:pt x="2286889" y="18033"/>
                  </a:lnTo>
                  <a:lnTo>
                    <a:pt x="2293619" y="18033"/>
                  </a:lnTo>
                  <a:lnTo>
                    <a:pt x="2340102" y="17271"/>
                  </a:lnTo>
                  <a:lnTo>
                    <a:pt x="2358136" y="18033"/>
                  </a:lnTo>
                  <a:lnTo>
                    <a:pt x="2362073" y="18033"/>
                  </a:lnTo>
                  <a:lnTo>
                    <a:pt x="2368041" y="17525"/>
                  </a:lnTo>
                  <a:lnTo>
                    <a:pt x="2375916" y="16510"/>
                  </a:lnTo>
                  <a:lnTo>
                    <a:pt x="2383790" y="15493"/>
                  </a:lnTo>
                  <a:lnTo>
                    <a:pt x="2390266" y="14986"/>
                  </a:lnTo>
                  <a:lnTo>
                    <a:pt x="2395347" y="14986"/>
                  </a:lnTo>
                  <a:lnTo>
                    <a:pt x="2406268" y="14986"/>
                  </a:lnTo>
                  <a:lnTo>
                    <a:pt x="2411856" y="18541"/>
                  </a:lnTo>
                  <a:lnTo>
                    <a:pt x="2411856" y="25526"/>
                  </a:lnTo>
                  <a:lnTo>
                    <a:pt x="2411856" y="25907"/>
                  </a:lnTo>
                  <a:lnTo>
                    <a:pt x="2411222" y="29463"/>
                  </a:lnTo>
                  <a:lnTo>
                    <a:pt x="2395854" y="51815"/>
                  </a:lnTo>
                  <a:lnTo>
                    <a:pt x="2390521" y="51815"/>
                  </a:lnTo>
                  <a:lnTo>
                    <a:pt x="2389124" y="51815"/>
                  </a:lnTo>
                  <a:lnTo>
                    <a:pt x="2384298" y="51435"/>
                  </a:lnTo>
                  <a:lnTo>
                    <a:pt x="2376042" y="50800"/>
                  </a:lnTo>
                  <a:lnTo>
                    <a:pt x="2365515" y="46539"/>
                  </a:lnTo>
                  <a:lnTo>
                    <a:pt x="2350309" y="43481"/>
                  </a:lnTo>
                  <a:lnTo>
                    <a:pt x="2330412" y="41638"/>
                  </a:lnTo>
                  <a:lnTo>
                    <a:pt x="2305812" y="41020"/>
                  </a:lnTo>
                  <a:lnTo>
                    <a:pt x="2299462" y="41020"/>
                  </a:lnTo>
                  <a:lnTo>
                    <a:pt x="2291968" y="41275"/>
                  </a:lnTo>
                  <a:lnTo>
                    <a:pt x="2283079" y="41528"/>
                  </a:lnTo>
                  <a:lnTo>
                    <a:pt x="2274189" y="41910"/>
                  </a:lnTo>
                  <a:lnTo>
                    <a:pt x="2269236" y="42417"/>
                  </a:lnTo>
                  <a:lnTo>
                    <a:pt x="2268219" y="42925"/>
                  </a:lnTo>
                  <a:lnTo>
                    <a:pt x="2267077" y="43306"/>
                  </a:lnTo>
                  <a:lnTo>
                    <a:pt x="2259613" y="91059"/>
                  </a:lnTo>
                  <a:lnTo>
                    <a:pt x="2258060" y="109346"/>
                  </a:lnTo>
                  <a:lnTo>
                    <a:pt x="2258060" y="115696"/>
                  </a:lnTo>
                  <a:lnTo>
                    <a:pt x="2259076" y="121665"/>
                  </a:lnTo>
                  <a:lnTo>
                    <a:pt x="2260980" y="127253"/>
                  </a:lnTo>
                  <a:lnTo>
                    <a:pt x="2263013" y="132841"/>
                  </a:lnTo>
                  <a:lnTo>
                    <a:pt x="2264155" y="137032"/>
                  </a:lnTo>
                  <a:lnTo>
                    <a:pt x="2264410" y="139826"/>
                  </a:lnTo>
                  <a:lnTo>
                    <a:pt x="2264664" y="142620"/>
                  </a:lnTo>
                  <a:lnTo>
                    <a:pt x="2266696" y="144017"/>
                  </a:lnTo>
                  <a:lnTo>
                    <a:pt x="2270379" y="144017"/>
                  </a:lnTo>
                  <a:lnTo>
                    <a:pt x="2273935" y="144017"/>
                  </a:lnTo>
                  <a:lnTo>
                    <a:pt x="2276855" y="144017"/>
                  </a:lnTo>
                  <a:lnTo>
                    <a:pt x="2279396" y="145161"/>
                  </a:lnTo>
                  <a:lnTo>
                    <a:pt x="2281428" y="147192"/>
                  </a:lnTo>
                  <a:lnTo>
                    <a:pt x="2281428" y="146938"/>
                  </a:lnTo>
                  <a:lnTo>
                    <a:pt x="2281936" y="147065"/>
                  </a:lnTo>
                  <a:lnTo>
                    <a:pt x="2282825" y="147574"/>
                  </a:lnTo>
                  <a:lnTo>
                    <a:pt x="2283714" y="148208"/>
                  </a:lnTo>
                  <a:lnTo>
                    <a:pt x="2285111" y="148462"/>
                  </a:lnTo>
                  <a:lnTo>
                    <a:pt x="2287016" y="148462"/>
                  </a:lnTo>
                  <a:lnTo>
                    <a:pt x="2289937" y="148462"/>
                  </a:lnTo>
                  <a:lnTo>
                    <a:pt x="2294381" y="148208"/>
                  </a:lnTo>
                  <a:lnTo>
                    <a:pt x="2300224" y="147574"/>
                  </a:lnTo>
                  <a:lnTo>
                    <a:pt x="2306066" y="147065"/>
                  </a:lnTo>
                  <a:lnTo>
                    <a:pt x="2310384" y="146685"/>
                  </a:lnTo>
                  <a:lnTo>
                    <a:pt x="2313051" y="146685"/>
                  </a:lnTo>
                  <a:lnTo>
                    <a:pt x="2313940" y="146685"/>
                  </a:lnTo>
                  <a:lnTo>
                    <a:pt x="2315337" y="146812"/>
                  </a:lnTo>
                  <a:lnTo>
                    <a:pt x="2317241" y="147192"/>
                  </a:lnTo>
                  <a:lnTo>
                    <a:pt x="2319147" y="147446"/>
                  </a:lnTo>
                  <a:lnTo>
                    <a:pt x="2320543" y="147574"/>
                  </a:lnTo>
                  <a:lnTo>
                    <a:pt x="2321432" y="147574"/>
                  </a:lnTo>
                  <a:lnTo>
                    <a:pt x="2324607" y="147574"/>
                  </a:lnTo>
                  <a:lnTo>
                    <a:pt x="2327529" y="146557"/>
                  </a:lnTo>
                  <a:lnTo>
                    <a:pt x="2330068" y="144525"/>
                  </a:lnTo>
                  <a:lnTo>
                    <a:pt x="2342388" y="145668"/>
                  </a:lnTo>
                  <a:lnTo>
                    <a:pt x="2345483" y="144740"/>
                  </a:lnTo>
                  <a:lnTo>
                    <a:pt x="2351341" y="143859"/>
                  </a:lnTo>
                  <a:lnTo>
                    <a:pt x="2359961" y="143025"/>
                  </a:lnTo>
                  <a:lnTo>
                    <a:pt x="2371343" y="142239"/>
                  </a:lnTo>
                  <a:lnTo>
                    <a:pt x="2372614" y="145668"/>
                  </a:lnTo>
                  <a:lnTo>
                    <a:pt x="2373249" y="148589"/>
                  </a:lnTo>
                  <a:lnTo>
                    <a:pt x="2373249" y="150749"/>
                  </a:lnTo>
                  <a:lnTo>
                    <a:pt x="2373249" y="152018"/>
                  </a:lnTo>
                  <a:lnTo>
                    <a:pt x="2372994" y="153924"/>
                  </a:lnTo>
                  <a:lnTo>
                    <a:pt x="2372741" y="156463"/>
                  </a:lnTo>
                  <a:lnTo>
                    <a:pt x="2372487" y="159003"/>
                  </a:lnTo>
                  <a:lnTo>
                    <a:pt x="2372360" y="161036"/>
                  </a:lnTo>
                  <a:lnTo>
                    <a:pt x="2372360" y="162432"/>
                  </a:lnTo>
                  <a:lnTo>
                    <a:pt x="2372360" y="164211"/>
                  </a:lnTo>
                  <a:lnTo>
                    <a:pt x="2372487" y="165735"/>
                  </a:lnTo>
                  <a:lnTo>
                    <a:pt x="2372741" y="167004"/>
                  </a:lnTo>
                  <a:lnTo>
                    <a:pt x="2369814" y="173245"/>
                  </a:lnTo>
                  <a:lnTo>
                    <a:pt x="2365232" y="177688"/>
                  </a:lnTo>
                  <a:lnTo>
                    <a:pt x="2359007" y="180345"/>
                  </a:lnTo>
                  <a:lnTo>
                    <a:pt x="2351151" y="181228"/>
                  </a:lnTo>
                  <a:lnTo>
                    <a:pt x="2348103" y="181228"/>
                  </a:lnTo>
                  <a:lnTo>
                    <a:pt x="2343657" y="180212"/>
                  </a:lnTo>
                  <a:lnTo>
                    <a:pt x="2337816" y="178053"/>
                  </a:lnTo>
                  <a:lnTo>
                    <a:pt x="2331974" y="176021"/>
                  </a:lnTo>
                  <a:lnTo>
                    <a:pt x="2326259" y="175005"/>
                  </a:lnTo>
                  <a:lnTo>
                    <a:pt x="2320671" y="175005"/>
                  </a:lnTo>
                  <a:lnTo>
                    <a:pt x="2307716" y="175387"/>
                  </a:lnTo>
                  <a:lnTo>
                    <a:pt x="2304161" y="175387"/>
                  </a:lnTo>
                  <a:lnTo>
                    <a:pt x="2298318" y="175005"/>
                  </a:lnTo>
                  <a:lnTo>
                    <a:pt x="2290317" y="174370"/>
                  </a:lnTo>
                  <a:lnTo>
                    <a:pt x="2282316" y="173608"/>
                  </a:lnTo>
                  <a:lnTo>
                    <a:pt x="2275966" y="173227"/>
                  </a:lnTo>
                  <a:lnTo>
                    <a:pt x="2271267" y="173227"/>
                  </a:lnTo>
                  <a:lnTo>
                    <a:pt x="2266315" y="173227"/>
                  </a:lnTo>
                  <a:lnTo>
                    <a:pt x="2263521" y="175005"/>
                  </a:lnTo>
                  <a:lnTo>
                    <a:pt x="2261616" y="176529"/>
                  </a:lnTo>
                  <a:lnTo>
                    <a:pt x="2260600" y="177800"/>
                  </a:lnTo>
                  <a:lnTo>
                    <a:pt x="2259584" y="179069"/>
                  </a:lnTo>
                  <a:lnTo>
                    <a:pt x="2254504" y="220599"/>
                  </a:lnTo>
                  <a:lnTo>
                    <a:pt x="2254601" y="226956"/>
                  </a:lnTo>
                  <a:lnTo>
                    <a:pt x="2254900" y="234600"/>
                  </a:lnTo>
                  <a:lnTo>
                    <a:pt x="2255414" y="243530"/>
                  </a:lnTo>
                  <a:lnTo>
                    <a:pt x="2256154" y="253745"/>
                  </a:lnTo>
                  <a:lnTo>
                    <a:pt x="2256962" y="263939"/>
                  </a:lnTo>
                  <a:lnTo>
                    <a:pt x="2257663" y="272811"/>
                  </a:lnTo>
                  <a:lnTo>
                    <a:pt x="2258244" y="280374"/>
                  </a:lnTo>
                  <a:lnTo>
                    <a:pt x="2258694" y="286638"/>
                  </a:lnTo>
                  <a:lnTo>
                    <a:pt x="2259203" y="294004"/>
                  </a:lnTo>
                  <a:lnTo>
                    <a:pt x="2259329" y="297688"/>
                  </a:lnTo>
                  <a:lnTo>
                    <a:pt x="2259076" y="297433"/>
                  </a:lnTo>
                  <a:lnTo>
                    <a:pt x="2258822" y="297306"/>
                  </a:lnTo>
                  <a:lnTo>
                    <a:pt x="2259584" y="297561"/>
                  </a:lnTo>
                  <a:lnTo>
                    <a:pt x="2261107" y="298068"/>
                  </a:lnTo>
                  <a:lnTo>
                    <a:pt x="2262759" y="298703"/>
                  </a:lnTo>
                  <a:lnTo>
                    <a:pt x="2263775" y="299212"/>
                  </a:lnTo>
                  <a:lnTo>
                    <a:pt x="2264029" y="299465"/>
                  </a:lnTo>
                  <a:lnTo>
                    <a:pt x="2272791" y="299846"/>
                  </a:lnTo>
                  <a:lnTo>
                    <a:pt x="2324227" y="296799"/>
                  </a:lnTo>
                  <a:lnTo>
                    <a:pt x="2331212" y="297561"/>
                  </a:lnTo>
                  <a:lnTo>
                    <a:pt x="2332101" y="297561"/>
                  </a:lnTo>
                  <a:lnTo>
                    <a:pt x="2334387" y="297561"/>
                  </a:lnTo>
                  <a:lnTo>
                    <a:pt x="2337942" y="297561"/>
                  </a:lnTo>
                  <a:lnTo>
                    <a:pt x="2348154" y="297106"/>
                  </a:lnTo>
                  <a:lnTo>
                    <a:pt x="2360485" y="295735"/>
                  </a:lnTo>
                  <a:lnTo>
                    <a:pt x="2374911" y="293435"/>
                  </a:lnTo>
                  <a:lnTo>
                    <a:pt x="2391410" y="290194"/>
                  </a:lnTo>
                  <a:lnTo>
                    <a:pt x="2396236" y="287654"/>
                  </a:lnTo>
                  <a:lnTo>
                    <a:pt x="2399665" y="286385"/>
                  </a:lnTo>
                  <a:lnTo>
                    <a:pt x="2402078" y="286385"/>
                  </a:lnTo>
                  <a:lnTo>
                    <a:pt x="2406904" y="286385"/>
                  </a:lnTo>
                  <a:lnTo>
                    <a:pt x="2409443" y="289432"/>
                  </a:lnTo>
                  <a:lnTo>
                    <a:pt x="2409443" y="295655"/>
                  </a:lnTo>
                  <a:lnTo>
                    <a:pt x="2407157" y="304291"/>
                  </a:lnTo>
                  <a:lnTo>
                    <a:pt x="2407539" y="312674"/>
                  </a:lnTo>
                  <a:lnTo>
                    <a:pt x="2407539" y="319024"/>
                  </a:lnTo>
                  <a:lnTo>
                    <a:pt x="2405761" y="323088"/>
                  </a:lnTo>
                  <a:lnTo>
                    <a:pt x="2402204" y="324992"/>
                  </a:lnTo>
                  <a:lnTo>
                    <a:pt x="2398522" y="326770"/>
                  </a:lnTo>
                  <a:lnTo>
                    <a:pt x="2392426" y="327660"/>
                  </a:lnTo>
                  <a:lnTo>
                    <a:pt x="2384043" y="327660"/>
                  </a:lnTo>
                  <a:lnTo>
                    <a:pt x="2347549" y="324816"/>
                  </a:lnTo>
                  <a:lnTo>
                    <a:pt x="2338085" y="323707"/>
                  </a:lnTo>
                  <a:lnTo>
                    <a:pt x="2328741" y="323050"/>
                  </a:lnTo>
                  <a:lnTo>
                    <a:pt x="2319528" y="322833"/>
                  </a:lnTo>
                  <a:lnTo>
                    <a:pt x="2264791" y="323723"/>
                  </a:lnTo>
                  <a:lnTo>
                    <a:pt x="2255901" y="323723"/>
                  </a:lnTo>
                  <a:lnTo>
                    <a:pt x="2254757" y="322961"/>
                  </a:lnTo>
                  <a:lnTo>
                    <a:pt x="2253868" y="322452"/>
                  </a:lnTo>
                  <a:lnTo>
                    <a:pt x="2253234" y="322071"/>
                  </a:lnTo>
                  <a:lnTo>
                    <a:pt x="2253106" y="321817"/>
                  </a:lnTo>
                  <a:lnTo>
                    <a:pt x="2252344" y="322833"/>
                  </a:lnTo>
                  <a:lnTo>
                    <a:pt x="2251455" y="323723"/>
                  </a:lnTo>
                  <a:lnTo>
                    <a:pt x="2249931" y="323850"/>
                  </a:lnTo>
                  <a:lnTo>
                    <a:pt x="2247773" y="323468"/>
                  </a:lnTo>
                  <a:lnTo>
                    <a:pt x="2245487" y="322961"/>
                  </a:lnTo>
                  <a:lnTo>
                    <a:pt x="2244343" y="322833"/>
                  </a:lnTo>
                  <a:lnTo>
                    <a:pt x="2243454" y="322833"/>
                  </a:lnTo>
                  <a:lnTo>
                    <a:pt x="2242312" y="323595"/>
                  </a:lnTo>
                  <a:lnTo>
                    <a:pt x="2240661" y="325246"/>
                  </a:lnTo>
                  <a:lnTo>
                    <a:pt x="2236978" y="325754"/>
                  </a:lnTo>
                  <a:lnTo>
                    <a:pt x="2234056" y="327151"/>
                  </a:lnTo>
                  <a:lnTo>
                    <a:pt x="2231643" y="329691"/>
                  </a:lnTo>
                  <a:lnTo>
                    <a:pt x="2227961" y="329691"/>
                  </a:lnTo>
                  <a:lnTo>
                    <a:pt x="2224024" y="329691"/>
                  </a:lnTo>
                  <a:lnTo>
                    <a:pt x="2220467" y="327151"/>
                  </a:lnTo>
                  <a:lnTo>
                    <a:pt x="2217419" y="321944"/>
                  </a:lnTo>
                  <a:lnTo>
                    <a:pt x="2218816" y="319150"/>
                  </a:lnTo>
                  <a:lnTo>
                    <a:pt x="2219579" y="317500"/>
                  </a:lnTo>
                  <a:lnTo>
                    <a:pt x="2219579" y="317245"/>
                  </a:lnTo>
                  <a:lnTo>
                    <a:pt x="2219071" y="313563"/>
                  </a:lnTo>
                  <a:lnTo>
                    <a:pt x="2219071" y="311150"/>
                  </a:lnTo>
                  <a:lnTo>
                    <a:pt x="2219325" y="309879"/>
                  </a:lnTo>
                  <a:lnTo>
                    <a:pt x="2219832" y="309752"/>
                  </a:lnTo>
                  <a:lnTo>
                    <a:pt x="2219960" y="309752"/>
                  </a:lnTo>
                  <a:lnTo>
                    <a:pt x="2219832" y="309371"/>
                  </a:lnTo>
                  <a:lnTo>
                    <a:pt x="2219579" y="308737"/>
                  </a:lnTo>
                  <a:lnTo>
                    <a:pt x="2219579" y="307848"/>
                  </a:lnTo>
                  <a:lnTo>
                    <a:pt x="2219579" y="306450"/>
                  </a:lnTo>
                  <a:lnTo>
                    <a:pt x="2219579" y="305307"/>
                  </a:lnTo>
                  <a:lnTo>
                    <a:pt x="2219832" y="303021"/>
                  </a:lnTo>
                  <a:lnTo>
                    <a:pt x="2220214" y="299592"/>
                  </a:lnTo>
                  <a:lnTo>
                    <a:pt x="2222120" y="281094"/>
                  </a:lnTo>
                  <a:lnTo>
                    <a:pt x="2223468" y="262381"/>
                  </a:lnTo>
                  <a:lnTo>
                    <a:pt x="2224268" y="243478"/>
                  </a:lnTo>
                  <a:lnTo>
                    <a:pt x="2224531" y="224408"/>
                  </a:lnTo>
                  <a:lnTo>
                    <a:pt x="2224151" y="180212"/>
                  </a:lnTo>
                  <a:lnTo>
                    <a:pt x="2225040" y="149351"/>
                  </a:lnTo>
                  <a:lnTo>
                    <a:pt x="2225040" y="138683"/>
                  </a:lnTo>
                  <a:lnTo>
                    <a:pt x="2225421" y="80644"/>
                  </a:lnTo>
                  <a:lnTo>
                    <a:pt x="2225347" y="70621"/>
                  </a:lnTo>
                  <a:lnTo>
                    <a:pt x="2225119" y="61325"/>
                  </a:lnTo>
                  <a:lnTo>
                    <a:pt x="2224724" y="52766"/>
                  </a:lnTo>
                  <a:lnTo>
                    <a:pt x="2224151" y="44957"/>
                  </a:lnTo>
                  <a:lnTo>
                    <a:pt x="2221611" y="36194"/>
                  </a:lnTo>
                  <a:lnTo>
                    <a:pt x="2220341" y="30479"/>
                  </a:lnTo>
                  <a:lnTo>
                    <a:pt x="2220341" y="27939"/>
                  </a:lnTo>
                  <a:lnTo>
                    <a:pt x="2220341" y="24891"/>
                  </a:lnTo>
                  <a:lnTo>
                    <a:pt x="2221484" y="22605"/>
                  </a:lnTo>
                  <a:lnTo>
                    <a:pt x="2223769" y="21081"/>
                  </a:lnTo>
                  <a:lnTo>
                    <a:pt x="2226182" y="19557"/>
                  </a:lnTo>
                  <a:lnTo>
                    <a:pt x="2232279" y="17525"/>
                  </a:lnTo>
                  <a:lnTo>
                    <a:pt x="2242185" y="14858"/>
                  </a:lnTo>
                  <a:lnTo>
                    <a:pt x="2243963" y="11175"/>
                  </a:lnTo>
                  <a:close/>
                </a:path>
                <a:path w="2412365" h="343535">
                  <a:moveTo>
                    <a:pt x="1318387" y="9778"/>
                  </a:moveTo>
                  <a:lnTo>
                    <a:pt x="1322069" y="9778"/>
                  </a:lnTo>
                  <a:lnTo>
                    <a:pt x="1326514" y="10413"/>
                  </a:lnTo>
                  <a:lnTo>
                    <a:pt x="1331594" y="11556"/>
                  </a:lnTo>
                  <a:lnTo>
                    <a:pt x="1336802" y="12826"/>
                  </a:lnTo>
                  <a:lnTo>
                    <a:pt x="1339723" y="13462"/>
                  </a:lnTo>
                  <a:lnTo>
                    <a:pt x="1340357" y="13588"/>
                  </a:lnTo>
                  <a:lnTo>
                    <a:pt x="1359098" y="15972"/>
                  </a:lnTo>
                  <a:lnTo>
                    <a:pt x="1373981" y="18748"/>
                  </a:lnTo>
                  <a:lnTo>
                    <a:pt x="1385006" y="21929"/>
                  </a:lnTo>
                  <a:lnTo>
                    <a:pt x="1392174" y="25526"/>
                  </a:lnTo>
                  <a:lnTo>
                    <a:pt x="1400821" y="27386"/>
                  </a:lnTo>
                  <a:lnTo>
                    <a:pt x="1432432" y="61087"/>
                  </a:lnTo>
                  <a:lnTo>
                    <a:pt x="1450324" y="99202"/>
                  </a:lnTo>
                  <a:lnTo>
                    <a:pt x="1456309" y="140462"/>
                  </a:lnTo>
                  <a:lnTo>
                    <a:pt x="1456049" y="151034"/>
                  </a:lnTo>
                  <a:lnTo>
                    <a:pt x="1449857" y="191349"/>
                  </a:lnTo>
                  <a:lnTo>
                    <a:pt x="1431579" y="234453"/>
                  </a:lnTo>
                  <a:lnTo>
                    <a:pt x="1416685" y="258063"/>
                  </a:lnTo>
                  <a:lnTo>
                    <a:pt x="1408086" y="271522"/>
                  </a:lnTo>
                  <a:lnTo>
                    <a:pt x="1379601" y="300989"/>
                  </a:lnTo>
                  <a:lnTo>
                    <a:pt x="1338326" y="321944"/>
                  </a:lnTo>
                  <a:lnTo>
                    <a:pt x="1290701" y="328549"/>
                  </a:lnTo>
                  <a:lnTo>
                    <a:pt x="1262461" y="327830"/>
                  </a:lnTo>
                  <a:lnTo>
                    <a:pt x="1241567" y="325659"/>
                  </a:lnTo>
                  <a:lnTo>
                    <a:pt x="1228032" y="322012"/>
                  </a:lnTo>
                  <a:lnTo>
                    <a:pt x="1221866" y="316864"/>
                  </a:lnTo>
                  <a:lnTo>
                    <a:pt x="1220089" y="316229"/>
                  </a:lnTo>
                  <a:lnTo>
                    <a:pt x="1216025" y="314832"/>
                  </a:lnTo>
                  <a:lnTo>
                    <a:pt x="1209802" y="312674"/>
                  </a:lnTo>
                  <a:lnTo>
                    <a:pt x="1203578" y="310641"/>
                  </a:lnTo>
                  <a:lnTo>
                    <a:pt x="1199895" y="308737"/>
                  </a:lnTo>
                  <a:lnTo>
                    <a:pt x="1198752" y="307213"/>
                  </a:lnTo>
                  <a:lnTo>
                    <a:pt x="1194434" y="301751"/>
                  </a:lnTo>
                  <a:lnTo>
                    <a:pt x="1190625" y="300863"/>
                  </a:lnTo>
                  <a:lnTo>
                    <a:pt x="1188339" y="300354"/>
                  </a:lnTo>
                  <a:lnTo>
                    <a:pt x="1187450" y="300354"/>
                  </a:lnTo>
                  <a:lnTo>
                    <a:pt x="1175756" y="291808"/>
                  </a:lnTo>
                  <a:lnTo>
                    <a:pt x="1151127" y="258571"/>
                  </a:lnTo>
                  <a:lnTo>
                    <a:pt x="1140662" y="207851"/>
                  </a:lnTo>
                  <a:lnTo>
                    <a:pt x="1139952" y="185800"/>
                  </a:lnTo>
                  <a:lnTo>
                    <a:pt x="1141474" y="166822"/>
                  </a:lnTo>
                  <a:lnTo>
                    <a:pt x="1146032" y="146462"/>
                  </a:lnTo>
                  <a:lnTo>
                    <a:pt x="1153614" y="124721"/>
                  </a:lnTo>
                  <a:lnTo>
                    <a:pt x="1164208" y="101600"/>
                  </a:lnTo>
                  <a:lnTo>
                    <a:pt x="1165225" y="99694"/>
                  </a:lnTo>
                  <a:lnTo>
                    <a:pt x="1166114" y="97027"/>
                  </a:lnTo>
                  <a:lnTo>
                    <a:pt x="1167002" y="93599"/>
                  </a:lnTo>
                  <a:lnTo>
                    <a:pt x="1167891" y="90169"/>
                  </a:lnTo>
                  <a:lnTo>
                    <a:pt x="1169670" y="87502"/>
                  </a:lnTo>
                  <a:lnTo>
                    <a:pt x="1172337" y="85470"/>
                  </a:lnTo>
                  <a:lnTo>
                    <a:pt x="1175003" y="83438"/>
                  </a:lnTo>
                  <a:lnTo>
                    <a:pt x="1176401" y="81787"/>
                  </a:lnTo>
                  <a:lnTo>
                    <a:pt x="1176654" y="80517"/>
                  </a:lnTo>
                  <a:lnTo>
                    <a:pt x="1185300" y="70871"/>
                  </a:lnTo>
                  <a:lnTo>
                    <a:pt x="1192006" y="63261"/>
                  </a:lnTo>
                  <a:lnTo>
                    <a:pt x="1196782" y="57675"/>
                  </a:lnTo>
                  <a:lnTo>
                    <a:pt x="1199641" y="54101"/>
                  </a:lnTo>
                  <a:lnTo>
                    <a:pt x="1202054" y="50673"/>
                  </a:lnTo>
                  <a:lnTo>
                    <a:pt x="1207389" y="47243"/>
                  </a:lnTo>
                  <a:lnTo>
                    <a:pt x="1215644" y="43941"/>
                  </a:lnTo>
                  <a:lnTo>
                    <a:pt x="1223899" y="40639"/>
                  </a:lnTo>
                  <a:lnTo>
                    <a:pt x="1228978" y="37337"/>
                  </a:lnTo>
                  <a:lnTo>
                    <a:pt x="1230757" y="34162"/>
                  </a:lnTo>
                  <a:lnTo>
                    <a:pt x="1233043" y="30606"/>
                  </a:lnTo>
                  <a:lnTo>
                    <a:pt x="1235456" y="29082"/>
                  </a:lnTo>
                  <a:lnTo>
                    <a:pt x="1237995" y="29463"/>
                  </a:lnTo>
                  <a:lnTo>
                    <a:pt x="1241933" y="29971"/>
                  </a:lnTo>
                  <a:lnTo>
                    <a:pt x="1243202" y="28701"/>
                  </a:lnTo>
                  <a:lnTo>
                    <a:pt x="1243710" y="28066"/>
                  </a:lnTo>
                  <a:lnTo>
                    <a:pt x="1244472" y="27431"/>
                  </a:lnTo>
                  <a:lnTo>
                    <a:pt x="1245362" y="26669"/>
                  </a:lnTo>
                  <a:lnTo>
                    <a:pt x="1247139" y="25018"/>
                  </a:lnTo>
                  <a:lnTo>
                    <a:pt x="1248409" y="24383"/>
                  </a:lnTo>
                  <a:lnTo>
                    <a:pt x="1249299" y="24511"/>
                  </a:lnTo>
                  <a:lnTo>
                    <a:pt x="1250314" y="24637"/>
                  </a:lnTo>
                  <a:lnTo>
                    <a:pt x="1256029" y="22860"/>
                  </a:lnTo>
                  <a:lnTo>
                    <a:pt x="1266697" y="19176"/>
                  </a:lnTo>
                  <a:lnTo>
                    <a:pt x="1277239" y="15620"/>
                  </a:lnTo>
                  <a:lnTo>
                    <a:pt x="1283462" y="13969"/>
                  </a:lnTo>
                  <a:lnTo>
                    <a:pt x="1285239" y="14350"/>
                  </a:lnTo>
                  <a:lnTo>
                    <a:pt x="1287018" y="14604"/>
                  </a:lnTo>
                  <a:lnTo>
                    <a:pt x="1293495" y="14096"/>
                  </a:lnTo>
                  <a:lnTo>
                    <a:pt x="1304670" y="12445"/>
                  </a:lnTo>
                  <a:lnTo>
                    <a:pt x="1318387" y="9778"/>
                  </a:lnTo>
                  <a:close/>
                </a:path>
                <a:path w="2412365" h="343535">
                  <a:moveTo>
                    <a:pt x="1031113" y="7112"/>
                  </a:moveTo>
                  <a:lnTo>
                    <a:pt x="1036827" y="7112"/>
                  </a:lnTo>
                  <a:lnTo>
                    <a:pt x="1042034" y="7619"/>
                  </a:lnTo>
                  <a:lnTo>
                    <a:pt x="1046607" y="8636"/>
                  </a:lnTo>
                  <a:lnTo>
                    <a:pt x="1051178" y="9525"/>
                  </a:lnTo>
                  <a:lnTo>
                    <a:pt x="1057147" y="10540"/>
                  </a:lnTo>
                  <a:lnTo>
                    <a:pt x="1064514" y="11429"/>
                  </a:lnTo>
                  <a:lnTo>
                    <a:pt x="1071879" y="12445"/>
                  </a:lnTo>
                  <a:lnTo>
                    <a:pt x="1093215" y="17525"/>
                  </a:lnTo>
                  <a:lnTo>
                    <a:pt x="1097152" y="19303"/>
                  </a:lnTo>
                  <a:lnTo>
                    <a:pt x="1099058" y="21843"/>
                  </a:lnTo>
                  <a:lnTo>
                    <a:pt x="1099058" y="25273"/>
                  </a:lnTo>
                  <a:lnTo>
                    <a:pt x="1099058" y="27812"/>
                  </a:lnTo>
                  <a:lnTo>
                    <a:pt x="1097279" y="34162"/>
                  </a:lnTo>
                  <a:lnTo>
                    <a:pt x="1093724" y="44576"/>
                  </a:lnTo>
                  <a:lnTo>
                    <a:pt x="1090295" y="54863"/>
                  </a:lnTo>
                  <a:lnTo>
                    <a:pt x="1084960" y="60070"/>
                  </a:lnTo>
                  <a:lnTo>
                    <a:pt x="1077721" y="60070"/>
                  </a:lnTo>
                  <a:lnTo>
                    <a:pt x="1074165" y="60070"/>
                  </a:lnTo>
                  <a:lnTo>
                    <a:pt x="1070356" y="58800"/>
                  </a:lnTo>
                  <a:lnTo>
                    <a:pt x="1066291" y="56261"/>
                  </a:lnTo>
                  <a:lnTo>
                    <a:pt x="1061267" y="51573"/>
                  </a:lnTo>
                  <a:lnTo>
                    <a:pt x="1055338" y="47624"/>
                  </a:lnTo>
                  <a:lnTo>
                    <a:pt x="1048504" y="44438"/>
                  </a:lnTo>
                  <a:lnTo>
                    <a:pt x="1040764" y="42037"/>
                  </a:lnTo>
                  <a:lnTo>
                    <a:pt x="1029843" y="39242"/>
                  </a:lnTo>
                  <a:lnTo>
                    <a:pt x="1022731" y="37973"/>
                  </a:lnTo>
                  <a:lnTo>
                    <a:pt x="1019301" y="37973"/>
                  </a:lnTo>
                  <a:lnTo>
                    <a:pt x="1016381" y="37973"/>
                  </a:lnTo>
                  <a:lnTo>
                    <a:pt x="1012063" y="38226"/>
                  </a:lnTo>
                  <a:lnTo>
                    <a:pt x="1006220" y="38735"/>
                  </a:lnTo>
                  <a:lnTo>
                    <a:pt x="992885" y="39750"/>
                  </a:lnTo>
                  <a:lnTo>
                    <a:pt x="991488" y="39750"/>
                  </a:lnTo>
                  <a:lnTo>
                    <a:pt x="990091" y="40004"/>
                  </a:lnTo>
                  <a:lnTo>
                    <a:pt x="988821" y="40258"/>
                  </a:lnTo>
                  <a:lnTo>
                    <a:pt x="985901" y="40512"/>
                  </a:lnTo>
                  <a:lnTo>
                    <a:pt x="983741" y="41020"/>
                  </a:lnTo>
                  <a:lnTo>
                    <a:pt x="982471" y="41782"/>
                  </a:lnTo>
                  <a:lnTo>
                    <a:pt x="980185" y="43052"/>
                  </a:lnTo>
                  <a:lnTo>
                    <a:pt x="977900" y="44323"/>
                  </a:lnTo>
                  <a:lnTo>
                    <a:pt x="975359" y="45465"/>
                  </a:lnTo>
                  <a:lnTo>
                    <a:pt x="972946" y="46608"/>
                  </a:lnTo>
                  <a:lnTo>
                    <a:pt x="970660" y="47498"/>
                  </a:lnTo>
                  <a:lnTo>
                    <a:pt x="968501" y="47878"/>
                  </a:lnTo>
                  <a:lnTo>
                    <a:pt x="966343" y="48387"/>
                  </a:lnTo>
                  <a:lnTo>
                    <a:pt x="964183" y="48640"/>
                  </a:lnTo>
                  <a:lnTo>
                    <a:pt x="961897" y="48640"/>
                  </a:lnTo>
                  <a:lnTo>
                    <a:pt x="958722" y="51942"/>
                  </a:lnTo>
                  <a:lnTo>
                    <a:pt x="954532" y="51942"/>
                  </a:lnTo>
                  <a:lnTo>
                    <a:pt x="950849" y="53593"/>
                  </a:lnTo>
                  <a:lnTo>
                    <a:pt x="947546" y="56768"/>
                  </a:lnTo>
                  <a:lnTo>
                    <a:pt x="942975" y="56768"/>
                  </a:lnTo>
                  <a:lnTo>
                    <a:pt x="919045" y="85228"/>
                  </a:lnTo>
                  <a:lnTo>
                    <a:pt x="901938" y="114426"/>
                  </a:lnTo>
                  <a:lnTo>
                    <a:pt x="891665" y="144387"/>
                  </a:lnTo>
                  <a:lnTo>
                    <a:pt x="888238" y="175132"/>
                  </a:lnTo>
                  <a:lnTo>
                    <a:pt x="889617" y="192780"/>
                  </a:lnTo>
                  <a:lnTo>
                    <a:pt x="910208" y="241553"/>
                  </a:lnTo>
                  <a:lnTo>
                    <a:pt x="952124" y="278915"/>
                  </a:lnTo>
                  <a:lnTo>
                    <a:pt x="989322" y="294415"/>
                  </a:lnTo>
                  <a:lnTo>
                    <a:pt x="1028374" y="302174"/>
                  </a:lnTo>
                  <a:lnTo>
                    <a:pt x="1048257" y="303149"/>
                  </a:lnTo>
                  <a:lnTo>
                    <a:pt x="1052957" y="303149"/>
                  </a:lnTo>
                  <a:lnTo>
                    <a:pt x="1060069" y="302387"/>
                  </a:lnTo>
                  <a:lnTo>
                    <a:pt x="1069720" y="300736"/>
                  </a:lnTo>
                  <a:lnTo>
                    <a:pt x="1079245" y="299085"/>
                  </a:lnTo>
                  <a:lnTo>
                    <a:pt x="1084071" y="296925"/>
                  </a:lnTo>
                  <a:lnTo>
                    <a:pt x="1084071" y="294258"/>
                  </a:lnTo>
                  <a:lnTo>
                    <a:pt x="1092386" y="296785"/>
                  </a:lnTo>
                  <a:lnTo>
                    <a:pt x="1098295" y="303990"/>
                  </a:lnTo>
                  <a:lnTo>
                    <a:pt x="1101824" y="315886"/>
                  </a:lnTo>
                  <a:lnTo>
                    <a:pt x="1102995" y="332486"/>
                  </a:lnTo>
                  <a:lnTo>
                    <a:pt x="1102995" y="333375"/>
                  </a:lnTo>
                  <a:lnTo>
                    <a:pt x="1102995" y="339978"/>
                  </a:lnTo>
                  <a:lnTo>
                    <a:pt x="1098677" y="343280"/>
                  </a:lnTo>
                  <a:lnTo>
                    <a:pt x="1090040" y="343280"/>
                  </a:lnTo>
                  <a:lnTo>
                    <a:pt x="1066672" y="339978"/>
                  </a:lnTo>
                  <a:lnTo>
                    <a:pt x="1046003" y="337716"/>
                  </a:lnTo>
                  <a:lnTo>
                    <a:pt x="1005713" y="332358"/>
                  </a:lnTo>
                  <a:lnTo>
                    <a:pt x="965453" y="323088"/>
                  </a:lnTo>
                  <a:lnTo>
                    <a:pt x="925321" y="305815"/>
                  </a:lnTo>
                  <a:lnTo>
                    <a:pt x="893826" y="283082"/>
                  </a:lnTo>
                  <a:lnTo>
                    <a:pt x="866965" y="246951"/>
                  </a:lnTo>
                  <a:lnTo>
                    <a:pt x="853757" y="204597"/>
                  </a:lnTo>
                  <a:lnTo>
                    <a:pt x="852551" y="185674"/>
                  </a:lnTo>
                  <a:lnTo>
                    <a:pt x="853404" y="173460"/>
                  </a:lnTo>
                  <a:lnTo>
                    <a:pt x="866013" y="128650"/>
                  </a:lnTo>
                  <a:lnTo>
                    <a:pt x="881264" y="92092"/>
                  </a:lnTo>
                  <a:lnTo>
                    <a:pt x="907414" y="58674"/>
                  </a:lnTo>
                  <a:lnTo>
                    <a:pt x="942580" y="32349"/>
                  </a:lnTo>
                  <a:lnTo>
                    <a:pt x="963168" y="21716"/>
                  </a:lnTo>
                  <a:lnTo>
                    <a:pt x="965962" y="19557"/>
                  </a:lnTo>
                  <a:lnTo>
                    <a:pt x="965962" y="17652"/>
                  </a:lnTo>
                  <a:lnTo>
                    <a:pt x="972057" y="15112"/>
                  </a:lnTo>
                  <a:lnTo>
                    <a:pt x="978534" y="13715"/>
                  </a:lnTo>
                  <a:lnTo>
                    <a:pt x="985265" y="13715"/>
                  </a:lnTo>
                  <a:lnTo>
                    <a:pt x="991996" y="13588"/>
                  </a:lnTo>
                  <a:lnTo>
                    <a:pt x="998093" y="12445"/>
                  </a:lnTo>
                  <a:lnTo>
                    <a:pt x="1003553" y="10287"/>
                  </a:lnTo>
                  <a:lnTo>
                    <a:pt x="1008413" y="8933"/>
                  </a:lnTo>
                  <a:lnTo>
                    <a:pt x="1014618" y="7937"/>
                  </a:lnTo>
                  <a:lnTo>
                    <a:pt x="1022181" y="7322"/>
                  </a:lnTo>
                  <a:lnTo>
                    <a:pt x="1031113" y="7112"/>
                  </a:lnTo>
                  <a:close/>
                </a:path>
                <a:path w="2412365" h="343535">
                  <a:moveTo>
                    <a:pt x="383031" y="0"/>
                  </a:moveTo>
                  <a:lnTo>
                    <a:pt x="388746" y="0"/>
                  </a:lnTo>
                  <a:lnTo>
                    <a:pt x="391540" y="3428"/>
                  </a:lnTo>
                  <a:lnTo>
                    <a:pt x="391540" y="10413"/>
                  </a:lnTo>
                  <a:lnTo>
                    <a:pt x="391540" y="13335"/>
                  </a:lnTo>
                  <a:lnTo>
                    <a:pt x="391159" y="15620"/>
                  </a:lnTo>
                  <a:lnTo>
                    <a:pt x="390270" y="17144"/>
                  </a:lnTo>
                  <a:lnTo>
                    <a:pt x="398081" y="40491"/>
                  </a:lnTo>
                  <a:lnTo>
                    <a:pt x="426275" y="110664"/>
                  </a:lnTo>
                  <a:lnTo>
                    <a:pt x="446658" y="157484"/>
                  </a:lnTo>
                  <a:lnTo>
                    <a:pt x="471233" y="212122"/>
                  </a:lnTo>
                  <a:lnTo>
                    <a:pt x="499999" y="274574"/>
                  </a:lnTo>
                  <a:lnTo>
                    <a:pt x="505686" y="283958"/>
                  </a:lnTo>
                  <a:lnTo>
                    <a:pt x="509777" y="292687"/>
                  </a:lnTo>
                  <a:lnTo>
                    <a:pt x="512250" y="300773"/>
                  </a:lnTo>
                  <a:lnTo>
                    <a:pt x="513079" y="308228"/>
                  </a:lnTo>
                  <a:lnTo>
                    <a:pt x="513079" y="311276"/>
                  </a:lnTo>
                  <a:lnTo>
                    <a:pt x="511937" y="314070"/>
                  </a:lnTo>
                  <a:lnTo>
                    <a:pt x="509904" y="316356"/>
                  </a:lnTo>
                  <a:lnTo>
                    <a:pt x="507872" y="318769"/>
                  </a:lnTo>
                  <a:lnTo>
                    <a:pt x="502157" y="321437"/>
                  </a:lnTo>
                  <a:lnTo>
                    <a:pt x="492887" y="324103"/>
                  </a:lnTo>
                  <a:lnTo>
                    <a:pt x="483488" y="326898"/>
                  </a:lnTo>
                  <a:lnTo>
                    <a:pt x="476631" y="328929"/>
                  </a:lnTo>
                  <a:lnTo>
                    <a:pt x="472185" y="330200"/>
                  </a:lnTo>
                  <a:lnTo>
                    <a:pt x="467868" y="325627"/>
                  </a:lnTo>
                  <a:lnTo>
                    <a:pt x="465835" y="321690"/>
                  </a:lnTo>
                  <a:lnTo>
                    <a:pt x="465835" y="318007"/>
                  </a:lnTo>
                  <a:lnTo>
                    <a:pt x="465835" y="315467"/>
                  </a:lnTo>
                  <a:lnTo>
                    <a:pt x="466089" y="312674"/>
                  </a:lnTo>
                  <a:lnTo>
                    <a:pt x="466725" y="309499"/>
                  </a:lnTo>
                  <a:lnTo>
                    <a:pt x="467740" y="306577"/>
                  </a:lnTo>
                  <a:lnTo>
                    <a:pt x="467310" y="302718"/>
                  </a:lnTo>
                  <a:lnTo>
                    <a:pt x="451326" y="254174"/>
                  </a:lnTo>
                  <a:lnTo>
                    <a:pt x="435863" y="222885"/>
                  </a:lnTo>
                  <a:lnTo>
                    <a:pt x="434847" y="221487"/>
                  </a:lnTo>
                  <a:lnTo>
                    <a:pt x="433704" y="219075"/>
                  </a:lnTo>
                  <a:lnTo>
                    <a:pt x="432688" y="216788"/>
                  </a:lnTo>
                  <a:lnTo>
                    <a:pt x="430656" y="215645"/>
                  </a:lnTo>
                  <a:lnTo>
                    <a:pt x="427608" y="215645"/>
                  </a:lnTo>
                  <a:lnTo>
                    <a:pt x="426212" y="215645"/>
                  </a:lnTo>
                  <a:lnTo>
                    <a:pt x="423037" y="217042"/>
                  </a:lnTo>
                  <a:lnTo>
                    <a:pt x="417829" y="219837"/>
                  </a:lnTo>
                  <a:lnTo>
                    <a:pt x="416306" y="218312"/>
                  </a:lnTo>
                  <a:lnTo>
                    <a:pt x="413512" y="217169"/>
                  </a:lnTo>
                  <a:lnTo>
                    <a:pt x="409194" y="216407"/>
                  </a:lnTo>
                  <a:lnTo>
                    <a:pt x="403097" y="214756"/>
                  </a:lnTo>
                  <a:lnTo>
                    <a:pt x="397256" y="214756"/>
                  </a:lnTo>
                  <a:lnTo>
                    <a:pt x="361441" y="218948"/>
                  </a:lnTo>
                  <a:lnTo>
                    <a:pt x="358013" y="219837"/>
                  </a:lnTo>
                  <a:lnTo>
                    <a:pt x="357250" y="219837"/>
                  </a:lnTo>
                  <a:lnTo>
                    <a:pt x="353313" y="219837"/>
                  </a:lnTo>
                  <a:lnTo>
                    <a:pt x="351027" y="218693"/>
                  </a:lnTo>
                  <a:lnTo>
                    <a:pt x="350138" y="216535"/>
                  </a:lnTo>
                  <a:lnTo>
                    <a:pt x="342772" y="219075"/>
                  </a:lnTo>
                  <a:lnTo>
                    <a:pt x="336803" y="219963"/>
                  </a:lnTo>
                  <a:lnTo>
                    <a:pt x="332231" y="219455"/>
                  </a:lnTo>
                  <a:lnTo>
                    <a:pt x="327659" y="218820"/>
                  </a:lnTo>
                  <a:lnTo>
                    <a:pt x="323469" y="218566"/>
                  </a:lnTo>
                  <a:lnTo>
                    <a:pt x="319658" y="218566"/>
                  </a:lnTo>
                  <a:lnTo>
                    <a:pt x="312820" y="218779"/>
                  </a:lnTo>
                  <a:lnTo>
                    <a:pt x="306197" y="219408"/>
                  </a:lnTo>
                  <a:lnTo>
                    <a:pt x="299763" y="220442"/>
                  </a:lnTo>
                  <a:lnTo>
                    <a:pt x="293496" y="221868"/>
                  </a:lnTo>
                  <a:lnTo>
                    <a:pt x="285241" y="224154"/>
                  </a:lnTo>
                  <a:lnTo>
                    <a:pt x="280288" y="225298"/>
                  </a:lnTo>
                  <a:lnTo>
                    <a:pt x="278638" y="225425"/>
                  </a:lnTo>
                  <a:lnTo>
                    <a:pt x="276859" y="225425"/>
                  </a:lnTo>
                  <a:lnTo>
                    <a:pt x="274446" y="227329"/>
                  </a:lnTo>
                  <a:lnTo>
                    <a:pt x="271399" y="231012"/>
                  </a:lnTo>
                  <a:lnTo>
                    <a:pt x="268731" y="228853"/>
                  </a:lnTo>
                  <a:lnTo>
                    <a:pt x="259468" y="249207"/>
                  </a:lnTo>
                  <a:lnTo>
                    <a:pt x="251301" y="267573"/>
                  </a:lnTo>
                  <a:lnTo>
                    <a:pt x="244228" y="283914"/>
                  </a:lnTo>
                  <a:lnTo>
                    <a:pt x="238251" y="298195"/>
                  </a:lnTo>
                  <a:lnTo>
                    <a:pt x="237275" y="306195"/>
                  </a:lnTo>
                  <a:lnTo>
                    <a:pt x="235680" y="313801"/>
                  </a:lnTo>
                  <a:lnTo>
                    <a:pt x="233465" y="321002"/>
                  </a:lnTo>
                  <a:lnTo>
                    <a:pt x="230631" y="327787"/>
                  </a:lnTo>
                  <a:lnTo>
                    <a:pt x="226313" y="336550"/>
                  </a:lnTo>
                  <a:lnTo>
                    <a:pt x="221614" y="340867"/>
                  </a:lnTo>
                  <a:lnTo>
                    <a:pt x="216662" y="340867"/>
                  </a:lnTo>
                  <a:lnTo>
                    <a:pt x="215137" y="340867"/>
                  </a:lnTo>
                  <a:lnTo>
                    <a:pt x="210254" y="339201"/>
                  </a:lnTo>
                  <a:lnTo>
                    <a:pt x="203596" y="337438"/>
                  </a:lnTo>
                  <a:lnTo>
                    <a:pt x="195153" y="335581"/>
                  </a:lnTo>
                  <a:lnTo>
                    <a:pt x="184912" y="333628"/>
                  </a:lnTo>
                  <a:lnTo>
                    <a:pt x="181228" y="332866"/>
                  </a:lnTo>
                  <a:lnTo>
                    <a:pt x="179069" y="331215"/>
                  </a:lnTo>
                  <a:lnTo>
                    <a:pt x="178181" y="328421"/>
                  </a:lnTo>
                  <a:lnTo>
                    <a:pt x="178181" y="328167"/>
                  </a:lnTo>
                  <a:lnTo>
                    <a:pt x="177672" y="328549"/>
                  </a:lnTo>
                  <a:lnTo>
                    <a:pt x="176149" y="329438"/>
                  </a:lnTo>
                  <a:lnTo>
                    <a:pt x="174370" y="329945"/>
                  </a:lnTo>
                  <a:lnTo>
                    <a:pt x="172465" y="329945"/>
                  </a:lnTo>
                  <a:lnTo>
                    <a:pt x="170306" y="329945"/>
                  </a:lnTo>
                  <a:lnTo>
                    <a:pt x="165988" y="329311"/>
                  </a:lnTo>
                  <a:lnTo>
                    <a:pt x="159638" y="328167"/>
                  </a:lnTo>
                  <a:lnTo>
                    <a:pt x="154177" y="326770"/>
                  </a:lnTo>
                  <a:lnTo>
                    <a:pt x="155575" y="327532"/>
                  </a:lnTo>
                  <a:lnTo>
                    <a:pt x="151510" y="327532"/>
                  </a:lnTo>
                  <a:lnTo>
                    <a:pt x="148716" y="327532"/>
                  </a:lnTo>
                  <a:lnTo>
                    <a:pt x="146431" y="326389"/>
                  </a:lnTo>
                  <a:lnTo>
                    <a:pt x="144652" y="324230"/>
                  </a:lnTo>
                  <a:lnTo>
                    <a:pt x="143763" y="323088"/>
                  </a:lnTo>
                  <a:lnTo>
                    <a:pt x="143256" y="322325"/>
                  </a:lnTo>
                  <a:lnTo>
                    <a:pt x="143001" y="321817"/>
                  </a:lnTo>
                  <a:lnTo>
                    <a:pt x="142875" y="321563"/>
                  </a:lnTo>
                  <a:lnTo>
                    <a:pt x="110108" y="324103"/>
                  </a:lnTo>
                  <a:lnTo>
                    <a:pt x="68579" y="324103"/>
                  </a:lnTo>
                  <a:lnTo>
                    <a:pt x="62737" y="324103"/>
                  </a:lnTo>
                  <a:lnTo>
                    <a:pt x="54737" y="324357"/>
                  </a:lnTo>
                  <a:lnTo>
                    <a:pt x="44831" y="324865"/>
                  </a:lnTo>
                  <a:lnTo>
                    <a:pt x="40639" y="328294"/>
                  </a:lnTo>
                  <a:lnTo>
                    <a:pt x="37591" y="329945"/>
                  </a:lnTo>
                  <a:lnTo>
                    <a:pt x="35687" y="329945"/>
                  </a:lnTo>
                  <a:lnTo>
                    <a:pt x="33908" y="329945"/>
                  </a:lnTo>
                  <a:lnTo>
                    <a:pt x="29971" y="327532"/>
                  </a:lnTo>
                  <a:lnTo>
                    <a:pt x="25018" y="326263"/>
                  </a:lnTo>
                  <a:lnTo>
                    <a:pt x="18922" y="326263"/>
                  </a:lnTo>
                  <a:lnTo>
                    <a:pt x="13081" y="326643"/>
                  </a:lnTo>
                  <a:lnTo>
                    <a:pt x="13334" y="326516"/>
                  </a:lnTo>
                  <a:lnTo>
                    <a:pt x="11937" y="327660"/>
                  </a:lnTo>
                  <a:lnTo>
                    <a:pt x="8889" y="329945"/>
                  </a:lnTo>
                  <a:lnTo>
                    <a:pt x="2920" y="325500"/>
                  </a:lnTo>
                  <a:lnTo>
                    <a:pt x="0" y="320928"/>
                  </a:lnTo>
                  <a:lnTo>
                    <a:pt x="0" y="316483"/>
                  </a:lnTo>
                  <a:lnTo>
                    <a:pt x="0" y="313308"/>
                  </a:lnTo>
                  <a:lnTo>
                    <a:pt x="634" y="309499"/>
                  </a:lnTo>
                  <a:lnTo>
                    <a:pt x="1904" y="305053"/>
                  </a:lnTo>
                  <a:lnTo>
                    <a:pt x="4063" y="301243"/>
                  </a:lnTo>
                  <a:lnTo>
                    <a:pt x="5206" y="294513"/>
                  </a:lnTo>
                  <a:lnTo>
                    <a:pt x="5206" y="284988"/>
                  </a:lnTo>
                  <a:lnTo>
                    <a:pt x="5206" y="278638"/>
                  </a:lnTo>
                  <a:lnTo>
                    <a:pt x="6800" y="264941"/>
                  </a:lnTo>
                  <a:lnTo>
                    <a:pt x="7953" y="248983"/>
                  </a:lnTo>
                  <a:lnTo>
                    <a:pt x="8653" y="230739"/>
                  </a:lnTo>
                  <a:lnTo>
                    <a:pt x="8889" y="210185"/>
                  </a:lnTo>
                  <a:lnTo>
                    <a:pt x="8508" y="129666"/>
                  </a:lnTo>
                  <a:lnTo>
                    <a:pt x="8508" y="125729"/>
                  </a:lnTo>
                  <a:lnTo>
                    <a:pt x="8762" y="120650"/>
                  </a:lnTo>
                  <a:lnTo>
                    <a:pt x="9397" y="114300"/>
                  </a:lnTo>
                  <a:lnTo>
                    <a:pt x="9906" y="107950"/>
                  </a:lnTo>
                  <a:lnTo>
                    <a:pt x="10287" y="103504"/>
                  </a:lnTo>
                  <a:lnTo>
                    <a:pt x="10287" y="100837"/>
                  </a:lnTo>
                  <a:lnTo>
                    <a:pt x="11175" y="75691"/>
                  </a:lnTo>
                  <a:lnTo>
                    <a:pt x="11175" y="68579"/>
                  </a:lnTo>
                  <a:lnTo>
                    <a:pt x="10032" y="60832"/>
                  </a:lnTo>
                  <a:lnTo>
                    <a:pt x="8000" y="52450"/>
                  </a:lnTo>
                  <a:lnTo>
                    <a:pt x="5968" y="44068"/>
                  </a:lnTo>
                  <a:lnTo>
                    <a:pt x="4699" y="38862"/>
                  </a:lnTo>
                  <a:lnTo>
                    <a:pt x="4318" y="36702"/>
                  </a:lnTo>
                  <a:lnTo>
                    <a:pt x="888" y="33274"/>
                  </a:lnTo>
                  <a:lnTo>
                    <a:pt x="888" y="30099"/>
                  </a:lnTo>
                  <a:lnTo>
                    <a:pt x="2151" y="21597"/>
                  </a:lnTo>
                  <a:lnTo>
                    <a:pt x="5937" y="15525"/>
                  </a:lnTo>
                  <a:lnTo>
                    <a:pt x="12247" y="11882"/>
                  </a:lnTo>
                  <a:lnTo>
                    <a:pt x="21081" y="10667"/>
                  </a:lnTo>
                  <a:lnTo>
                    <a:pt x="30099" y="10667"/>
                  </a:lnTo>
                  <a:lnTo>
                    <a:pt x="37718" y="13080"/>
                  </a:lnTo>
                  <a:lnTo>
                    <a:pt x="44068" y="17652"/>
                  </a:lnTo>
                  <a:lnTo>
                    <a:pt x="50418" y="22351"/>
                  </a:lnTo>
                  <a:lnTo>
                    <a:pt x="53593" y="28701"/>
                  </a:lnTo>
                  <a:lnTo>
                    <a:pt x="53593" y="36829"/>
                  </a:lnTo>
                  <a:lnTo>
                    <a:pt x="49833" y="43616"/>
                  </a:lnTo>
                  <a:lnTo>
                    <a:pt x="47132" y="52165"/>
                  </a:lnTo>
                  <a:lnTo>
                    <a:pt x="45503" y="62476"/>
                  </a:lnTo>
                  <a:lnTo>
                    <a:pt x="44957" y="74549"/>
                  </a:lnTo>
                  <a:lnTo>
                    <a:pt x="45465" y="94995"/>
                  </a:lnTo>
                  <a:lnTo>
                    <a:pt x="45465" y="97154"/>
                  </a:lnTo>
                  <a:lnTo>
                    <a:pt x="44957" y="102362"/>
                  </a:lnTo>
                  <a:lnTo>
                    <a:pt x="43814" y="110743"/>
                  </a:lnTo>
                  <a:lnTo>
                    <a:pt x="42671" y="118999"/>
                  </a:lnTo>
                  <a:lnTo>
                    <a:pt x="42163" y="125221"/>
                  </a:lnTo>
                  <a:lnTo>
                    <a:pt x="42163" y="129286"/>
                  </a:lnTo>
                  <a:lnTo>
                    <a:pt x="42163" y="131825"/>
                  </a:lnTo>
                  <a:lnTo>
                    <a:pt x="42544" y="136270"/>
                  </a:lnTo>
                  <a:lnTo>
                    <a:pt x="43179" y="142493"/>
                  </a:lnTo>
                  <a:lnTo>
                    <a:pt x="43814" y="148716"/>
                  </a:lnTo>
                  <a:lnTo>
                    <a:pt x="44195" y="153035"/>
                  </a:lnTo>
                  <a:lnTo>
                    <a:pt x="44195" y="155320"/>
                  </a:lnTo>
                  <a:lnTo>
                    <a:pt x="43052" y="184403"/>
                  </a:lnTo>
                  <a:lnTo>
                    <a:pt x="43052" y="224281"/>
                  </a:lnTo>
                  <a:lnTo>
                    <a:pt x="40893" y="269620"/>
                  </a:lnTo>
                  <a:lnTo>
                    <a:pt x="40893" y="280542"/>
                  </a:lnTo>
                  <a:lnTo>
                    <a:pt x="42037" y="288670"/>
                  </a:lnTo>
                  <a:lnTo>
                    <a:pt x="44450" y="294131"/>
                  </a:lnTo>
                  <a:lnTo>
                    <a:pt x="45212" y="294131"/>
                  </a:lnTo>
                  <a:lnTo>
                    <a:pt x="48894" y="294258"/>
                  </a:lnTo>
                  <a:lnTo>
                    <a:pt x="55499" y="294258"/>
                  </a:lnTo>
                  <a:lnTo>
                    <a:pt x="56133" y="295655"/>
                  </a:lnTo>
                  <a:lnTo>
                    <a:pt x="62864" y="296925"/>
                  </a:lnTo>
                  <a:lnTo>
                    <a:pt x="104901" y="299338"/>
                  </a:lnTo>
                  <a:lnTo>
                    <a:pt x="116478" y="298983"/>
                  </a:lnTo>
                  <a:lnTo>
                    <a:pt x="126841" y="297926"/>
                  </a:lnTo>
                  <a:lnTo>
                    <a:pt x="136013" y="296177"/>
                  </a:lnTo>
                  <a:lnTo>
                    <a:pt x="144018" y="293750"/>
                  </a:lnTo>
                  <a:lnTo>
                    <a:pt x="145160" y="294258"/>
                  </a:lnTo>
                  <a:lnTo>
                    <a:pt x="145287" y="294639"/>
                  </a:lnTo>
                  <a:lnTo>
                    <a:pt x="144271" y="294639"/>
                  </a:lnTo>
                  <a:lnTo>
                    <a:pt x="144525" y="294639"/>
                  </a:lnTo>
                  <a:lnTo>
                    <a:pt x="146050" y="294004"/>
                  </a:lnTo>
                  <a:lnTo>
                    <a:pt x="148970" y="292988"/>
                  </a:lnTo>
                  <a:lnTo>
                    <a:pt x="151764" y="291845"/>
                  </a:lnTo>
                  <a:lnTo>
                    <a:pt x="154685" y="291338"/>
                  </a:lnTo>
                  <a:lnTo>
                    <a:pt x="157860" y="291338"/>
                  </a:lnTo>
                  <a:lnTo>
                    <a:pt x="163321" y="292480"/>
                  </a:lnTo>
                  <a:lnTo>
                    <a:pt x="179577" y="292480"/>
                  </a:lnTo>
                  <a:lnTo>
                    <a:pt x="183641" y="297561"/>
                  </a:lnTo>
                  <a:lnTo>
                    <a:pt x="185674" y="302894"/>
                  </a:lnTo>
                  <a:lnTo>
                    <a:pt x="185674" y="308482"/>
                  </a:lnTo>
                  <a:lnTo>
                    <a:pt x="185674" y="309499"/>
                  </a:lnTo>
                  <a:lnTo>
                    <a:pt x="185674" y="309371"/>
                  </a:lnTo>
                  <a:lnTo>
                    <a:pt x="191007" y="305053"/>
                  </a:lnTo>
                  <a:lnTo>
                    <a:pt x="193928" y="302132"/>
                  </a:lnTo>
                  <a:lnTo>
                    <a:pt x="194563" y="300354"/>
                  </a:lnTo>
                  <a:lnTo>
                    <a:pt x="199644" y="290829"/>
                  </a:lnTo>
                  <a:lnTo>
                    <a:pt x="204215" y="284225"/>
                  </a:lnTo>
                  <a:lnTo>
                    <a:pt x="208152" y="280669"/>
                  </a:lnTo>
                  <a:lnTo>
                    <a:pt x="212373" y="275222"/>
                  </a:lnTo>
                  <a:lnTo>
                    <a:pt x="217058" y="268239"/>
                  </a:lnTo>
                  <a:lnTo>
                    <a:pt x="222244" y="259756"/>
                  </a:lnTo>
                  <a:lnTo>
                    <a:pt x="227964" y="249808"/>
                  </a:lnTo>
                  <a:lnTo>
                    <a:pt x="233634" y="239972"/>
                  </a:lnTo>
                  <a:lnTo>
                    <a:pt x="238648" y="231981"/>
                  </a:lnTo>
                  <a:lnTo>
                    <a:pt x="243020" y="225823"/>
                  </a:lnTo>
                  <a:lnTo>
                    <a:pt x="246760" y="221487"/>
                  </a:lnTo>
                  <a:lnTo>
                    <a:pt x="248144" y="215560"/>
                  </a:lnTo>
                  <a:lnTo>
                    <a:pt x="252110" y="206740"/>
                  </a:lnTo>
                  <a:lnTo>
                    <a:pt x="258673" y="195038"/>
                  </a:lnTo>
                  <a:lnTo>
                    <a:pt x="267843" y="180466"/>
                  </a:lnTo>
                  <a:lnTo>
                    <a:pt x="277889" y="164705"/>
                  </a:lnTo>
                  <a:lnTo>
                    <a:pt x="287258" y="149431"/>
                  </a:lnTo>
                  <a:lnTo>
                    <a:pt x="295935" y="134657"/>
                  </a:lnTo>
                  <a:lnTo>
                    <a:pt x="303910" y="120395"/>
                  </a:lnTo>
                  <a:lnTo>
                    <a:pt x="310770" y="107989"/>
                  </a:lnTo>
                  <a:lnTo>
                    <a:pt x="315928" y="98774"/>
                  </a:lnTo>
                  <a:lnTo>
                    <a:pt x="319395" y="92749"/>
                  </a:lnTo>
                  <a:lnTo>
                    <a:pt x="321182" y="89915"/>
                  </a:lnTo>
                  <a:lnTo>
                    <a:pt x="334091" y="70437"/>
                  </a:lnTo>
                  <a:lnTo>
                    <a:pt x="343296" y="54482"/>
                  </a:lnTo>
                  <a:lnTo>
                    <a:pt x="348811" y="42052"/>
                  </a:lnTo>
                  <a:lnTo>
                    <a:pt x="350646" y="33146"/>
                  </a:lnTo>
                  <a:lnTo>
                    <a:pt x="350646" y="27812"/>
                  </a:lnTo>
                  <a:lnTo>
                    <a:pt x="354075" y="27812"/>
                  </a:lnTo>
                  <a:lnTo>
                    <a:pt x="355726" y="28575"/>
                  </a:lnTo>
                  <a:lnTo>
                    <a:pt x="355726" y="30099"/>
                  </a:lnTo>
                  <a:lnTo>
                    <a:pt x="355726" y="27939"/>
                  </a:lnTo>
                  <a:lnTo>
                    <a:pt x="356629" y="22719"/>
                  </a:lnTo>
                  <a:lnTo>
                    <a:pt x="359330" y="17319"/>
                  </a:lnTo>
                  <a:lnTo>
                    <a:pt x="363817" y="11705"/>
                  </a:lnTo>
                  <a:lnTo>
                    <a:pt x="370077" y="5841"/>
                  </a:lnTo>
                  <a:lnTo>
                    <a:pt x="372618" y="7238"/>
                  </a:lnTo>
                  <a:lnTo>
                    <a:pt x="375919" y="2412"/>
                  </a:lnTo>
                  <a:lnTo>
                    <a:pt x="379349" y="0"/>
                  </a:lnTo>
                  <a:lnTo>
                    <a:pt x="383031" y="0"/>
                  </a:lnTo>
                  <a:close/>
                </a:path>
              </a:pathLst>
            </a:custGeom>
            <a:ln w="9144">
              <a:solidFill>
                <a:srgbClr val="5F74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52956" y="2638044"/>
              <a:ext cx="4413504" cy="1118615"/>
            </a:xfrm>
            <a:prstGeom prst="rect">
              <a:avLst/>
            </a:prstGeom>
          </p:spPr>
        </p:pic>
      </p:grpSp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xfrm>
            <a:off x="1854835" y="2730830"/>
            <a:ext cx="3773804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480" dirty="0">
                <a:solidFill>
                  <a:srgbClr val="002979"/>
                </a:solidFill>
                <a:latin typeface="Tahoma"/>
                <a:cs typeface="Tahoma"/>
              </a:rPr>
              <a:t>Trasladan</a:t>
            </a:r>
            <a:r>
              <a:rPr b="1" spc="-160" dirty="0">
                <a:solidFill>
                  <a:srgbClr val="002979"/>
                </a:solidFill>
                <a:latin typeface="Tahoma"/>
                <a:cs typeface="Tahoma"/>
              </a:rPr>
              <a:t> </a:t>
            </a:r>
            <a:r>
              <a:rPr b="1" spc="-540" dirty="0">
                <a:solidFill>
                  <a:srgbClr val="002979"/>
                </a:solidFill>
                <a:latin typeface="Tahoma"/>
                <a:cs typeface="Tahoma"/>
              </a:rPr>
              <a:t>especies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1552955" y="4192523"/>
            <a:ext cx="3060700" cy="1728470"/>
            <a:chOff x="1552955" y="4192523"/>
            <a:chExt cx="3060700" cy="1728470"/>
          </a:xfrm>
        </p:grpSpPr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2955" y="4192523"/>
              <a:ext cx="3060192" cy="111861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2955" y="4802123"/>
              <a:ext cx="3054096" cy="1118616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854835" y="4285563"/>
            <a:ext cx="2414270" cy="1245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b="1" spc="-350" dirty="0">
                <a:solidFill>
                  <a:srgbClr val="002979"/>
                </a:solidFill>
                <a:latin typeface="Tahoma"/>
                <a:cs typeface="Tahoma"/>
              </a:rPr>
              <a:t>Facilitan</a:t>
            </a:r>
            <a:r>
              <a:rPr sz="4000" b="1" spc="-170" dirty="0">
                <a:solidFill>
                  <a:srgbClr val="002979"/>
                </a:solidFill>
                <a:latin typeface="Tahoma"/>
                <a:cs typeface="Tahoma"/>
              </a:rPr>
              <a:t> </a:t>
            </a:r>
            <a:r>
              <a:rPr sz="4000" b="1" spc="-455" dirty="0">
                <a:solidFill>
                  <a:srgbClr val="002979"/>
                </a:solidFill>
                <a:latin typeface="Tahoma"/>
                <a:cs typeface="Tahoma"/>
              </a:rPr>
              <a:t>la </a:t>
            </a:r>
            <a:r>
              <a:rPr sz="4000" b="1" spc="-440" dirty="0">
                <a:solidFill>
                  <a:srgbClr val="002979"/>
                </a:solidFill>
                <a:latin typeface="Tahoma"/>
                <a:cs typeface="Tahoma"/>
              </a:rPr>
              <a:t>navegación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99632" y="0"/>
            <a:ext cx="4674235" cy="601980"/>
          </a:xfrm>
          <a:prstGeom prst="rect">
            <a:avLst/>
          </a:prstGeom>
          <a:solidFill>
            <a:srgbClr val="7D9431"/>
          </a:solidFill>
        </p:spPr>
        <p:txBody>
          <a:bodyPr vert="horz" wrap="square" lIns="0" tIns="3175" rIns="0" bIns="0" rtlCol="0">
            <a:spAutoFit/>
          </a:bodyPr>
          <a:lstStyle/>
          <a:p>
            <a:pPr marL="109220" marR="19685">
              <a:lnSpc>
                <a:spcPct val="100000"/>
              </a:lnSpc>
              <a:spcBef>
                <a:spcPts val="25"/>
              </a:spcBef>
            </a:pPr>
            <a:r>
              <a:rPr sz="1800" spc="-60" dirty="0">
                <a:latin typeface="Verdana"/>
                <a:cs typeface="Verdana"/>
              </a:rPr>
              <a:t>Objetivo:</a:t>
            </a:r>
            <a:r>
              <a:rPr sz="1800" spc="-135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Analizar</a:t>
            </a:r>
            <a:r>
              <a:rPr sz="1800" spc="-140" dirty="0">
                <a:latin typeface="Verdana"/>
                <a:cs typeface="Verdana"/>
              </a:rPr>
              <a:t> </a:t>
            </a:r>
            <a:r>
              <a:rPr sz="1800" spc="-30" dirty="0">
                <a:latin typeface="Verdana"/>
                <a:cs typeface="Verdana"/>
              </a:rPr>
              <a:t>el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comportamiento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70" dirty="0">
                <a:latin typeface="Verdana"/>
                <a:cs typeface="Verdana"/>
              </a:rPr>
              <a:t>de </a:t>
            </a:r>
            <a:r>
              <a:rPr sz="1800" spc="-105" dirty="0">
                <a:latin typeface="Verdana"/>
                <a:cs typeface="Verdana"/>
              </a:rPr>
              <a:t>los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diferentes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spc="-65" dirty="0">
                <a:latin typeface="Verdana"/>
                <a:cs typeface="Verdana"/>
              </a:rPr>
              <a:t>movimientos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95" dirty="0">
                <a:latin typeface="Verdana"/>
                <a:cs typeface="Verdana"/>
              </a:rPr>
              <a:t>de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aguas.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678" y="-7620"/>
            <a:ext cx="12204065" cy="6871970"/>
            <a:chOff x="-5678" y="-7620"/>
            <a:chExt cx="12204065" cy="6871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88948" y="713231"/>
              <a:ext cx="4607052" cy="57591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95287" y="1168907"/>
              <a:ext cx="3631691" cy="10088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95287" y="1717547"/>
              <a:ext cx="4149852" cy="10088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95287" y="2266187"/>
              <a:ext cx="3544823" cy="10088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95287" y="3729227"/>
              <a:ext cx="3637788" cy="10088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95287" y="4277868"/>
              <a:ext cx="3806952" cy="100888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95287" y="4826508"/>
              <a:ext cx="2522219" cy="1008887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766306" y="1250441"/>
            <a:ext cx="3461385" cy="4232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b="1" spc="-245" dirty="0">
                <a:solidFill>
                  <a:srgbClr val="00246D"/>
                </a:solidFill>
                <a:latin typeface="Tahoma"/>
                <a:cs typeface="Tahoma"/>
              </a:rPr>
              <a:t>Equilibrio</a:t>
            </a:r>
            <a:r>
              <a:rPr sz="3600" b="1" spc="-13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600" b="1" spc="-380" dirty="0">
                <a:solidFill>
                  <a:srgbClr val="00246D"/>
                </a:solidFill>
                <a:latin typeface="Tahoma"/>
                <a:cs typeface="Tahoma"/>
              </a:rPr>
              <a:t>en</a:t>
            </a:r>
            <a:r>
              <a:rPr sz="3600" b="1" spc="-9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600" b="1" spc="-365" dirty="0">
                <a:solidFill>
                  <a:srgbClr val="00246D"/>
                </a:solidFill>
                <a:latin typeface="Tahoma"/>
                <a:cs typeface="Tahoma"/>
              </a:rPr>
              <a:t>el </a:t>
            </a:r>
            <a:r>
              <a:rPr sz="3600" b="1" spc="-325" dirty="0">
                <a:solidFill>
                  <a:srgbClr val="00246D"/>
                </a:solidFill>
                <a:latin typeface="Tahoma"/>
                <a:cs typeface="Tahoma"/>
              </a:rPr>
              <a:t>clima</a:t>
            </a:r>
            <a:r>
              <a:rPr sz="3600" b="1" spc="-15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600" b="1" spc="-434" dirty="0">
                <a:solidFill>
                  <a:srgbClr val="00246D"/>
                </a:solidFill>
                <a:latin typeface="Tahoma"/>
                <a:cs typeface="Tahoma"/>
              </a:rPr>
              <a:t>de</a:t>
            </a:r>
            <a:r>
              <a:rPr sz="3600" b="1" spc="-12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600" b="1" spc="-459" dirty="0">
                <a:solidFill>
                  <a:srgbClr val="00246D"/>
                </a:solidFill>
                <a:latin typeface="Tahoma"/>
                <a:cs typeface="Tahoma"/>
              </a:rPr>
              <a:t>las</a:t>
            </a:r>
            <a:r>
              <a:rPr sz="3600" b="1" spc="-14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600" b="1" spc="-440" dirty="0">
                <a:solidFill>
                  <a:srgbClr val="00246D"/>
                </a:solidFill>
                <a:latin typeface="Tahoma"/>
                <a:cs typeface="Tahoma"/>
              </a:rPr>
              <a:t>costas </a:t>
            </a:r>
            <a:r>
              <a:rPr sz="3600" b="1" spc="-335" dirty="0">
                <a:solidFill>
                  <a:srgbClr val="00246D"/>
                </a:solidFill>
                <a:latin typeface="Tahoma"/>
                <a:cs typeface="Tahoma"/>
              </a:rPr>
              <a:t>donde</a:t>
            </a:r>
            <a:r>
              <a:rPr sz="3600" b="1" spc="-14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600" b="1" spc="-315" dirty="0">
                <a:solidFill>
                  <a:srgbClr val="00246D"/>
                </a:solidFill>
                <a:latin typeface="Tahoma"/>
                <a:cs typeface="Tahoma"/>
              </a:rPr>
              <a:t>circulan.</a:t>
            </a:r>
            <a:endParaRPr sz="3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855"/>
              </a:spcBef>
            </a:pPr>
            <a:endParaRPr sz="3600">
              <a:latin typeface="Tahoma"/>
              <a:cs typeface="Tahoma"/>
            </a:endParaRPr>
          </a:p>
          <a:p>
            <a:pPr marL="12700" marR="346075">
              <a:lnSpc>
                <a:spcPct val="100000"/>
              </a:lnSpc>
            </a:pPr>
            <a:r>
              <a:rPr sz="3600" b="1" spc="-310" dirty="0">
                <a:solidFill>
                  <a:srgbClr val="00246D"/>
                </a:solidFill>
                <a:latin typeface="Tahoma"/>
                <a:cs typeface="Tahoma"/>
              </a:rPr>
              <a:t>Facilitan</a:t>
            </a:r>
            <a:r>
              <a:rPr sz="3600" b="1" spc="-16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600" b="1" spc="-375" dirty="0">
                <a:solidFill>
                  <a:srgbClr val="00246D"/>
                </a:solidFill>
                <a:latin typeface="Tahoma"/>
                <a:cs typeface="Tahoma"/>
              </a:rPr>
              <a:t>la</a:t>
            </a:r>
            <a:r>
              <a:rPr sz="3600" b="1" spc="-11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600" b="1" spc="-425" dirty="0">
                <a:solidFill>
                  <a:srgbClr val="00246D"/>
                </a:solidFill>
                <a:latin typeface="Tahoma"/>
                <a:cs typeface="Tahoma"/>
              </a:rPr>
              <a:t>vida </a:t>
            </a:r>
            <a:r>
              <a:rPr sz="3600" b="1" spc="-420" dirty="0">
                <a:solidFill>
                  <a:srgbClr val="00246D"/>
                </a:solidFill>
                <a:latin typeface="Tahoma"/>
                <a:cs typeface="Tahoma"/>
              </a:rPr>
              <a:t>vegetal</a:t>
            </a:r>
            <a:r>
              <a:rPr sz="3600" b="1" spc="-15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600" b="1" spc="-270" dirty="0">
                <a:solidFill>
                  <a:srgbClr val="00246D"/>
                </a:solidFill>
                <a:latin typeface="Tahoma"/>
                <a:cs typeface="Tahoma"/>
              </a:rPr>
              <a:t>y</a:t>
            </a:r>
            <a:r>
              <a:rPr sz="3600" b="1" spc="-12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600" b="1" spc="-355" dirty="0">
                <a:solidFill>
                  <a:srgbClr val="00246D"/>
                </a:solidFill>
                <a:latin typeface="Tahoma"/>
                <a:cs typeface="Tahoma"/>
              </a:rPr>
              <a:t>animal </a:t>
            </a:r>
            <a:r>
              <a:rPr sz="3600" b="1" spc="-380" dirty="0">
                <a:solidFill>
                  <a:srgbClr val="00246D"/>
                </a:solidFill>
                <a:latin typeface="Tahoma"/>
                <a:cs typeface="Tahoma"/>
              </a:rPr>
              <a:t>en</a:t>
            </a:r>
            <a:r>
              <a:rPr sz="3600" b="1" spc="-12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600" b="1" spc="-340" dirty="0">
                <a:solidFill>
                  <a:srgbClr val="00246D"/>
                </a:solidFill>
                <a:latin typeface="Tahoma"/>
                <a:cs typeface="Tahoma"/>
              </a:rPr>
              <a:t>el</a:t>
            </a:r>
            <a:r>
              <a:rPr sz="3600" b="1" spc="-12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600" b="1" spc="-500" dirty="0">
                <a:solidFill>
                  <a:srgbClr val="00246D"/>
                </a:solidFill>
                <a:latin typeface="Tahoma"/>
                <a:cs typeface="Tahoma"/>
              </a:rPr>
              <a:t>agua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6199632" y="0"/>
            <a:ext cx="4674235" cy="601980"/>
          </a:xfrm>
          <a:prstGeom prst="rect">
            <a:avLst/>
          </a:prstGeom>
          <a:solidFill>
            <a:srgbClr val="7D9431"/>
          </a:solidFill>
        </p:spPr>
        <p:txBody>
          <a:bodyPr vert="horz" wrap="square" lIns="0" tIns="3175" rIns="0" bIns="0" rtlCol="0">
            <a:spAutoFit/>
          </a:bodyPr>
          <a:lstStyle/>
          <a:p>
            <a:pPr marL="109220" marR="19685">
              <a:lnSpc>
                <a:spcPct val="100000"/>
              </a:lnSpc>
              <a:spcBef>
                <a:spcPts val="25"/>
              </a:spcBef>
            </a:pPr>
            <a:r>
              <a:rPr sz="1800" spc="-60" dirty="0">
                <a:solidFill>
                  <a:srgbClr val="000000"/>
                </a:solidFill>
              </a:rPr>
              <a:t>Objetivo:</a:t>
            </a:r>
            <a:r>
              <a:rPr sz="1800" spc="-135" dirty="0">
                <a:solidFill>
                  <a:srgbClr val="000000"/>
                </a:solidFill>
              </a:rPr>
              <a:t> </a:t>
            </a:r>
            <a:r>
              <a:rPr sz="1800" spc="-50" dirty="0">
                <a:solidFill>
                  <a:srgbClr val="000000"/>
                </a:solidFill>
              </a:rPr>
              <a:t>Analizar</a:t>
            </a:r>
            <a:r>
              <a:rPr sz="1800" spc="-140" dirty="0">
                <a:solidFill>
                  <a:srgbClr val="000000"/>
                </a:solidFill>
              </a:rPr>
              <a:t> </a:t>
            </a:r>
            <a:r>
              <a:rPr sz="1800" spc="-30" dirty="0">
                <a:solidFill>
                  <a:srgbClr val="000000"/>
                </a:solidFill>
              </a:rPr>
              <a:t>el</a:t>
            </a:r>
            <a:r>
              <a:rPr sz="1800" spc="-90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comportamiento</a:t>
            </a:r>
            <a:r>
              <a:rPr sz="1800" spc="-100" dirty="0">
                <a:solidFill>
                  <a:srgbClr val="000000"/>
                </a:solidFill>
              </a:rPr>
              <a:t> </a:t>
            </a:r>
            <a:r>
              <a:rPr sz="1800" spc="70" dirty="0">
                <a:solidFill>
                  <a:srgbClr val="000000"/>
                </a:solidFill>
              </a:rPr>
              <a:t>de </a:t>
            </a:r>
            <a:r>
              <a:rPr sz="1800" spc="-105" dirty="0">
                <a:solidFill>
                  <a:srgbClr val="000000"/>
                </a:solidFill>
              </a:rPr>
              <a:t>los</a:t>
            </a:r>
            <a:r>
              <a:rPr sz="1800" spc="-125" dirty="0">
                <a:solidFill>
                  <a:srgbClr val="000000"/>
                </a:solidFill>
              </a:rPr>
              <a:t> </a:t>
            </a:r>
            <a:r>
              <a:rPr sz="1800" spc="-50" dirty="0">
                <a:solidFill>
                  <a:srgbClr val="000000"/>
                </a:solidFill>
              </a:rPr>
              <a:t>diferentes</a:t>
            </a:r>
            <a:r>
              <a:rPr sz="1800" spc="-70" dirty="0">
                <a:solidFill>
                  <a:srgbClr val="000000"/>
                </a:solidFill>
              </a:rPr>
              <a:t> </a:t>
            </a:r>
            <a:r>
              <a:rPr sz="1800" spc="-65" dirty="0">
                <a:solidFill>
                  <a:srgbClr val="000000"/>
                </a:solidFill>
              </a:rPr>
              <a:t>movimientos</a:t>
            </a:r>
            <a:r>
              <a:rPr sz="1800" spc="-125" dirty="0">
                <a:solidFill>
                  <a:srgbClr val="000000"/>
                </a:solidFill>
              </a:rPr>
              <a:t> </a:t>
            </a:r>
            <a:r>
              <a:rPr sz="1800" spc="95" dirty="0">
                <a:solidFill>
                  <a:srgbClr val="000000"/>
                </a:solidFill>
              </a:rPr>
              <a:t>de</a:t>
            </a:r>
            <a:r>
              <a:rPr sz="1800" spc="-10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aguas.</a:t>
            </a:r>
            <a:endParaRPr sz="1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42489" y="800176"/>
            <a:ext cx="55499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65" dirty="0">
                <a:solidFill>
                  <a:srgbClr val="386F24"/>
                </a:solidFill>
                <a:latin typeface="Verdana"/>
                <a:cs typeface="Verdana"/>
              </a:rPr>
              <a:t>Ejemplos</a:t>
            </a:r>
            <a:r>
              <a:rPr sz="4000" spc="-295" dirty="0">
                <a:solidFill>
                  <a:srgbClr val="386F24"/>
                </a:solidFill>
                <a:latin typeface="Verdana"/>
                <a:cs typeface="Verdana"/>
              </a:rPr>
              <a:t> </a:t>
            </a:r>
            <a:r>
              <a:rPr sz="4000" spc="215" dirty="0">
                <a:solidFill>
                  <a:srgbClr val="386F24"/>
                </a:solidFill>
                <a:latin typeface="Verdana"/>
                <a:cs typeface="Verdana"/>
              </a:rPr>
              <a:t>de</a:t>
            </a:r>
            <a:r>
              <a:rPr sz="4000" spc="-280" dirty="0">
                <a:solidFill>
                  <a:srgbClr val="386F24"/>
                </a:solidFill>
                <a:latin typeface="Verdana"/>
                <a:cs typeface="Verdana"/>
              </a:rPr>
              <a:t> </a:t>
            </a:r>
            <a:r>
              <a:rPr sz="4000" spc="-105" dirty="0">
                <a:solidFill>
                  <a:srgbClr val="386F24"/>
                </a:solidFill>
                <a:latin typeface="Verdana"/>
                <a:cs typeface="Verdana"/>
              </a:rPr>
              <a:t>corrientes</a:t>
            </a:r>
            <a:endParaRPr sz="400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6600" y="1765300"/>
            <a:ext cx="4674236" cy="3941064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6199632" y="0"/>
            <a:ext cx="4674235" cy="601980"/>
          </a:xfrm>
          <a:prstGeom prst="rect">
            <a:avLst/>
          </a:prstGeom>
          <a:solidFill>
            <a:srgbClr val="7D9431"/>
          </a:solidFill>
        </p:spPr>
        <p:txBody>
          <a:bodyPr vert="horz" wrap="square" lIns="0" tIns="3175" rIns="0" bIns="0" rtlCol="0">
            <a:spAutoFit/>
          </a:bodyPr>
          <a:lstStyle/>
          <a:p>
            <a:pPr marL="109220" marR="19685">
              <a:lnSpc>
                <a:spcPct val="100000"/>
              </a:lnSpc>
              <a:spcBef>
                <a:spcPts val="25"/>
              </a:spcBef>
            </a:pPr>
            <a:r>
              <a:rPr sz="1800" spc="-60" dirty="0">
                <a:solidFill>
                  <a:srgbClr val="000000"/>
                </a:solidFill>
              </a:rPr>
              <a:t>Objetivo:</a:t>
            </a:r>
            <a:r>
              <a:rPr sz="1800" spc="-135" dirty="0">
                <a:solidFill>
                  <a:srgbClr val="000000"/>
                </a:solidFill>
              </a:rPr>
              <a:t> </a:t>
            </a:r>
            <a:r>
              <a:rPr sz="1800" spc="-50" dirty="0">
                <a:solidFill>
                  <a:srgbClr val="000000"/>
                </a:solidFill>
              </a:rPr>
              <a:t>Analizar</a:t>
            </a:r>
            <a:r>
              <a:rPr sz="1800" spc="-140" dirty="0">
                <a:solidFill>
                  <a:srgbClr val="000000"/>
                </a:solidFill>
              </a:rPr>
              <a:t> </a:t>
            </a:r>
            <a:r>
              <a:rPr sz="1800" spc="-30" dirty="0">
                <a:solidFill>
                  <a:srgbClr val="000000"/>
                </a:solidFill>
              </a:rPr>
              <a:t>el</a:t>
            </a:r>
            <a:r>
              <a:rPr sz="1800" spc="-90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comportamiento</a:t>
            </a:r>
            <a:r>
              <a:rPr sz="1800" spc="-100" dirty="0">
                <a:solidFill>
                  <a:srgbClr val="000000"/>
                </a:solidFill>
              </a:rPr>
              <a:t> </a:t>
            </a:r>
            <a:r>
              <a:rPr sz="1800" spc="70" dirty="0">
                <a:solidFill>
                  <a:srgbClr val="000000"/>
                </a:solidFill>
              </a:rPr>
              <a:t>de </a:t>
            </a:r>
            <a:r>
              <a:rPr sz="1800" spc="-105" dirty="0">
                <a:solidFill>
                  <a:srgbClr val="000000"/>
                </a:solidFill>
              </a:rPr>
              <a:t>los</a:t>
            </a:r>
            <a:r>
              <a:rPr sz="1800" spc="-125" dirty="0">
                <a:solidFill>
                  <a:srgbClr val="000000"/>
                </a:solidFill>
              </a:rPr>
              <a:t> </a:t>
            </a:r>
            <a:r>
              <a:rPr sz="1800" spc="-50" dirty="0">
                <a:solidFill>
                  <a:srgbClr val="000000"/>
                </a:solidFill>
              </a:rPr>
              <a:t>diferentes</a:t>
            </a:r>
            <a:r>
              <a:rPr sz="1800" spc="-70" dirty="0">
                <a:solidFill>
                  <a:srgbClr val="000000"/>
                </a:solidFill>
              </a:rPr>
              <a:t> </a:t>
            </a:r>
            <a:r>
              <a:rPr sz="1800" spc="-65" dirty="0">
                <a:solidFill>
                  <a:srgbClr val="000000"/>
                </a:solidFill>
              </a:rPr>
              <a:t>movimientos</a:t>
            </a:r>
            <a:r>
              <a:rPr sz="1800" spc="-125" dirty="0">
                <a:solidFill>
                  <a:srgbClr val="000000"/>
                </a:solidFill>
              </a:rPr>
              <a:t> </a:t>
            </a:r>
            <a:r>
              <a:rPr sz="1800" spc="95" dirty="0">
                <a:solidFill>
                  <a:srgbClr val="000000"/>
                </a:solidFill>
              </a:rPr>
              <a:t>de</a:t>
            </a:r>
            <a:r>
              <a:rPr sz="1800" spc="-10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aguas.</a:t>
            </a: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22832" y="0"/>
            <a:ext cx="2133600" cy="6858000"/>
          </a:xfrm>
          <a:custGeom>
            <a:avLst/>
            <a:gdLst/>
            <a:ahLst/>
            <a:cxnLst/>
            <a:rect l="l" t="t" r="r" b="b"/>
            <a:pathLst>
              <a:path w="2133600" h="6858000">
                <a:moveTo>
                  <a:pt x="2133599" y="0"/>
                </a:moveTo>
                <a:lnTo>
                  <a:pt x="0" y="0"/>
                </a:lnTo>
                <a:lnTo>
                  <a:pt x="0" y="6858000"/>
                </a:lnTo>
                <a:lnTo>
                  <a:pt x="2133599" y="6858000"/>
                </a:lnTo>
                <a:lnTo>
                  <a:pt x="2133599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3632" y="0"/>
            <a:ext cx="1321435" cy="6858000"/>
          </a:xfrm>
          <a:custGeom>
            <a:avLst/>
            <a:gdLst/>
            <a:ahLst/>
            <a:cxnLst/>
            <a:rect l="l" t="t" r="r" b="b"/>
            <a:pathLst>
              <a:path w="1321435" h="6858000">
                <a:moveTo>
                  <a:pt x="1321308" y="0"/>
                </a:moveTo>
                <a:lnTo>
                  <a:pt x="609600" y="0"/>
                </a:lnTo>
                <a:lnTo>
                  <a:pt x="304787" y="0"/>
                </a:lnTo>
                <a:lnTo>
                  <a:pt x="0" y="0"/>
                </a:lnTo>
                <a:lnTo>
                  <a:pt x="0" y="6858000"/>
                </a:lnTo>
                <a:lnTo>
                  <a:pt x="304787" y="6858000"/>
                </a:lnTo>
                <a:lnTo>
                  <a:pt x="609600" y="6858000"/>
                </a:lnTo>
                <a:lnTo>
                  <a:pt x="1321308" y="6858000"/>
                </a:lnTo>
                <a:lnTo>
                  <a:pt x="1321308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86711" y="0"/>
            <a:ext cx="2133600" cy="6858000"/>
          </a:xfrm>
          <a:custGeom>
            <a:avLst/>
            <a:gdLst/>
            <a:ahLst/>
            <a:cxnLst/>
            <a:rect l="l" t="t" r="r" b="b"/>
            <a:pathLst>
              <a:path w="2133600" h="6858000">
                <a:moveTo>
                  <a:pt x="2133600" y="0"/>
                </a:moveTo>
                <a:lnTo>
                  <a:pt x="0" y="0"/>
                </a:lnTo>
                <a:lnTo>
                  <a:pt x="0" y="6858000"/>
                </a:lnTo>
                <a:lnTo>
                  <a:pt x="2133600" y="6858000"/>
                </a:lnTo>
                <a:lnTo>
                  <a:pt x="21336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67512" y="0"/>
            <a:ext cx="1320165" cy="6858000"/>
          </a:xfrm>
          <a:custGeom>
            <a:avLst/>
            <a:gdLst/>
            <a:ahLst/>
            <a:cxnLst/>
            <a:rect l="l" t="t" r="r" b="b"/>
            <a:pathLst>
              <a:path w="1320164" h="6858000">
                <a:moveTo>
                  <a:pt x="1319784" y="0"/>
                </a:moveTo>
                <a:lnTo>
                  <a:pt x="609600" y="0"/>
                </a:lnTo>
                <a:lnTo>
                  <a:pt x="304800" y="0"/>
                </a:lnTo>
                <a:lnTo>
                  <a:pt x="0" y="0"/>
                </a:lnTo>
                <a:lnTo>
                  <a:pt x="0" y="6858000"/>
                </a:lnTo>
                <a:lnTo>
                  <a:pt x="304800" y="6858000"/>
                </a:lnTo>
                <a:lnTo>
                  <a:pt x="609600" y="6858000"/>
                </a:lnTo>
                <a:lnTo>
                  <a:pt x="1319784" y="6858000"/>
                </a:lnTo>
                <a:lnTo>
                  <a:pt x="1319784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42831" y="0"/>
            <a:ext cx="2133600" cy="6858000"/>
          </a:xfrm>
          <a:custGeom>
            <a:avLst/>
            <a:gdLst/>
            <a:ahLst/>
            <a:cxnLst/>
            <a:rect l="l" t="t" r="r" b="b"/>
            <a:pathLst>
              <a:path w="2133600" h="6858000">
                <a:moveTo>
                  <a:pt x="2133600" y="0"/>
                </a:moveTo>
                <a:lnTo>
                  <a:pt x="0" y="0"/>
                </a:lnTo>
                <a:lnTo>
                  <a:pt x="0" y="6858000"/>
                </a:lnTo>
                <a:lnTo>
                  <a:pt x="2133600" y="6858000"/>
                </a:lnTo>
                <a:lnTo>
                  <a:pt x="213360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974324" y="0"/>
            <a:ext cx="1217930" cy="6858000"/>
          </a:xfrm>
          <a:custGeom>
            <a:avLst/>
            <a:gdLst/>
            <a:ahLst/>
            <a:cxnLst/>
            <a:rect l="l" t="t" r="r" b="b"/>
            <a:pathLst>
              <a:path w="1217929" h="6858000">
                <a:moveTo>
                  <a:pt x="1217676" y="0"/>
                </a:moveTo>
                <a:lnTo>
                  <a:pt x="1016508" y="0"/>
                </a:lnTo>
                <a:lnTo>
                  <a:pt x="711708" y="0"/>
                </a:lnTo>
                <a:lnTo>
                  <a:pt x="0" y="0"/>
                </a:lnTo>
                <a:lnTo>
                  <a:pt x="0" y="6858000"/>
                </a:lnTo>
                <a:lnTo>
                  <a:pt x="711708" y="6858000"/>
                </a:lnTo>
                <a:lnTo>
                  <a:pt x="1016508" y="6858000"/>
                </a:lnTo>
                <a:lnTo>
                  <a:pt x="1217663" y="6858000"/>
                </a:lnTo>
                <a:lnTo>
                  <a:pt x="1217676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83123" y="0"/>
            <a:ext cx="3759835" cy="6858000"/>
          </a:xfrm>
          <a:custGeom>
            <a:avLst/>
            <a:gdLst/>
            <a:ahLst/>
            <a:cxnLst/>
            <a:rect l="l" t="t" r="r" b="b"/>
            <a:pathLst>
              <a:path w="3759834" h="6858000">
                <a:moveTo>
                  <a:pt x="3759708" y="0"/>
                </a:moveTo>
                <a:lnTo>
                  <a:pt x="0" y="0"/>
                </a:lnTo>
                <a:lnTo>
                  <a:pt x="0" y="6858000"/>
                </a:lnTo>
                <a:lnTo>
                  <a:pt x="3759708" y="6858000"/>
                </a:lnTo>
                <a:lnTo>
                  <a:pt x="3759708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-5678" y="0"/>
            <a:ext cx="12204028" cy="6864349"/>
            <a:chOff x="-5678" y="0"/>
            <a:chExt cx="12204028" cy="6864349"/>
          </a:xfrm>
        </p:grpSpPr>
        <p:sp>
          <p:nvSpPr>
            <p:cNvPr id="10" name="object 10"/>
            <p:cNvSpPr/>
            <p:nvPr/>
          </p:nvSpPr>
          <p:spPr>
            <a:xfrm>
              <a:off x="3963924" y="0"/>
              <a:ext cx="1321435" cy="6858000"/>
            </a:xfrm>
            <a:custGeom>
              <a:avLst/>
              <a:gdLst/>
              <a:ahLst/>
              <a:cxnLst/>
              <a:rect l="l" t="t" r="r" b="b"/>
              <a:pathLst>
                <a:path w="1321435" h="6858000">
                  <a:moveTo>
                    <a:pt x="1321308" y="0"/>
                  </a:moveTo>
                  <a:lnTo>
                    <a:pt x="609600" y="0"/>
                  </a:lnTo>
                  <a:lnTo>
                    <a:pt x="304800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304800" y="6858000"/>
                  </a:lnTo>
                  <a:lnTo>
                    <a:pt x="609600" y="6858000"/>
                  </a:lnTo>
                  <a:lnTo>
                    <a:pt x="1321308" y="6858000"/>
                  </a:lnTo>
                  <a:lnTo>
                    <a:pt x="1321308" y="0"/>
                  </a:lnTo>
                  <a:close/>
                </a:path>
              </a:pathLst>
            </a:custGeom>
            <a:solidFill>
              <a:srgbClr val="FFFFF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5678" y="76453"/>
              <a:ext cx="12204028" cy="678789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09599" y="333755"/>
              <a:ext cx="10972800" cy="6186170"/>
            </a:xfrm>
            <a:custGeom>
              <a:avLst/>
              <a:gdLst/>
              <a:ahLst/>
              <a:cxnLst/>
              <a:rect l="l" t="t" r="r" b="b"/>
              <a:pathLst>
                <a:path w="10972800" h="6186170">
                  <a:moveTo>
                    <a:pt x="10972800" y="0"/>
                  </a:moveTo>
                  <a:lnTo>
                    <a:pt x="0" y="0"/>
                  </a:lnTo>
                  <a:lnTo>
                    <a:pt x="0" y="6185916"/>
                  </a:lnTo>
                  <a:lnTo>
                    <a:pt x="10972800" y="6185916"/>
                  </a:lnTo>
                  <a:lnTo>
                    <a:pt x="10972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9599" y="333755"/>
              <a:ext cx="10972800" cy="6186170"/>
            </a:xfrm>
            <a:custGeom>
              <a:avLst/>
              <a:gdLst/>
              <a:ahLst/>
              <a:cxnLst/>
              <a:rect l="l" t="t" r="r" b="b"/>
              <a:pathLst>
                <a:path w="10972800" h="6186170">
                  <a:moveTo>
                    <a:pt x="0" y="6185916"/>
                  </a:moveTo>
                  <a:lnTo>
                    <a:pt x="10972800" y="6185916"/>
                  </a:lnTo>
                  <a:lnTo>
                    <a:pt x="10972800" y="0"/>
                  </a:lnTo>
                  <a:lnTo>
                    <a:pt x="0" y="0"/>
                  </a:lnTo>
                  <a:lnTo>
                    <a:pt x="0" y="6185916"/>
                  </a:lnTo>
                  <a:close/>
                </a:path>
              </a:pathLst>
            </a:custGeom>
            <a:ln w="60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080760" y="0"/>
              <a:ext cx="4907280" cy="678180"/>
            </a:xfrm>
            <a:custGeom>
              <a:avLst/>
              <a:gdLst/>
              <a:ahLst/>
              <a:cxnLst/>
              <a:rect l="l" t="t" r="r" b="b"/>
              <a:pathLst>
                <a:path w="4907280" h="678180">
                  <a:moveTo>
                    <a:pt x="4907280" y="0"/>
                  </a:moveTo>
                  <a:lnTo>
                    <a:pt x="0" y="0"/>
                  </a:lnTo>
                  <a:lnTo>
                    <a:pt x="0" y="678179"/>
                  </a:lnTo>
                  <a:lnTo>
                    <a:pt x="4907280" y="678179"/>
                  </a:lnTo>
                  <a:lnTo>
                    <a:pt x="4907280" y="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199631" y="0"/>
              <a:ext cx="4674235" cy="601980"/>
            </a:xfrm>
            <a:custGeom>
              <a:avLst/>
              <a:gdLst/>
              <a:ahLst/>
              <a:cxnLst/>
              <a:rect l="l" t="t" r="r" b="b"/>
              <a:pathLst>
                <a:path w="4674234" h="601980">
                  <a:moveTo>
                    <a:pt x="4674108" y="0"/>
                  </a:moveTo>
                  <a:lnTo>
                    <a:pt x="0" y="0"/>
                  </a:lnTo>
                  <a:lnTo>
                    <a:pt x="0" y="601979"/>
                  </a:lnTo>
                  <a:lnTo>
                    <a:pt x="4674108" y="601979"/>
                  </a:lnTo>
                  <a:lnTo>
                    <a:pt x="4674108" y="0"/>
                  </a:lnTo>
                  <a:close/>
                </a:path>
              </a:pathLst>
            </a:custGeom>
            <a:solidFill>
              <a:srgbClr val="7D9431"/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es-ES" sz="2400" dirty="0"/>
                <a:t>LAS OLAS</a:t>
              </a:r>
              <a:endParaRPr sz="2400"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1132331" y="665988"/>
              <a:ext cx="8679180" cy="1201420"/>
            </a:xfrm>
            <a:custGeom>
              <a:avLst/>
              <a:gdLst/>
              <a:ahLst/>
              <a:cxnLst/>
              <a:rect l="l" t="t" r="r" b="b"/>
              <a:pathLst>
                <a:path w="8679180" h="1201420">
                  <a:moveTo>
                    <a:pt x="8679180" y="0"/>
                  </a:moveTo>
                  <a:lnTo>
                    <a:pt x="0" y="0"/>
                  </a:lnTo>
                  <a:lnTo>
                    <a:pt x="0" y="1200912"/>
                  </a:lnTo>
                  <a:lnTo>
                    <a:pt x="8679180" y="1200912"/>
                  </a:lnTo>
                  <a:lnTo>
                    <a:pt x="86791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32331" y="665988"/>
              <a:ext cx="8679180" cy="1201420"/>
            </a:xfrm>
            <a:custGeom>
              <a:avLst/>
              <a:gdLst/>
              <a:ahLst/>
              <a:cxnLst/>
              <a:rect l="l" t="t" r="r" b="b"/>
              <a:pathLst>
                <a:path w="8679180" h="1201420">
                  <a:moveTo>
                    <a:pt x="0" y="1200912"/>
                  </a:moveTo>
                  <a:lnTo>
                    <a:pt x="8679180" y="1200912"/>
                  </a:lnTo>
                  <a:lnTo>
                    <a:pt x="8679180" y="0"/>
                  </a:lnTo>
                  <a:lnTo>
                    <a:pt x="0" y="0"/>
                  </a:lnTo>
                  <a:lnTo>
                    <a:pt x="0" y="1200912"/>
                  </a:lnTo>
                  <a:close/>
                </a:path>
              </a:pathLst>
            </a:custGeom>
            <a:ln w="76200">
              <a:solidFill>
                <a:srgbClr val="386F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09115" y="858012"/>
              <a:ext cx="8325611" cy="94335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57884" y="1897379"/>
              <a:ext cx="7783068" cy="139141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0931" y="1900428"/>
              <a:ext cx="7482840" cy="899160"/>
            </a:xfrm>
            <a:prstGeom prst="rect">
              <a:avLst/>
            </a:prstGeom>
          </p:spPr>
        </p:pic>
      </p:grpSp>
      <p:sp>
        <p:nvSpPr>
          <p:cNvPr id="22" name="object 22" descr="$PPTXTitle"/>
          <p:cNvSpPr txBox="1">
            <a:spLocks noGrp="1"/>
          </p:cNvSpPr>
          <p:nvPr>
            <p:ph type="title"/>
          </p:nvPr>
        </p:nvSpPr>
        <p:spPr>
          <a:xfrm>
            <a:off x="1599438" y="1999233"/>
            <a:ext cx="688085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00" dirty="0">
                <a:solidFill>
                  <a:srgbClr val="00246D"/>
                </a:solidFill>
                <a:latin typeface="Times New Roman"/>
                <a:cs typeface="Times New Roman"/>
              </a:rPr>
              <a:t>LA </a:t>
            </a:r>
            <a:r>
              <a:rPr sz="3200" b="1" spc="-330" dirty="0">
                <a:solidFill>
                  <a:srgbClr val="00246D"/>
                </a:solidFill>
                <a:latin typeface="Times New Roman"/>
                <a:cs typeface="Times New Roman"/>
              </a:rPr>
              <a:t>ACCIÓN</a:t>
            </a:r>
            <a:r>
              <a:rPr sz="3200" b="1" spc="-35" dirty="0">
                <a:solidFill>
                  <a:srgbClr val="00246D"/>
                </a:solidFill>
                <a:latin typeface="Times New Roman"/>
                <a:cs typeface="Times New Roman"/>
              </a:rPr>
              <a:t> </a:t>
            </a:r>
            <a:r>
              <a:rPr sz="3200" b="1" spc="-305" dirty="0">
                <a:solidFill>
                  <a:srgbClr val="00246D"/>
                </a:solidFill>
                <a:latin typeface="Times New Roman"/>
                <a:cs typeface="Times New Roman"/>
              </a:rPr>
              <a:t>DEL</a:t>
            </a:r>
            <a:r>
              <a:rPr sz="3200" b="1" spc="-25" dirty="0">
                <a:solidFill>
                  <a:srgbClr val="00246D"/>
                </a:solidFill>
                <a:latin typeface="Times New Roman"/>
                <a:cs typeface="Times New Roman"/>
              </a:rPr>
              <a:t> </a:t>
            </a:r>
            <a:r>
              <a:rPr sz="3200" b="1" spc="-20" dirty="0">
                <a:solidFill>
                  <a:srgbClr val="00246D"/>
                </a:solidFill>
                <a:latin typeface="Times New Roman"/>
                <a:cs typeface="Times New Roman"/>
              </a:rPr>
              <a:t>AIRE</a:t>
            </a:r>
            <a:r>
              <a:rPr sz="3200" b="1" spc="250" dirty="0">
                <a:solidFill>
                  <a:srgbClr val="00246D"/>
                </a:solidFill>
                <a:latin typeface="Times New Roman"/>
                <a:cs typeface="Times New Roman"/>
              </a:rPr>
              <a:t> </a:t>
            </a:r>
            <a:r>
              <a:rPr sz="3200" b="1" spc="-320" dirty="0">
                <a:solidFill>
                  <a:srgbClr val="00246D"/>
                </a:solidFill>
                <a:latin typeface="Times New Roman"/>
                <a:cs typeface="Times New Roman"/>
              </a:rPr>
              <a:t>QUE</a:t>
            </a:r>
            <a:r>
              <a:rPr sz="3200" b="1" spc="-40" dirty="0">
                <a:solidFill>
                  <a:srgbClr val="00246D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246D"/>
                </a:solidFill>
                <a:latin typeface="Times New Roman"/>
                <a:cs typeface="Times New Roman"/>
              </a:rPr>
              <a:t>SE</a:t>
            </a:r>
            <a:r>
              <a:rPr sz="3200" b="1" spc="-114" dirty="0">
                <a:solidFill>
                  <a:srgbClr val="00246D"/>
                </a:solidFill>
                <a:latin typeface="Times New Roman"/>
                <a:cs typeface="Times New Roman"/>
              </a:rPr>
              <a:t> </a:t>
            </a:r>
            <a:r>
              <a:rPr sz="3200" b="1" spc="-350" dirty="0">
                <a:solidFill>
                  <a:srgbClr val="00246D"/>
                </a:solidFill>
                <a:latin typeface="Times New Roman"/>
                <a:cs typeface="Times New Roman"/>
              </a:rPr>
              <a:t>MUEVE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360932" y="2388107"/>
            <a:ext cx="6797040" cy="899160"/>
            <a:chOff x="1360932" y="2388107"/>
            <a:chExt cx="6797040" cy="899160"/>
          </a:xfrm>
        </p:grpSpPr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0932" y="2388107"/>
              <a:ext cx="6777228" cy="89916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65720" y="2514599"/>
              <a:ext cx="492251" cy="685800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1599438" y="2486609"/>
            <a:ext cx="63519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204" dirty="0">
                <a:solidFill>
                  <a:srgbClr val="00246D"/>
                </a:solidFill>
                <a:latin typeface="Times New Roman"/>
                <a:cs typeface="Times New Roman"/>
              </a:rPr>
              <a:t>SOBRE</a:t>
            </a:r>
            <a:r>
              <a:rPr sz="3200" b="1" spc="-25" dirty="0">
                <a:solidFill>
                  <a:srgbClr val="00246D"/>
                </a:solidFill>
                <a:latin typeface="Times New Roman"/>
                <a:cs typeface="Times New Roman"/>
              </a:rPr>
              <a:t> </a:t>
            </a:r>
            <a:r>
              <a:rPr sz="3200" b="1" spc="-114" dirty="0">
                <a:solidFill>
                  <a:srgbClr val="00246D"/>
                </a:solidFill>
                <a:latin typeface="Times New Roman"/>
                <a:cs typeface="Times New Roman"/>
              </a:rPr>
              <a:t>LA</a:t>
            </a:r>
            <a:r>
              <a:rPr sz="3200" b="1" spc="-15" dirty="0">
                <a:solidFill>
                  <a:srgbClr val="00246D"/>
                </a:solidFill>
                <a:latin typeface="Times New Roman"/>
                <a:cs typeface="Times New Roman"/>
              </a:rPr>
              <a:t> </a:t>
            </a:r>
            <a:r>
              <a:rPr sz="3200" b="1" spc="-220" dirty="0">
                <a:solidFill>
                  <a:srgbClr val="00246D"/>
                </a:solidFill>
                <a:latin typeface="Times New Roman"/>
                <a:cs typeface="Times New Roman"/>
              </a:rPr>
              <a:t>SUPERFICIE</a:t>
            </a:r>
            <a:r>
              <a:rPr sz="3200" b="1" spc="-30" dirty="0">
                <a:solidFill>
                  <a:srgbClr val="00246D"/>
                </a:solidFill>
                <a:latin typeface="Times New Roman"/>
                <a:cs typeface="Times New Roman"/>
              </a:rPr>
              <a:t> </a:t>
            </a:r>
            <a:r>
              <a:rPr sz="3200" b="1" spc="-305" dirty="0">
                <a:solidFill>
                  <a:srgbClr val="00246D"/>
                </a:solidFill>
                <a:latin typeface="Times New Roman"/>
                <a:cs typeface="Times New Roman"/>
              </a:rPr>
              <a:t>DEL</a:t>
            </a:r>
            <a:r>
              <a:rPr sz="3200" b="1" spc="-15" dirty="0">
                <a:solidFill>
                  <a:srgbClr val="00246D"/>
                </a:solidFill>
                <a:latin typeface="Times New Roman"/>
                <a:cs typeface="Times New Roman"/>
              </a:rPr>
              <a:t> </a:t>
            </a:r>
            <a:r>
              <a:rPr sz="3200" b="1" spc="-45" dirty="0">
                <a:solidFill>
                  <a:srgbClr val="00246D"/>
                </a:solidFill>
                <a:latin typeface="Times New Roman"/>
                <a:cs typeface="Times New Roman"/>
              </a:rPr>
              <a:t>AGUA</a:t>
            </a:r>
            <a:r>
              <a:rPr sz="2400" b="1" spc="-45" dirty="0">
                <a:solidFill>
                  <a:srgbClr val="00246D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27" name="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964435" y="3176016"/>
            <a:ext cx="7014971" cy="29245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678" y="-7620"/>
            <a:ext cx="12204065" cy="6871970"/>
            <a:chOff x="-5678" y="-7620"/>
            <a:chExt cx="12204065" cy="6871970"/>
          </a:xfrm>
        </p:grpSpPr>
        <p:sp>
          <p:nvSpPr>
            <p:cNvPr id="3" name="object 3"/>
            <p:cNvSpPr/>
            <p:nvPr/>
          </p:nvSpPr>
          <p:spPr>
            <a:xfrm>
              <a:off x="908303" y="740663"/>
              <a:ext cx="6114415" cy="1108075"/>
            </a:xfrm>
            <a:custGeom>
              <a:avLst/>
              <a:gdLst/>
              <a:ahLst/>
              <a:cxnLst/>
              <a:rect l="l" t="t" r="r" b="b"/>
              <a:pathLst>
                <a:path w="6114415" h="1108075">
                  <a:moveTo>
                    <a:pt x="0" y="1107948"/>
                  </a:moveTo>
                  <a:lnTo>
                    <a:pt x="6114288" y="1107948"/>
                  </a:lnTo>
                  <a:lnTo>
                    <a:pt x="6114288" y="0"/>
                  </a:lnTo>
                  <a:lnTo>
                    <a:pt x="0" y="0"/>
                  </a:lnTo>
                  <a:lnTo>
                    <a:pt x="0" y="1107948"/>
                  </a:lnTo>
                  <a:close/>
                </a:path>
              </a:pathLst>
            </a:custGeom>
            <a:ln w="57912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9197" y="992377"/>
              <a:ext cx="5748261" cy="78003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13601" y="1487551"/>
              <a:ext cx="139191" cy="13881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315717" y="1255902"/>
              <a:ext cx="3650615" cy="262890"/>
            </a:xfrm>
            <a:custGeom>
              <a:avLst/>
              <a:gdLst/>
              <a:ahLst/>
              <a:cxnLst/>
              <a:rect l="l" t="t" r="r" b="b"/>
              <a:pathLst>
                <a:path w="3650615" h="262890">
                  <a:moveTo>
                    <a:pt x="3528059" y="0"/>
                  </a:moveTo>
                  <a:lnTo>
                    <a:pt x="3480625" y="9159"/>
                  </a:lnTo>
                  <a:lnTo>
                    <a:pt x="3441954" y="36702"/>
                  </a:lnTo>
                  <a:lnTo>
                    <a:pt x="3416347" y="78438"/>
                  </a:lnTo>
                  <a:lnTo>
                    <a:pt x="3407791" y="130556"/>
                  </a:lnTo>
                  <a:lnTo>
                    <a:pt x="3409959" y="158132"/>
                  </a:lnTo>
                  <a:lnTo>
                    <a:pt x="3427347" y="205618"/>
                  </a:lnTo>
                  <a:lnTo>
                    <a:pt x="3461039" y="241813"/>
                  </a:lnTo>
                  <a:lnTo>
                    <a:pt x="3503989" y="260431"/>
                  </a:lnTo>
                  <a:lnTo>
                    <a:pt x="3528441" y="262763"/>
                  </a:lnTo>
                  <a:lnTo>
                    <a:pt x="3553684" y="260476"/>
                  </a:lnTo>
                  <a:lnTo>
                    <a:pt x="3597360" y="242188"/>
                  </a:lnTo>
                  <a:lnTo>
                    <a:pt x="3630985" y="206398"/>
                  </a:lnTo>
                  <a:lnTo>
                    <a:pt x="3648321" y="158392"/>
                  </a:lnTo>
                  <a:lnTo>
                    <a:pt x="3650487" y="130175"/>
                  </a:lnTo>
                  <a:lnTo>
                    <a:pt x="3648321" y="102504"/>
                  </a:lnTo>
                  <a:lnTo>
                    <a:pt x="3630985" y="55451"/>
                  </a:lnTo>
                  <a:lnTo>
                    <a:pt x="3597336" y="20306"/>
                  </a:lnTo>
                  <a:lnTo>
                    <a:pt x="3553469" y="2260"/>
                  </a:lnTo>
                  <a:lnTo>
                    <a:pt x="3528059" y="0"/>
                  </a:lnTo>
                  <a:close/>
                </a:path>
                <a:path w="3650615" h="262890">
                  <a:moveTo>
                    <a:pt x="1697735" y="0"/>
                  </a:moveTo>
                  <a:lnTo>
                    <a:pt x="1650301" y="9159"/>
                  </a:lnTo>
                  <a:lnTo>
                    <a:pt x="1611630" y="36702"/>
                  </a:lnTo>
                  <a:lnTo>
                    <a:pt x="1586023" y="78438"/>
                  </a:lnTo>
                  <a:lnTo>
                    <a:pt x="1577467" y="130556"/>
                  </a:lnTo>
                  <a:lnTo>
                    <a:pt x="1579635" y="158132"/>
                  </a:lnTo>
                  <a:lnTo>
                    <a:pt x="1597023" y="205618"/>
                  </a:lnTo>
                  <a:lnTo>
                    <a:pt x="1630715" y="241813"/>
                  </a:lnTo>
                  <a:lnTo>
                    <a:pt x="1673665" y="260431"/>
                  </a:lnTo>
                  <a:lnTo>
                    <a:pt x="1698117" y="262763"/>
                  </a:lnTo>
                  <a:lnTo>
                    <a:pt x="1723360" y="260476"/>
                  </a:lnTo>
                  <a:lnTo>
                    <a:pt x="1767036" y="242188"/>
                  </a:lnTo>
                  <a:lnTo>
                    <a:pt x="1800661" y="206398"/>
                  </a:lnTo>
                  <a:lnTo>
                    <a:pt x="1817997" y="158392"/>
                  </a:lnTo>
                  <a:lnTo>
                    <a:pt x="1820164" y="130175"/>
                  </a:lnTo>
                  <a:lnTo>
                    <a:pt x="1817997" y="102504"/>
                  </a:lnTo>
                  <a:lnTo>
                    <a:pt x="1800661" y="55451"/>
                  </a:lnTo>
                  <a:lnTo>
                    <a:pt x="1767012" y="20306"/>
                  </a:lnTo>
                  <a:lnTo>
                    <a:pt x="1723145" y="2260"/>
                  </a:lnTo>
                  <a:lnTo>
                    <a:pt x="1697735" y="0"/>
                  </a:lnTo>
                  <a:close/>
                </a:path>
                <a:path w="3650615" h="262890">
                  <a:moveTo>
                    <a:pt x="122300" y="0"/>
                  </a:moveTo>
                  <a:lnTo>
                    <a:pt x="74025" y="9032"/>
                  </a:lnTo>
                  <a:lnTo>
                    <a:pt x="34798" y="36068"/>
                  </a:lnTo>
                  <a:lnTo>
                    <a:pt x="8683" y="77597"/>
                  </a:lnTo>
                  <a:lnTo>
                    <a:pt x="0" y="130175"/>
                  </a:lnTo>
                  <a:lnTo>
                    <a:pt x="2168" y="158392"/>
                  </a:lnTo>
                  <a:lnTo>
                    <a:pt x="19556" y="206398"/>
                  </a:lnTo>
                  <a:lnTo>
                    <a:pt x="53274" y="242188"/>
                  </a:lnTo>
                  <a:lnTo>
                    <a:pt x="97037" y="260476"/>
                  </a:lnTo>
                  <a:lnTo>
                    <a:pt x="122300" y="262763"/>
                  </a:lnTo>
                  <a:lnTo>
                    <a:pt x="146901" y="260431"/>
                  </a:lnTo>
                  <a:lnTo>
                    <a:pt x="190005" y="241813"/>
                  </a:lnTo>
                  <a:lnTo>
                    <a:pt x="223849" y="205618"/>
                  </a:lnTo>
                  <a:lnTo>
                    <a:pt x="241288" y="158132"/>
                  </a:lnTo>
                  <a:lnTo>
                    <a:pt x="243458" y="130556"/>
                  </a:lnTo>
                  <a:lnTo>
                    <a:pt x="241315" y="103193"/>
                  </a:lnTo>
                  <a:lnTo>
                    <a:pt x="224170" y="56278"/>
                  </a:lnTo>
                  <a:lnTo>
                    <a:pt x="190809" y="20627"/>
                  </a:lnTo>
                  <a:lnTo>
                    <a:pt x="147375" y="2287"/>
                  </a:lnTo>
                  <a:lnTo>
                    <a:pt x="122300" y="0"/>
                  </a:lnTo>
                  <a:close/>
                </a:path>
              </a:pathLst>
            </a:custGeom>
            <a:ln w="10668">
              <a:solidFill>
                <a:srgbClr val="336C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72530" y="1241932"/>
              <a:ext cx="252983" cy="9461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42205" y="1241932"/>
              <a:ext cx="252984" cy="946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49626" y="1241932"/>
              <a:ext cx="252983" cy="9461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59966" y="1241932"/>
              <a:ext cx="252983" cy="9461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13601" y="1147444"/>
              <a:ext cx="139191" cy="13881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99197" y="992377"/>
              <a:ext cx="5533390" cy="780415"/>
            </a:xfrm>
            <a:custGeom>
              <a:avLst/>
              <a:gdLst/>
              <a:ahLst/>
              <a:cxnLst/>
              <a:rect l="l" t="t" r="r" b="b"/>
              <a:pathLst>
                <a:path w="5533390" h="780414">
                  <a:moveTo>
                    <a:pt x="5296141" y="160400"/>
                  </a:moveTo>
                  <a:lnTo>
                    <a:pt x="5346266" y="164613"/>
                  </a:lnTo>
                  <a:lnTo>
                    <a:pt x="5391486" y="177244"/>
                  </a:lnTo>
                  <a:lnTo>
                    <a:pt x="5431801" y="198280"/>
                  </a:lnTo>
                  <a:lnTo>
                    <a:pt x="5467210" y="227711"/>
                  </a:lnTo>
                  <a:lnTo>
                    <a:pt x="5496047" y="264100"/>
                  </a:lnTo>
                  <a:lnTo>
                    <a:pt x="5516645" y="305847"/>
                  </a:lnTo>
                  <a:lnTo>
                    <a:pt x="5529003" y="352976"/>
                  </a:lnTo>
                  <a:lnTo>
                    <a:pt x="5533123" y="405511"/>
                  </a:lnTo>
                  <a:lnTo>
                    <a:pt x="5532742" y="426847"/>
                  </a:lnTo>
                  <a:lnTo>
                    <a:pt x="5173840" y="426847"/>
                  </a:lnTo>
                  <a:lnTo>
                    <a:pt x="5179293" y="449349"/>
                  </a:lnTo>
                  <a:lnTo>
                    <a:pt x="5200057" y="487068"/>
                  </a:lnTo>
                  <a:lnTo>
                    <a:pt x="5233395" y="514600"/>
                  </a:lnTo>
                  <a:lnTo>
                    <a:pt x="5276448" y="528609"/>
                  </a:lnTo>
                  <a:lnTo>
                    <a:pt x="5301475" y="530351"/>
                  </a:lnTo>
                  <a:lnTo>
                    <a:pt x="5331697" y="527613"/>
                  </a:lnTo>
                  <a:lnTo>
                    <a:pt x="5359704" y="519398"/>
                  </a:lnTo>
                  <a:lnTo>
                    <a:pt x="5385521" y="505706"/>
                  </a:lnTo>
                  <a:lnTo>
                    <a:pt x="5409171" y="486537"/>
                  </a:lnTo>
                  <a:lnTo>
                    <a:pt x="5503278" y="530733"/>
                  </a:lnTo>
                  <a:lnTo>
                    <a:pt x="5464590" y="574214"/>
                  </a:lnTo>
                  <a:lnTo>
                    <a:pt x="5418950" y="604647"/>
                  </a:lnTo>
                  <a:lnTo>
                    <a:pt x="5365229" y="622649"/>
                  </a:lnTo>
                  <a:lnTo>
                    <a:pt x="5302364" y="628650"/>
                  </a:lnTo>
                  <a:lnTo>
                    <a:pt x="5252405" y="624508"/>
                  </a:lnTo>
                  <a:lnTo>
                    <a:pt x="5207304" y="612092"/>
                  </a:lnTo>
                  <a:lnTo>
                    <a:pt x="5167061" y="591413"/>
                  </a:lnTo>
                  <a:lnTo>
                    <a:pt x="5131676" y="562483"/>
                  </a:lnTo>
                  <a:lnTo>
                    <a:pt x="5102839" y="527357"/>
                  </a:lnTo>
                  <a:lnTo>
                    <a:pt x="5082241" y="488076"/>
                  </a:lnTo>
                  <a:lnTo>
                    <a:pt x="5069882" y="444628"/>
                  </a:lnTo>
                  <a:lnTo>
                    <a:pt x="5065763" y="397001"/>
                  </a:lnTo>
                  <a:lnTo>
                    <a:pt x="5069861" y="348208"/>
                  </a:lnTo>
                  <a:lnTo>
                    <a:pt x="5082162" y="303736"/>
                  </a:lnTo>
                  <a:lnTo>
                    <a:pt x="5102678" y="263574"/>
                  </a:lnTo>
                  <a:lnTo>
                    <a:pt x="5131422" y="227711"/>
                  </a:lnTo>
                  <a:lnTo>
                    <a:pt x="5166357" y="198280"/>
                  </a:lnTo>
                  <a:lnTo>
                    <a:pt x="5205447" y="177244"/>
                  </a:lnTo>
                  <a:lnTo>
                    <a:pt x="5248704" y="164613"/>
                  </a:lnTo>
                  <a:lnTo>
                    <a:pt x="5296141" y="160400"/>
                  </a:lnTo>
                  <a:close/>
                </a:path>
                <a:path w="5533390" h="780414">
                  <a:moveTo>
                    <a:pt x="4036428" y="160400"/>
                  </a:moveTo>
                  <a:lnTo>
                    <a:pt x="4097674" y="171942"/>
                  </a:lnTo>
                  <a:lnTo>
                    <a:pt x="4148823" y="206629"/>
                  </a:lnTo>
                  <a:lnTo>
                    <a:pt x="4177969" y="255301"/>
                  </a:lnTo>
                  <a:lnTo>
                    <a:pt x="4187685" y="322834"/>
                  </a:lnTo>
                  <a:lnTo>
                    <a:pt x="4187685" y="617093"/>
                  </a:lnTo>
                  <a:lnTo>
                    <a:pt x="4077195" y="617093"/>
                  </a:lnTo>
                  <a:lnTo>
                    <a:pt x="4077195" y="422148"/>
                  </a:lnTo>
                  <a:lnTo>
                    <a:pt x="4076744" y="385667"/>
                  </a:lnTo>
                  <a:lnTo>
                    <a:pt x="4073176" y="332708"/>
                  </a:lnTo>
                  <a:lnTo>
                    <a:pt x="4060256" y="293195"/>
                  </a:lnTo>
                  <a:lnTo>
                    <a:pt x="4025268" y="266176"/>
                  </a:lnTo>
                  <a:lnTo>
                    <a:pt x="4001249" y="262763"/>
                  </a:lnTo>
                  <a:lnTo>
                    <a:pt x="3984892" y="264169"/>
                  </a:lnTo>
                  <a:lnTo>
                    <a:pt x="3943083" y="285369"/>
                  </a:lnTo>
                  <a:lnTo>
                    <a:pt x="3915026" y="329178"/>
                  </a:lnTo>
                  <a:lnTo>
                    <a:pt x="3905713" y="381174"/>
                  </a:lnTo>
                  <a:lnTo>
                    <a:pt x="3904475" y="438531"/>
                  </a:lnTo>
                  <a:lnTo>
                    <a:pt x="3904475" y="617093"/>
                  </a:lnTo>
                  <a:lnTo>
                    <a:pt x="3792715" y="617093"/>
                  </a:lnTo>
                  <a:lnTo>
                    <a:pt x="3792715" y="171831"/>
                  </a:lnTo>
                  <a:lnTo>
                    <a:pt x="3904475" y="171831"/>
                  </a:lnTo>
                  <a:lnTo>
                    <a:pt x="3904475" y="217550"/>
                  </a:lnTo>
                  <a:lnTo>
                    <a:pt x="3922999" y="202691"/>
                  </a:lnTo>
                  <a:lnTo>
                    <a:pt x="3957428" y="180403"/>
                  </a:lnTo>
                  <a:lnTo>
                    <a:pt x="4004535" y="163544"/>
                  </a:lnTo>
                  <a:lnTo>
                    <a:pt x="4020404" y="161186"/>
                  </a:lnTo>
                  <a:lnTo>
                    <a:pt x="4036428" y="160400"/>
                  </a:lnTo>
                  <a:close/>
                </a:path>
                <a:path w="5533390" h="780414">
                  <a:moveTo>
                    <a:pt x="3465817" y="160400"/>
                  </a:moveTo>
                  <a:lnTo>
                    <a:pt x="3515942" y="164613"/>
                  </a:lnTo>
                  <a:lnTo>
                    <a:pt x="3561162" y="177244"/>
                  </a:lnTo>
                  <a:lnTo>
                    <a:pt x="3601477" y="198280"/>
                  </a:lnTo>
                  <a:lnTo>
                    <a:pt x="3636886" y="227711"/>
                  </a:lnTo>
                  <a:lnTo>
                    <a:pt x="3665723" y="264100"/>
                  </a:lnTo>
                  <a:lnTo>
                    <a:pt x="3686321" y="305847"/>
                  </a:lnTo>
                  <a:lnTo>
                    <a:pt x="3698679" y="352976"/>
                  </a:lnTo>
                  <a:lnTo>
                    <a:pt x="3702799" y="405511"/>
                  </a:lnTo>
                  <a:lnTo>
                    <a:pt x="3702418" y="426847"/>
                  </a:lnTo>
                  <a:lnTo>
                    <a:pt x="3343516" y="426847"/>
                  </a:lnTo>
                  <a:lnTo>
                    <a:pt x="3348969" y="449349"/>
                  </a:lnTo>
                  <a:lnTo>
                    <a:pt x="3369733" y="487068"/>
                  </a:lnTo>
                  <a:lnTo>
                    <a:pt x="3403071" y="514600"/>
                  </a:lnTo>
                  <a:lnTo>
                    <a:pt x="3446124" y="528609"/>
                  </a:lnTo>
                  <a:lnTo>
                    <a:pt x="3471151" y="530351"/>
                  </a:lnTo>
                  <a:lnTo>
                    <a:pt x="3501373" y="527613"/>
                  </a:lnTo>
                  <a:lnTo>
                    <a:pt x="3529380" y="519398"/>
                  </a:lnTo>
                  <a:lnTo>
                    <a:pt x="3555197" y="505706"/>
                  </a:lnTo>
                  <a:lnTo>
                    <a:pt x="3578847" y="486537"/>
                  </a:lnTo>
                  <a:lnTo>
                    <a:pt x="3672954" y="530733"/>
                  </a:lnTo>
                  <a:lnTo>
                    <a:pt x="3634266" y="574214"/>
                  </a:lnTo>
                  <a:lnTo>
                    <a:pt x="3588626" y="604647"/>
                  </a:lnTo>
                  <a:lnTo>
                    <a:pt x="3534905" y="622649"/>
                  </a:lnTo>
                  <a:lnTo>
                    <a:pt x="3472040" y="628650"/>
                  </a:lnTo>
                  <a:lnTo>
                    <a:pt x="3422081" y="624508"/>
                  </a:lnTo>
                  <a:lnTo>
                    <a:pt x="3376980" y="612092"/>
                  </a:lnTo>
                  <a:lnTo>
                    <a:pt x="3336737" y="591413"/>
                  </a:lnTo>
                  <a:lnTo>
                    <a:pt x="3301352" y="562483"/>
                  </a:lnTo>
                  <a:lnTo>
                    <a:pt x="3272515" y="527357"/>
                  </a:lnTo>
                  <a:lnTo>
                    <a:pt x="3251917" y="488076"/>
                  </a:lnTo>
                  <a:lnTo>
                    <a:pt x="3239558" y="444628"/>
                  </a:lnTo>
                  <a:lnTo>
                    <a:pt x="3235439" y="397001"/>
                  </a:lnTo>
                  <a:lnTo>
                    <a:pt x="3239537" y="348208"/>
                  </a:lnTo>
                  <a:lnTo>
                    <a:pt x="3251838" y="303736"/>
                  </a:lnTo>
                  <a:lnTo>
                    <a:pt x="3272354" y="263574"/>
                  </a:lnTo>
                  <a:lnTo>
                    <a:pt x="3301098" y="227711"/>
                  </a:lnTo>
                  <a:lnTo>
                    <a:pt x="3336033" y="198280"/>
                  </a:lnTo>
                  <a:lnTo>
                    <a:pt x="3375123" y="177244"/>
                  </a:lnTo>
                  <a:lnTo>
                    <a:pt x="3418380" y="164613"/>
                  </a:lnTo>
                  <a:lnTo>
                    <a:pt x="3465817" y="160400"/>
                  </a:lnTo>
                  <a:close/>
                </a:path>
                <a:path w="5533390" h="780414">
                  <a:moveTo>
                    <a:pt x="2443848" y="160400"/>
                  </a:moveTo>
                  <a:lnTo>
                    <a:pt x="2505094" y="171942"/>
                  </a:lnTo>
                  <a:lnTo>
                    <a:pt x="2556243" y="206629"/>
                  </a:lnTo>
                  <a:lnTo>
                    <a:pt x="2585389" y="255301"/>
                  </a:lnTo>
                  <a:lnTo>
                    <a:pt x="2595105" y="322834"/>
                  </a:lnTo>
                  <a:lnTo>
                    <a:pt x="2595105" y="617093"/>
                  </a:lnTo>
                  <a:lnTo>
                    <a:pt x="2484615" y="617093"/>
                  </a:lnTo>
                  <a:lnTo>
                    <a:pt x="2484615" y="422148"/>
                  </a:lnTo>
                  <a:lnTo>
                    <a:pt x="2484164" y="385667"/>
                  </a:lnTo>
                  <a:lnTo>
                    <a:pt x="2480596" y="332708"/>
                  </a:lnTo>
                  <a:lnTo>
                    <a:pt x="2467676" y="293195"/>
                  </a:lnTo>
                  <a:lnTo>
                    <a:pt x="2432688" y="266176"/>
                  </a:lnTo>
                  <a:lnTo>
                    <a:pt x="2408669" y="262763"/>
                  </a:lnTo>
                  <a:lnTo>
                    <a:pt x="2392312" y="264169"/>
                  </a:lnTo>
                  <a:lnTo>
                    <a:pt x="2350503" y="285369"/>
                  </a:lnTo>
                  <a:lnTo>
                    <a:pt x="2322446" y="329178"/>
                  </a:lnTo>
                  <a:lnTo>
                    <a:pt x="2313133" y="381174"/>
                  </a:lnTo>
                  <a:lnTo>
                    <a:pt x="2311895" y="438531"/>
                  </a:lnTo>
                  <a:lnTo>
                    <a:pt x="2311895" y="617093"/>
                  </a:lnTo>
                  <a:lnTo>
                    <a:pt x="2200135" y="617093"/>
                  </a:lnTo>
                  <a:lnTo>
                    <a:pt x="2200135" y="171831"/>
                  </a:lnTo>
                  <a:lnTo>
                    <a:pt x="2311895" y="171831"/>
                  </a:lnTo>
                  <a:lnTo>
                    <a:pt x="2311895" y="217550"/>
                  </a:lnTo>
                  <a:lnTo>
                    <a:pt x="2330419" y="202691"/>
                  </a:lnTo>
                  <a:lnTo>
                    <a:pt x="2364848" y="180403"/>
                  </a:lnTo>
                  <a:lnTo>
                    <a:pt x="2411955" y="163544"/>
                  </a:lnTo>
                  <a:lnTo>
                    <a:pt x="2427824" y="161186"/>
                  </a:lnTo>
                  <a:lnTo>
                    <a:pt x="2443848" y="160400"/>
                  </a:lnTo>
                  <a:close/>
                </a:path>
                <a:path w="5533390" h="780414">
                  <a:moveTo>
                    <a:pt x="1873237" y="160400"/>
                  </a:moveTo>
                  <a:lnTo>
                    <a:pt x="1923362" y="164613"/>
                  </a:lnTo>
                  <a:lnTo>
                    <a:pt x="1968582" y="177244"/>
                  </a:lnTo>
                  <a:lnTo>
                    <a:pt x="2008897" y="198280"/>
                  </a:lnTo>
                  <a:lnTo>
                    <a:pt x="2044306" y="227711"/>
                  </a:lnTo>
                  <a:lnTo>
                    <a:pt x="2073143" y="264100"/>
                  </a:lnTo>
                  <a:lnTo>
                    <a:pt x="2093741" y="305847"/>
                  </a:lnTo>
                  <a:lnTo>
                    <a:pt x="2106099" y="352976"/>
                  </a:lnTo>
                  <a:lnTo>
                    <a:pt x="2110219" y="405511"/>
                  </a:lnTo>
                  <a:lnTo>
                    <a:pt x="2109838" y="426847"/>
                  </a:lnTo>
                  <a:lnTo>
                    <a:pt x="1750936" y="426847"/>
                  </a:lnTo>
                  <a:lnTo>
                    <a:pt x="1756389" y="449349"/>
                  </a:lnTo>
                  <a:lnTo>
                    <a:pt x="1777153" y="487068"/>
                  </a:lnTo>
                  <a:lnTo>
                    <a:pt x="1810491" y="514600"/>
                  </a:lnTo>
                  <a:lnTo>
                    <a:pt x="1853544" y="528609"/>
                  </a:lnTo>
                  <a:lnTo>
                    <a:pt x="1878571" y="530351"/>
                  </a:lnTo>
                  <a:lnTo>
                    <a:pt x="1908793" y="527613"/>
                  </a:lnTo>
                  <a:lnTo>
                    <a:pt x="1936800" y="519398"/>
                  </a:lnTo>
                  <a:lnTo>
                    <a:pt x="1962617" y="505706"/>
                  </a:lnTo>
                  <a:lnTo>
                    <a:pt x="1986267" y="486537"/>
                  </a:lnTo>
                  <a:lnTo>
                    <a:pt x="2080374" y="530733"/>
                  </a:lnTo>
                  <a:lnTo>
                    <a:pt x="2041686" y="574214"/>
                  </a:lnTo>
                  <a:lnTo>
                    <a:pt x="1996046" y="604647"/>
                  </a:lnTo>
                  <a:lnTo>
                    <a:pt x="1942325" y="622649"/>
                  </a:lnTo>
                  <a:lnTo>
                    <a:pt x="1879460" y="628650"/>
                  </a:lnTo>
                  <a:lnTo>
                    <a:pt x="1829501" y="624508"/>
                  </a:lnTo>
                  <a:lnTo>
                    <a:pt x="1784400" y="612092"/>
                  </a:lnTo>
                  <a:lnTo>
                    <a:pt x="1744157" y="591413"/>
                  </a:lnTo>
                  <a:lnTo>
                    <a:pt x="1708772" y="562483"/>
                  </a:lnTo>
                  <a:lnTo>
                    <a:pt x="1679935" y="527357"/>
                  </a:lnTo>
                  <a:lnTo>
                    <a:pt x="1659337" y="488076"/>
                  </a:lnTo>
                  <a:lnTo>
                    <a:pt x="1646978" y="444628"/>
                  </a:lnTo>
                  <a:lnTo>
                    <a:pt x="1642859" y="397001"/>
                  </a:lnTo>
                  <a:lnTo>
                    <a:pt x="1646957" y="348208"/>
                  </a:lnTo>
                  <a:lnTo>
                    <a:pt x="1659258" y="303736"/>
                  </a:lnTo>
                  <a:lnTo>
                    <a:pt x="1679774" y="263574"/>
                  </a:lnTo>
                  <a:lnTo>
                    <a:pt x="1708518" y="227711"/>
                  </a:lnTo>
                  <a:lnTo>
                    <a:pt x="1743453" y="198280"/>
                  </a:lnTo>
                  <a:lnTo>
                    <a:pt x="1782543" y="177244"/>
                  </a:lnTo>
                  <a:lnTo>
                    <a:pt x="1825800" y="164613"/>
                  </a:lnTo>
                  <a:lnTo>
                    <a:pt x="1873237" y="160400"/>
                  </a:lnTo>
                  <a:close/>
                </a:path>
                <a:path w="5533390" h="780414">
                  <a:moveTo>
                    <a:pt x="1362189" y="160400"/>
                  </a:moveTo>
                  <a:lnTo>
                    <a:pt x="1404170" y="164520"/>
                  </a:lnTo>
                  <a:lnTo>
                    <a:pt x="1442866" y="176879"/>
                  </a:lnTo>
                  <a:lnTo>
                    <a:pt x="1478275" y="197477"/>
                  </a:lnTo>
                  <a:lnTo>
                    <a:pt x="1510398" y="226313"/>
                  </a:lnTo>
                  <a:lnTo>
                    <a:pt x="1537068" y="261584"/>
                  </a:lnTo>
                  <a:lnTo>
                    <a:pt x="1556118" y="301498"/>
                  </a:lnTo>
                  <a:lnTo>
                    <a:pt x="1567548" y="346078"/>
                  </a:lnTo>
                  <a:lnTo>
                    <a:pt x="1571358" y="395350"/>
                  </a:lnTo>
                  <a:lnTo>
                    <a:pt x="1567409" y="443045"/>
                  </a:lnTo>
                  <a:lnTo>
                    <a:pt x="1555578" y="486679"/>
                  </a:lnTo>
                  <a:lnTo>
                    <a:pt x="1535889" y="526242"/>
                  </a:lnTo>
                  <a:lnTo>
                    <a:pt x="1508366" y="561721"/>
                  </a:lnTo>
                  <a:lnTo>
                    <a:pt x="1475384" y="590984"/>
                  </a:lnTo>
                  <a:lnTo>
                    <a:pt x="1439484" y="611901"/>
                  </a:lnTo>
                  <a:lnTo>
                    <a:pt x="1400656" y="624460"/>
                  </a:lnTo>
                  <a:lnTo>
                    <a:pt x="1358887" y="628650"/>
                  </a:lnTo>
                  <a:lnTo>
                    <a:pt x="1339980" y="627792"/>
                  </a:lnTo>
                  <a:lnTo>
                    <a:pt x="1287259" y="614934"/>
                  </a:lnTo>
                  <a:lnTo>
                    <a:pt x="1237806" y="584555"/>
                  </a:lnTo>
                  <a:lnTo>
                    <a:pt x="1221473" y="570102"/>
                  </a:lnTo>
                  <a:lnTo>
                    <a:pt x="1221473" y="780034"/>
                  </a:lnTo>
                  <a:lnTo>
                    <a:pt x="1110475" y="780034"/>
                  </a:lnTo>
                  <a:lnTo>
                    <a:pt x="1110475" y="171831"/>
                  </a:lnTo>
                  <a:lnTo>
                    <a:pt x="1221473" y="171831"/>
                  </a:lnTo>
                  <a:lnTo>
                    <a:pt x="1221473" y="220980"/>
                  </a:lnTo>
                  <a:lnTo>
                    <a:pt x="1236907" y="206785"/>
                  </a:lnTo>
                  <a:lnTo>
                    <a:pt x="1269586" y="184064"/>
                  </a:lnTo>
                  <a:lnTo>
                    <a:pt x="1304807" y="168919"/>
                  </a:lnTo>
                  <a:lnTo>
                    <a:pt x="1342474" y="161351"/>
                  </a:lnTo>
                  <a:lnTo>
                    <a:pt x="1362189" y="160400"/>
                  </a:lnTo>
                  <a:close/>
                </a:path>
                <a:path w="5533390" h="780414">
                  <a:moveTo>
                    <a:pt x="783577" y="160400"/>
                  </a:moveTo>
                  <a:lnTo>
                    <a:pt x="833702" y="164613"/>
                  </a:lnTo>
                  <a:lnTo>
                    <a:pt x="878922" y="177244"/>
                  </a:lnTo>
                  <a:lnTo>
                    <a:pt x="919237" y="198280"/>
                  </a:lnTo>
                  <a:lnTo>
                    <a:pt x="954646" y="227711"/>
                  </a:lnTo>
                  <a:lnTo>
                    <a:pt x="983483" y="264100"/>
                  </a:lnTo>
                  <a:lnTo>
                    <a:pt x="1004081" y="305847"/>
                  </a:lnTo>
                  <a:lnTo>
                    <a:pt x="1016439" y="352976"/>
                  </a:lnTo>
                  <a:lnTo>
                    <a:pt x="1020559" y="405511"/>
                  </a:lnTo>
                  <a:lnTo>
                    <a:pt x="1020178" y="426847"/>
                  </a:lnTo>
                  <a:lnTo>
                    <a:pt x="661276" y="426847"/>
                  </a:lnTo>
                  <a:lnTo>
                    <a:pt x="666729" y="449349"/>
                  </a:lnTo>
                  <a:lnTo>
                    <a:pt x="687493" y="487068"/>
                  </a:lnTo>
                  <a:lnTo>
                    <a:pt x="720831" y="514600"/>
                  </a:lnTo>
                  <a:lnTo>
                    <a:pt x="763884" y="528609"/>
                  </a:lnTo>
                  <a:lnTo>
                    <a:pt x="788911" y="530351"/>
                  </a:lnTo>
                  <a:lnTo>
                    <a:pt x="819133" y="527613"/>
                  </a:lnTo>
                  <a:lnTo>
                    <a:pt x="847140" y="519398"/>
                  </a:lnTo>
                  <a:lnTo>
                    <a:pt x="872957" y="505706"/>
                  </a:lnTo>
                  <a:lnTo>
                    <a:pt x="896607" y="486537"/>
                  </a:lnTo>
                  <a:lnTo>
                    <a:pt x="990714" y="530733"/>
                  </a:lnTo>
                  <a:lnTo>
                    <a:pt x="952026" y="574214"/>
                  </a:lnTo>
                  <a:lnTo>
                    <a:pt x="906386" y="604647"/>
                  </a:lnTo>
                  <a:lnTo>
                    <a:pt x="852665" y="622649"/>
                  </a:lnTo>
                  <a:lnTo>
                    <a:pt x="789800" y="628650"/>
                  </a:lnTo>
                  <a:lnTo>
                    <a:pt x="739841" y="624508"/>
                  </a:lnTo>
                  <a:lnTo>
                    <a:pt x="694740" y="612092"/>
                  </a:lnTo>
                  <a:lnTo>
                    <a:pt x="654497" y="591413"/>
                  </a:lnTo>
                  <a:lnTo>
                    <a:pt x="619112" y="562483"/>
                  </a:lnTo>
                  <a:lnTo>
                    <a:pt x="590275" y="527357"/>
                  </a:lnTo>
                  <a:lnTo>
                    <a:pt x="569677" y="488076"/>
                  </a:lnTo>
                  <a:lnTo>
                    <a:pt x="557318" y="444628"/>
                  </a:lnTo>
                  <a:lnTo>
                    <a:pt x="553199" y="397001"/>
                  </a:lnTo>
                  <a:lnTo>
                    <a:pt x="557297" y="348208"/>
                  </a:lnTo>
                  <a:lnTo>
                    <a:pt x="569598" y="303736"/>
                  </a:lnTo>
                  <a:lnTo>
                    <a:pt x="590114" y="263574"/>
                  </a:lnTo>
                  <a:lnTo>
                    <a:pt x="618858" y="227711"/>
                  </a:lnTo>
                  <a:lnTo>
                    <a:pt x="653793" y="198280"/>
                  </a:lnTo>
                  <a:lnTo>
                    <a:pt x="692883" y="177244"/>
                  </a:lnTo>
                  <a:lnTo>
                    <a:pt x="736140" y="164613"/>
                  </a:lnTo>
                  <a:lnTo>
                    <a:pt x="783577" y="160400"/>
                  </a:lnTo>
                  <a:close/>
                </a:path>
                <a:path w="5533390" h="780414">
                  <a:moveTo>
                    <a:pt x="113779" y="125602"/>
                  </a:moveTo>
                  <a:lnTo>
                    <a:pt x="113779" y="505460"/>
                  </a:lnTo>
                  <a:lnTo>
                    <a:pt x="166992" y="505460"/>
                  </a:lnTo>
                  <a:lnTo>
                    <a:pt x="234762" y="500919"/>
                  </a:lnTo>
                  <a:lnTo>
                    <a:pt x="280911" y="487425"/>
                  </a:lnTo>
                  <a:lnTo>
                    <a:pt x="313105" y="463216"/>
                  </a:lnTo>
                  <a:lnTo>
                    <a:pt x="338823" y="426720"/>
                  </a:lnTo>
                  <a:lnTo>
                    <a:pt x="355793" y="379222"/>
                  </a:lnTo>
                  <a:lnTo>
                    <a:pt x="361429" y="321818"/>
                  </a:lnTo>
                  <a:lnTo>
                    <a:pt x="358073" y="276596"/>
                  </a:lnTo>
                  <a:lnTo>
                    <a:pt x="348014" y="236743"/>
                  </a:lnTo>
                  <a:lnTo>
                    <a:pt x="331264" y="202249"/>
                  </a:lnTo>
                  <a:lnTo>
                    <a:pt x="279996" y="152338"/>
                  </a:lnTo>
                  <a:lnTo>
                    <a:pt x="244862" y="137493"/>
                  </a:lnTo>
                  <a:lnTo>
                    <a:pt x="202422" y="128577"/>
                  </a:lnTo>
                  <a:lnTo>
                    <a:pt x="152666" y="125602"/>
                  </a:lnTo>
                  <a:lnTo>
                    <a:pt x="113779" y="125602"/>
                  </a:lnTo>
                  <a:close/>
                </a:path>
                <a:path w="5533390" h="780414">
                  <a:moveTo>
                    <a:pt x="0" y="15112"/>
                  </a:moveTo>
                  <a:lnTo>
                    <a:pt x="135762" y="15112"/>
                  </a:lnTo>
                  <a:lnTo>
                    <a:pt x="197168" y="17139"/>
                  </a:lnTo>
                  <a:lnTo>
                    <a:pt x="250147" y="23225"/>
                  </a:lnTo>
                  <a:lnTo>
                    <a:pt x="294698" y="33383"/>
                  </a:lnTo>
                  <a:lnTo>
                    <a:pt x="330822" y="47625"/>
                  </a:lnTo>
                  <a:lnTo>
                    <a:pt x="389020" y="90376"/>
                  </a:lnTo>
                  <a:lnTo>
                    <a:pt x="413904" y="119366"/>
                  </a:lnTo>
                  <a:lnTo>
                    <a:pt x="435978" y="153416"/>
                  </a:lnTo>
                  <a:lnTo>
                    <a:pt x="454000" y="191611"/>
                  </a:lnTo>
                  <a:lnTo>
                    <a:pt x="466902" y="232854"/>
                  </a:lnTo>
                  <a:lnTo>
                    <a:pt x="474661" y="277145"/>
                  </a:lnTo>
                  <a:lnTo>
                    <a:pt x="477253" y="324485"/>
                  </a:lnTo>
                  <a:lnTo>
                    <a:pt x="475802" y="358558"/>
                  </a:lnTo>
                  <a:lnTo>
                    <a:pt x="464233" y="422515"/>
                  </a:lnTo>
                  <a:lnTo>
                    <a:pt x="441496" y="480300"/>
                  </a:lnTo>
                  <a:lnTo>
                    <a:pt x="409544" y="528722"/>
                  </a:lnTo>
                  <a:lnTo>
                    <a:pt x="369541" y="566910"/>
                  </a:lnTo>
                  <a:lnTo>
                    <a:pt x="325535" y="593528"/>
                  </a:lnTo>
                  <a:lnTo>
                    <a:pt x="274174" y="608841"/>
                  </a:lnTo>
                  <a:lnTo>
                    <a:pt x="191940" y="616184"/>
                  </a:lnTo>
                  <a:lnTo>
                    <a:pt x="137807" y="617093"/>
                  </a:lnTo>
                  <a:lnTo>
                    <a:pt x="0" y="617093"/>
                  </a:lnTo>
                  <a:lnTo>
                    <a:pt x="0" y="15112"/>
                  </a:lnTo>
                  <a:close/>
                </a:path>
                <a:path w="5533390" h="780414">
                  <a:moveTo>
                    <a:pt x="4862055" y="0"/>
                  </a:moveTo>
                  <a:lnTo>
                    <a:pt x="4973815" y="0"/>
                  </a:lnTo>
                  <a:lnTo>
                    <a:pt x="4973815" y="617093"/>
                  </a:lnTo>
                  <a:lnTo>
                    <a:pt x="4862055" y="617093"/>
                  </a:lnTo>
                  <a:lnTo>
                    <a:pt x="4862055" y="570102"/>
                  </a:lnTo>
                  <a:lnTo>
                    <a:pt x="4845670" y="584555"/>
                  </a:lnTo>
                  <a:lnTo>
                    <a:pt x="4812852" y="606982"/>
                  </a:lnTo>
                  <a:lnTo>
                    <a:pt x="4762153" y="625220"/>
                  </a:lnTo>
                  <a:lnTo>
                    <a:pt x="4725149" y="628650"/>
                  </a:lnTo>
                  <a:lnTo>
                    <a:pt x="4683455" y="624460"/>
                  </a:lnTo>
                  <a:lnTo>
                    <a:pt x="4644678" y="611901"/>
                  </a:lnTo>
                  <a:lnTo>
                    <a:pt x="4608831" y="590984"/>
                  </a:lnTo>
                  <a:lnTo>
                    <a:pt x="4575924" y="561721"/>
                  </a:lnTo>
                  <a:lnTo>
                    <a:pt x="4548347" y="526242"/>
                  </a:lnTo>
                  <a:lnTo>
                    <a:pt x="4528664" y="486679"/>
                  </a:lnTo>
                  <a:lnTo>
                    <a:pt x="4516863" y="443045"/>
                  </a:lnTo>
                  <a:lnTo>
                    <a:pt x="4512932" y="395350"/>
                  </a:lnTo>
                  <a:lnTo>
                    <a:pt x="4516742" y="346078"/>
                  </a:lnTo>
                  <a:lnTo>
                    <a:pt x="4528172" y="301498"/>
                  </a:lnTo>
                  <a:lnTo>
                    <a:pt x="4547222" y="261584"/>
                  </a:lnTo>
                  <a:lnTo>
                    <a:pt x="4573892" y="226313"/>
                  </a:lnTo>
                  <a:lnTo>
                    <a:pt x="4605939" y="197477"/>
                  </a:lnTo>
                  <a:lnTo>
                    <a:pt x="4641297" y="176879"/>
                  </a:lnTo>
                  <a:lnTo>
                    <a:pt x="4679941" y="164520"/>
                  </a:lnTo>
                  <a:lnTo>
                    <a:pt x="4721847" y="160400"/>
                  </a:lnTo>
                  <a:lnTo>
                    <a:pt x="4741560" y="161351"/>
                  </a:lnTo>
                  <a:lnTo>
                    <a:pt x="4779175" y="168919"/>
                  </a:lnTo>
                  <a:lnTo>
                    <a:pt x="4814299" y="184064"/>
                  </a:lnTo>
                  <a:lnTo>
                    <a:pt x="4846787" y="206785"/>
                  </a:lnTo>
                  <a:lnTo>
                    <a:pt x="4862055" y="220980"/>
                  </a:lnTo>
                  <a:lnTo>
                    <a:pt x="4862055" y="0"/>
                  </a:lnTo>
                  <a:close/>
                </a:path>
                <a:path w="5533390" h="780414">
                  <a:moveTo>
                    <a:pt x="3031731" y="0"/>
                  </a:moveTo>
                  <a:lnTo>
                    <a:pt x="3143491" y="0"/>
                  </a:lnTo>
                  <a:lnTo>
                    <a:pt x="3143491" y="617093"/>
                  </a:lnTo>
                  <a:lnTo>
                    <a:pt x="3031731" y="617093"/>
                  </a:lnTo>
                  <a:lnTo>
                    <a:pt x="3031731" y="570102"/>
                  </a:lnTo>
                  <a:lnTo>
                    <a:pt x="3015346" y="584555"/>
                  </a:lnTo>
                  <a:lnTo>
                    <a:pt x="2982528" y="606982"/>
                  </a:lnTo>
                  <a:lnTo>
                    <a:pt x="2931829" y="625220"/>
                  </a:lnTo>
                  <a:lnTo>
                    <a:pt x="2894825" y="628650"/>
                  </a:lnTo>
                  <a:lnTo>
                    <a:pt x="2853131" y="624460"/>
                  </a:lnTo>
                  <a:lnTo>
                    <a:pt x="2814354" y="611901"/>
                  </a:lnTo>
                  <a:lnTo>
                    <a:pt x="2778507" y="590984"/>
                  </a:lnTo>
                  <a:lnTo>
                    <a:pt x="2745600" y="561721"/>
                  </a:lnTo>
                  <a:lnTo>
                    <a:pt x="2718023" y="526242"/>
                  </a:lnTo>
                  <a:lnTo>
                    <a:pt x="2698340" y="486679"/>
                  </a:lnTo>
                  <a:lnTo>
                    <a:pt x="2686539" y="443045"/>
                  </a:lnTo>
                  <a:lnTo>
                    <a:pt x="2682608" y="395350"/>
                  </a:lnTo>
                  <a:lnTo>
                    <a:pt x="2686418" y="346078"/>
                  </a:lnTo>
                  <a:lnTo>
                    <a:pt x="2697848" y="301498"/>
                  </a:lnTo>
                  <a:lnTo>
                    <a:pt x="2716898" y="261584"/>
                  </a:lnTo>
                  <a:lnTo>
                    <a:pt x="2743568" y="226313"/>
                  </a:lnTo>
                  <a:lnTo>
                    <a:pt x="2775615" y="197477"/>
                  </a:lnTo>
                  <a:lnTo>
                    <a:pt x="2810973" y="176879"/>
                  </a:lnTo>
                  <a:lnTo>
                    <a:pt x="2849617" y="164520"/>
                  </a:lnTo>
                  <a:lnTo>
                    <a:pt x="2891523" y="160400"/>
                  </a:lnTo>
                  <a:lnTo>
                    <a:pt x="2911236" y="161351"/>
                  </a:lnTo>
                  <a:lnTo>
                    <a:pt x="2948851" y="168919"/>
                  </a:lnTo>
                  <a:lnTo>
                    <a:pt x="2983975" y="184064"/>
                  </a:lnTo>
                  <a:lnTo>
                    <a:pt x="3016463" y="206785"/>
                  </a:lnTo>
                  <a:lnTo>
                    <a:pt x="3031731" y="220980"/>
                  </a:lnTo>
                  <a:lnTo>
                    <a:pt x="3031731" y="0"/>
                  </a:lnTo>
                  <a:close/>
                </a:path>
              </a:pathLst>
            </a:custGeom>
            <a:ln w="10668">
              <a:solidFill>
                <a:srgbClr val="336C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84875" y="3864864"/>
              <a:ext cx="5964935" cy="244754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4795" y="1932431"/>
              <a:ext cx="4896612" cy="757427"/>
            </a:xfrm>
            <a:prstGeom prst="rect">
              <a:avLst/>
            </a:prstGeom>
          </p:spPr>
        </p:pic>
      </p:grpSp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xfrm>
            <a:off x="1126032" y="1970659"/>
            <a:ext cx="46691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65" dirty="0">
                <a:solidFill>
                  <a:srgbClr val="FFFFFF"/>
                </a:solidFill>
                <a:latin typeface="Verdana"/>
                <a:cs typeface="Verdana"/>
              </a:rPr>
              <a:t>Velocidad</a:t>
            </a:r>
            <a:r>
              <a:rPr sz="3600" b="1" spc="-1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b="1" spc="-210" dirty="0">
                <a:solidFill>
                  <a:srgbClr val="FFFFFF"/>
                </a:solidFill>
                <a:latin typeface="Verdana"/>
                <a:cs typeface="Verdana"/>
              </a:rPr>
              <a:t>del</a:t>
            </a:r>
            <a:r>
              <a:rPr sz="3600" b="1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b="1" spc="-355" dirty="0">
                <a:solidFill>
                  <a:srgbClr val="FFFFFF"/>
                </a:solidFill>
                <a:latin typeface="Verdana"/>
                <a:cs typeface="Verdana"/>
              </a:rPr>
              <a:t>viento</a:t>
            </a:r>
            <a:endParaRPr sz="3600">
              <a:latin typeface="Verdana"/>
              <a:cs typeface="Verdana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32103" y="2770632"/>
            <a:ext cx="6265545" cy="1778635"/>
            <a:chOff x="832103" y="2770632"/>
            <a:chExt cx="6265545" cy="1778635"/>
          </a:xfrm>
        </p:grpSpPr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2103" y="2770632"/>
              <a:ext cx="6265164" cy="75742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34795" y="3854196"/>
              <a:ext cx="4544568" cy="694944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923340" y="2808859"/>
            <a:ext cx="6022340" cy="1597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300" dirty="0">
                <a:solidFill>
                  <a:srgbClr val="FFFFFF"/>
                </a:solidFill>
                <a:latin typeface="Verdana"/>
                <a:cs typeface="Verdana"/>
              </a:rPr>
              <a:t>Distancia</a:t>
            </a:r>
            <a:r>
              <a:rPr sz="3600" b="1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b="1" spc="-370" dirty="0">
                <a:solidFill>
                  <a:srgbClr val="FFFFFF"/>
                </a:solidFill>
                <a:latin typeface="Verdana"/>
                <a:cs typeface="Verdana"/>
              </a:rPr>
              <a:t>entre</a:t>
            </a:r>
            <a:r>
              <a:rPr sz="3600" b="1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b="1" spc="-160" dirty="0">
                <a:solidFill>
                  <a:srgbClr val="FFFFFF"/>
                </a:solidFill>
                <a:latin typeface="Verdana"/>
                <a:cs typeface="Verdana"/>
              </a:rPr>
              <a:t>agua</a:t>
            </a:r>
            <a:r>
              <a:rPr sz="3600" b="1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b="1" spc="-260" dirty="0">
                <a:solidFill>
                  <a:srgbClr val="FFFFFF"/>
                </a:solidFill>
                <a:latin typeface="Verdana"/>
                <a:cs typeface="Verdana"/>
              </a:rPr>
              <a:t>y</a:t>
            </a:r>
            <a:r>
              <a:rPr sz="3600" b="1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b="1" spc="-320" dirty="0">
                <a:solidFill>
                  <a:srgbClr val="FFFFFF"/>
                </a:solidFill>
                <a:latin typeface="Verdana"/>
                <a:cs typeface="Verdana"/>
              </a:rPr>
              <a:t>aire</a:t>
            </a:r>
            <a:endParaRPr sz="3600">
              <a:latin typeface="Verdana"/>
              <a:cs typeface="Verdana"/>
            </a:endParaRPr>
          </a:p>
          <a:p>
            <a:pPr marL="215265">
              <a:lnSpc>
                <a:spcPct val="100000"/>
              </a:lnSpc>
              <a:spcBef>
                <a:spcPts val="4210"/>
              </a:spcBef>
            </a:pPr>
            <a:r>
              <a:rPr sz="3200" b="1" spc="-305" dirty="0">
                <a:solidFill>
                  <a:srgbClr val="FFFFFF"/>
                </a:solidFill>
                <a:latin typeface="Verdana"/>
                <a:cs typeface="Verdana"/>
              </a:rPr>
              <a:t>Profundidad</a:t>
            </a:r>
            <a:r>
              <a:rPr sz="3200" b="1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b="1" spc="-190" dirty="0">
                <a:solidFill>
                  <a:srgbClr val="FFFFFF"/>
                </a:solidFill>
                <a:latin typeface="Verdana"/>
                <a:cs typeface="Verdana"/>
              </a:rPr>
              <a:t>del</a:t>
            </a:r>
            <a:r>
              <a:rPr sz="3200" b="1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200" b="1" spc="-20" dirty="0">
                <a:solidFill>
                  <a:srgbClr val="FFFFFF"/>
                </a:solidFill>
                <a:latin typeface="Verdana"/>
                <a:cs typeface="Verdana"/>
              </a:rPr>
              <a:t>agua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99632" y="0"/>
            <a:ext cx="4674235" cy="601980"/>
          </a:xfrm>
          <a:prstGeom prst="rect">
            <a:avLst/>
          </a:prstGeom>
          <a:solidFill>
            <a:srgbClr val="7D9431"/>
          </a:solidFill>
        </p:spPr>
        <p:txBody>
          <a:bodyPr vert="horz" wrap="square" lIns="0" tIns="3175" rIns="0" bIns="0" rtlCol="0">
            <a:spAutoFit/>
          </a:bodyPr>
          <a:lstStyle/>
          <a:p>
            <a:pPr marL="109220" marR="19685">
              <a:lnSpc>
                <a:spcPct val="100000"/>
              </a:lnSpc>
              <a:spcBef>
                <a:spcPts val="25"/>
              </a:spcBef>
            </a:pPr>
            <a:r>
              <a:rPr sz="1800" spc="-60" dirty="0">
                <a:latin typeface="Verdana"/>
                <a:cs typeface="Verdana"/>
              </a:rPr>
              <a:t>Objetivo:</a:t>
            </a:r>
            <a:r>
              <a:rPr sz="1800" spc="-135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Analizar</a:t>
            </a:r>
            <a:r>
              <a:rPr sz="1800" spc="-140" dirty="0">
                <a:latin typeface="Verdana"/>
                <a:cs typeface="Verdana"/>
              </a:rPr>
              <a:t> </a:t>
            </a:r>
            <a:r>
              <a:rPr sz="1800" spc="-30" dirty="0">
                <a:latin typeface="Verdana"/>
                <a:cs typeface="Verdana"/>
              </a:rPr>
              <a:t>el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comportamiento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70" dirty="0">
                <a:latin typeface="Verdana"/>
                <a:cs typeface="Verdana"/>
              </a:rPr>
              <a:t>de </a:t>
            </a:r>
            <a:r>
              <a:rPr sz="1800" spc="-105" dirty="0">
                <a:latin typeface="Verdana"/>
                <a:cs typeface="Verdana"/>
              </a:rPr>
              <a:t>los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-50" dirty="0">
                <a:latin typeface="Verdana"/>
                <a:cs typeface="Verdana"/>
              </a:rPr>
              <a:t>diferentes</a:t>
            </a:r>
            <a:r>
              <a:rPr sz="1800" spc="-70" dirty="0">
                <a:latin typeface="Verdana"/>
                <a:cs typeface="Verdana"/>
              </a:rPr>
              <a:t> </a:t>
            </a:r>
            <a:r>
              <a:rPr sz="1800" spc="-65" dirty="0">
                <a:latin typeface="Verdana"/>
                <a:cs typeface="Verdana"/>
              </a:rPr>
              <a:t>movimientos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95" dirty="0">
                <a:latin typeface="Verdana"/>
                <a:cs typeface="Verdana"/>
              </a:rPr>
              <a:t>de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aguas.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678" y="-7620"/>
            <a:ext cx="12204065" cy="6871970"/>
            <a:chOff x="-5678" y="-7620"/>
            <a:chExt cx="12204065" cy="6871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9892" y="298704"/>
              <a:ext cx="3886200" cy="254965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30212" y="635507"/>
              <a:ext cx="3886200" cy="26289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95999" y="3319271"/>
              <a:ext cx="4572000" cy="3048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4692" y="3080003"/>
              <a:ext cx="3505200" cy="317601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863339" y="2628900"/>
              <a:ext cx="4114800" cy="1201420"/>
            </a:xfrm>
            <a:custGeom>
              <a:avLst/>
              <a:gdLst/>
              <a:ahLst/>
              <a:cxnLst/>
              <a:rect l="l" t="t" r="r" b="b"/>
              <a:pathLst>
                <a:path w="4114800" h="1201420">
                  <a:moveTo>
                    <a:pt x="4114800" y="0"/>
                  </a:moveTo>
                  <a:lnTo>
                    <a:pt x="0" y="0"/>
                  </a:lnTo>
                  <a:lnTo>
                    <a:pt x="0" y="1200912"/>
                  </a:lnTo>
                  <a:lnTo>
                    <a:pt x="4114800" y="1200912"/>
                  </a:lnTo>
                  <a:lnTo>
                    <a:pt x="4114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63339" y="2628900"/>
              <a:ext cx="4114800" cy="1201420"/>
            </a:xfrm>
            <a:custGeom>
              <a:avLst/>
              <a:gdLst/>
              <a:ahLst/>
              <a:cxnLst/>
              <a:rect l="l" t="t" r="r" b="b"/>
              <a:pathLst>
                <a:path w="4114800" h="1201420">
                  <a:moveTo>
                    <a:pt x="0" y="1200912"/>
                  </a:moveTo>
                  <a:lnTo>
                    <a:pt x="4114800" y="1200912"/>
                  </a:lnTo>
                  <a:lnTo>
                    <a:pt x="4114800" y="0"/>
                  </a:lnTo>
                  <a:lnTo>
                    <a:pt x="0" y="0"/>
                  </a:lnTo>
                  <a:lnTo>
                    <a:pt x="0" y="1200912"/>
                  </a:lnTo>
                  <a:close/>
                </a:path>
              </a:pathLst>
            </a:custGeom>
            <a:ln w="57912">
              <a:solidFill>
                <a:srgbClr val="7D94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89831" y="2785872"/>
              <a:ext cx="3848100" cy="78790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41901" y="2836163"/>
              <a:ext cx="3746373" cy="68668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041901" y="2836163"/>
              <a:ext cx="3746500" cy="687070"/>
            </a:xfrm>
            <a:custGeom>
              <a:avLst/>
              <a:gdLst/>
              <a:ahLst/>
              <a:cxnLst/>
              <a:rect l="l" t="t" r="r" b="b"/>
              <a:pathLst>
                <a:path w="3746500" h="687070">
                  <a:moveTo>
                    <a:pt x="3032887" y="123062"/>
                  </a:moveTo>
                  <a:lnTo>
                    <a:pt x="3010687" y="156067"/>
                  </a:lnTo>
                  <a:lnTo>
                    <a:pt x="2981110" y="211429"/>
                  </a:lnTo>
                  <a:lnTo>
                    <a:pt x="2964275" y="241633"/>
                  </a:lnTo>
                  <a:lnTo>
                    <a:pt x="2946439" y="272337"/>
                  </a:lnTo>
                  <a:lnTo>
                    <a:pt x="2927604" y="303530"/>
                  </a:lnTo>
                  <a:lnTo>
                    <a:pt x="2910675" y="331866"/>
                  </a:lnTo>
                  <a:lnTo>
                    <a:pt x="2898568" y="353822"/>
                  </a:lnTo>
                  <a:lnTo>
                    <a:pt x="2891295" y="369395"/>
                  </a:lnTo>
                  <a:lnTo>
                    <a:pt x="2888869" y="378587"/>
                  </a:lnTo>
                  <a:lnTo>
                    <a:pt x="2888869" y="380873"/>
                  </a:lnTo>
                  <a:lnTo>
                    <a:pt x="2891790" y="382777"/>
                  </a:lnTo>
                  <a:lnTo>
                    <a:pt x="2897758" y="384428"/>
                  </a:lnTo>
                  <a:lnTo>
                    <a:pt x="2903601" y="385952"/>
                  </a:lnTo>
                  <a:lnTo>
                    <a:pt x="2907156" y="386714"/>
                  </a:lnTo>
                  <a:lnTo>
                    <a:pt x="2908300" y="386714"/>
                  </a:lnTo>
                  <a:lnTo>
                    <a:pt x="2916554" y="385825"/>
                  </a:lnTo>
                  <a:lnTo>
                    <a:pt x="2921762" y="385825"/>
                  </a:lnTo>
                  <a:lnTo>
                    <a:pt x="2928620" y="386588"/>
                  </a:lnTo>
                  <a:lnTo>
                    <a:pt x="2937002" y="388112"/>
                  </a:lnTo>
                  <a:lnTo>
                    <a:pt x="2945511" y="389509"/>
                  </a:lnTo>
                  <a:lnTo>
                    <a:pt x="2951099" y="390271"/>
                  </a:lnTo>
                  <a:lnTo>
                    <a:pt x="2953893" y="390271"/>
                  </a:lnTo>
                  <a:lnTo>
                    <a:pt x="2998563" y="385141"/>
                  </a:lnTo>
                  <a:lnTo>
                    <a:pt x="3007248" y="384032"/>
                  </a:lnTo>
                  <a:lnTo>
                    <a:pt x="3013767" y="383375"/>
                  </a:lnTo>
                  <a:lnTo>
                    <a:pt x="3018154" y="383159"/>
                  </a:lnTo>
                  <a:lnTo>
                    <a:pt x="3022473" y="383159"/>
                  </a:lnTo>
                  <a:lnTo>
                    <a:pt x="3027553" y="383666"/>
                  </a:lnTo>
                  <a:lnTo>
                    <a:pt x="3033395" y="384937"/>
                  </a:lnTo>
                  <a:lnTo>
                    <a:pt x="3039237" y="386080"/>
                  </a:lnTo>
                  <a:lnTo>
                    <a:pt x="3042920" y="386714"/>
                  </a:lnTo>
                  <a:lnTo>
                    <a:pt x="3044444" y="386714"/>
                  </a:lnTo>
                  <a:lnTo>
                    <a:pt x="3045841" y="384683"/>
                  </a:lnTo>
                  <a:lnTo>
                    <a:pt x="3048127" y="380491"/>
                  </a:lnTo>
                  <a:lnTo>
                    <a:pt x="3056126" y="382012"/>
                  </a:lnTo>
                  <a:lnTo>
                    <a:pt x="3063160" y="383127"/>
                  </a:lnTo>
                  <a:lnTo>
                    <a:pt x="3069218" y="383813"/>
                  </a:lnTo>
                  <a:lnTo>
                    <a:pt x="3074289" y="384048"/>
                  </a:lnTo>
                  <a:lnTo>
                    <a:pt x="3087751" y="383159"/>
                  </a:lnTo>
                  <a:lnTo>
                    <a:pt x="3090672" y="383159"/>
                  </a:lnTo>
                  <a:lnTo>
                    <a:pt x="3092830" y="383413"/>
                  </a:lnTo>
                  <a:lnTo>
                    <a:pt x="3094228" y="384048"/>
                  </a:lnTo>
                  <a:lnTo>
                    <a:pt x="3101721" y="381635"/>
                  </a:lnTo>
                  <a:lnTo>
                    <a:pt x="3110103" y="380491"/>
                  </a:lnTo>
                  <a:lnTo>
                    <a:pt x="3119374" y="380491"/>
                  </a:lnTo>
                  <a:lnTo>
                    <a:pt x="3133725" y="377825"/>
                  </a:lnTo>
                  <a:lnTo>
                    <a:pt x="3140837" y="375031"/>
                  </a:lnTo>
                  <a:lnTo>
                    <a:pt x="3140837" y="372363"/>
                  </a:lnTo>
                  <a:lnTo>
                    <a:pt x="3137763" y="364976"/>
                  </a:lnTo>
                  <a:lnTo>
                    <a:pt x="3128533" y="341836"/>
                  </a:lnTo>
                  <a:lnTo>
                    <a:pt x="3113137" y="302908"/>
                  </a:lnTo>
                  <a:lnTo>
                    <a:pt x="3091561" y="248158"/>
                  </a:lnTo>
                  <a:lnTo>
                    <a:pt x="3069463" y="193411"/>
                  </a:lnTo>
                  <a:lnTo>
                    <a:pt x="3052318" y="154320"/>
                  </a:lnTo>
                  <a:lnTo>
                    <a:pt x="3040126" y="130875"/>
                  </a:lnTo>
                  <a:lnTo>
                    <a:pt x="3032887" y="123062"/>
                  </a:lnTo>
                  <a:close/>
                </a:path>
                <a:path w="3746500" h="687070">
                  <a:moveTo>
                    <a:pt x="1170559" y="123062"/>
                  </a:moveTo>
                  <a:lnTo>
                    <a:pt x="1148359" y="156067"/>
                  </a:lnTo>
                  <a:lnTo>
                    <a:pt x="1118782" y="211429"/>
                  </a:lnTo>
                  <a:lnTo>
                    <a:pt x="1101947" y="241633"/>
                  </a:lnTo>
                  <a:lnTo>
                    <a:pt x="1084111" y="272337"/>
                  </a:lnTo>
                  <a:lnTo>
                    <a:pt x="1065276" y="303530"/>
                  </a:lnTo>
                  <a:lnTo>
                    <a:pt x="1048347" y="331866"/>
                  </a:lnTo>
                  <a:lnTo>
                    <a:pt x="1036240" y="353822"/>
                  </a:lnTo>
                  <a:lnTo>
                    <a:pt x="1028967" y="369395"/>
                  </a:lnTo>
                  <a:lnTo>
                    <a:pt x="1026540" y="378587"/>
                  </a:lnTo>
                  <a:lnTo>
                    <a:pt x="1026540" y="380873"/>
                  </a:lnTo>
                  <a:lnTo>
                    <a:pt x="1029462" y="382777"/>
                  </a:lnTo>
                  <a:lnTo>
                    <a:pt x="1035431" y="384428"/>
                  </a:lnTo>
                  <a:lnTo>
                    <a:pt x="1041273" y="385952"/>
                  </a:lnTo>
                  <a:lnTo>
                    <a:pt x="1044828" y="386714"/>
                  </a:lnTo>
                  <a:lnTo>
                    <a:pt x="1045972" y="386714"/>
                  </a:lnTo>
                  <a:lnTo>
                    <a:pt x="1054227" y="385825"/>
                  </a:lnTo>
                  <a:lnTo>
                    <a:pt x="1059434" y="385825"/>
                  </a:lnTo>
                  <a:lnTo>
                    <a:pt x="1066292" y="386588"/>
                  </a:lnTo>
                  <a:lnTo>
                    <a:pt x="1074674" y="388112"/>
                  </a:lnTo>
                  <a:lnTo>
                    <a:pt x="1083183" y="389509"/>
                  </a:lnTo>
                  <a:lnTo>
                    <a:pt x="1088771" y="390271"/>
                  </a:lnTo>
                  <a:lnTo>
                    <a:pt x="1091564" y="390271"/>
                  </a:lnTo>
                  <a:lnTo>
                    <a:pt x="1136235" y="385141"/>
                  </a:lnTo>
                  <a:lnTo>
                    <a:pt x="1144920" y="384032"/>
                  </a:lnTo>
                  <a:lnTo>
                    <a:pt x="1151439" y="383375"/>
                  </a:lnTo>
                  <a:lnTo>
                    <a:pt x="1155827" y="383159"/>
                  </a:lnTo>
                  <a:lnTo>
                    <a:pt x="1160145" y="383159"/>
                  </a:lnTo>
                  <a:lnTo>
                    <a:pt x="1165225" y="383666"/>
                  </a:lnTo>
                  <a:lnTo>
                    <a:pt x="1171067" y="384937"/>
                  </a:lnTo>
                  <a:lnTo>
                    <a:pt x="1176909" y="386080"/>
                  </a:lnTo>
                  <a:lnTo>
                    <a:pt x="1180592" y="386714"/>
                  </a:lnTo>
                  <a:lnTo>
                    <a:pt x="1182115" y="386714"/>
                  </a:lnTo>
                  <a:lnTo>
                    <a:pt x="1182243" y="386714"/>
                  </a:lnTo>
                  <a:lnTo>
                    <a:pt x="1183513" y="384683"/>
                  </a:lnTo>
                  <a:lnTo>
                    <a:pt x="1185799" y="380491"/>
                  </a:lnTo>
                  <a:lnTo>
                    <a:pt x="1193798" y="382012"/>
                  </a:lnTo>
                  <a:lnTo>
                    <a:pt x="1200832" y="383127"/>
                  </a:lnTo>
                  <a:lnTo>
                    <a:pt x="1206890" y="383813"/>
                  </a:lnTo>
                  <a:lnTo>
                    <a:pt x="1211961" y="384048"/>
                  </a:lnTo>
                  <a:lnTo>
                    <a:pt x="1225423" y="383159"/>
                  </a:lnTo>
                  <a:lnTo>
                    <a:pt x="1228344" y="383159"/>
                  </a:lnTo>
                  <a:lnTo>
                    <a:pt x="1230502" y="383413"/>
                  </a:lnTo>
                  <a:lnTo>
                    <a:pt x="1231900" y="384048"/>
                  </a:lnTo>
                  <a:lnTo>
                    <a:pt x="1239393" y="381635"/>
                  </a:lnTo>
                  <a:lnTo>
                    <a:pt x="1247775" y="380491"/>
                  </a:lnTo>
                  <a:lnTo>
                    <a:pt x="1257046" y="380491"/>
                  </a:lnTo>
                  <a:lnTo>
                    <a:pt x="1271397" y="377825"/>
                  </a:lnTo>
                  <a:lnTo>
                    <a:pt x="1278509" y="375031"/>
                  </a:lnTo>
                  <a:lnTo>
                    <a:pt x="1278509" y="372363"/>
                  </a:lnTo>
                  <a:lnTo>
                    <a:pt x="1275435" y="364976"/>
                  </a:lnTo>
                  <a:lnTo>
                    <a:pt x="1266205" y="341836"/>
                  </a:lnTo>
                  <a:lnTo>
                    <a:pt x="1250809" y="302908"/>
                  </a:lnTo>
                  <a:lnTo>
                    <a:pt x="1229233" y="248158"/>
                  </a:lnTo>
                  <a:lnTo>
                    <a:pt x="1207135" y="193411"/>
                  </a:lnTo>
                  <a:lnTo>
                    <a:pt x="1189989" y="154320"/>
                  </a:lnTo>
                  <a:lnTo>
                    <a:pt x="1177798" y="130875"/>
                  </a:lnTo>
                  <a:lnTo>
                    <a:pt x="1170559" y="123062"/>
                  </a:lnTo>
                  <a:close/>
                </a:path>
                <a:path w="3746500" h="687070">
                  <a:moveTo>
                    <a:pt x="1732152" y="28194"/>
                  </a:moveTo>
                  <a:lnTo>
                    <a:pt x="1775301" y="30289"/>
                  </a:lnTo>
                  <a:lnTo>
                    <a:pt x="1814830" y="36575"/>
                  </a:lnTo>
                  <a:lnTo>
                    <a:pt x="1851961" y="47815"/>
                  </a:lnTo>
                  <a:lnTo>
                    <a:pt x="1887855" y="64770"/>
                  </a:lnTo>
                  <a:lnTo>
                    <a:pt x="1928752" y="96095"/>
                  </a:lnTo>
                  <a:lnTo>
                    <a:pt x="1949418" y="129984"/>
                  </a:lnTo>
                  <a:lnTo>
                    <a:pt x="1963340" y="174847"/>
                  </a:lnTo>
                  <a:lnTo>
                    <a:pt x="1965071" y="196469"/>
                  </a:lnTo>
                  <a:lnTo>
                    <a:pt x="1958898" y="242340"/>
                  </a:lnTo>
                  <a:lnTo>
                    <a:pt x="1940382" y="283481"/>
                  </a:lnTo>
                  <a:lnTo>
                    <a:pt x="1909521" y="319885"/>
                  </a:lnTo>
                  <a:lnTo>
                    <a:pt x="1866315" y="351547"/>
                  </a:lnTo>
                  <a:lnTo>
                    <a:pt x="1810765" y="378460"/>
                  </a:lnTo>
                  <a:lnTo>
                    <a:pt x="1807718" y="380619"/>
                  </a:lnTo>
                  <a:lnTo>
                    <a:pt x="1805939" y="380746"/>
                  </a:lnTo>
                  <a:lnTo>
                    <a:pt x="1805177" y="378587"/>
                  </a:lnTo>
                  <a:lnTo>
                    <a:pt x="1805051" y="378333"/>
                  </a:lnTo>
                  <a:lnTo>
                    <a:pt x="1830677" y="410880"/>
                  </a:lnTo>
                  <a:lnTo>
                    <a:pt x="1862212" y="432304"/>
                  </a:lnTo>
                  <a:lnTo>
                    <a:pt x="1890716" y="449945"/>
                  </a:lnTo>
                  <a:lnTo>
                    <a:pt x="1898142" y="454469"/>
                  </a:lnTo>
                  <a:lnTo>
                    <a:pt x="1906043" y="459851"/>
                  </a:lnTo>
                  <a:lnTo>
                    <a:pt x="1914398" y="466089"/>
                  </a:lnTo>
                  <a:lnTo>
                    <a:pt x="1922303" y="472283"/>
                  </a:lnTo>
                  <a:lnTo>
                    <a:pt x="1928876" y="477345"/>
                  </a:lnTo>
                  <a:lnTo>
                    <a:pt x="1934114" y="481288"/>
                  </a:lnTo>
                  <a:lnTo>
                    <a:pt x="1938020" y="484124"/>
                  </a:lnTo>
                  <a:lnTo>
                    <a:pt x="1946902" y="487886"/>
                  </a:lnTo>
                  <a:lnTo>
                    <a:pt x="1955260" y="492125"/>
                  </a:lnTo>
                  <a:lnTo>
                    <a:pt x="1963094" y="496839"/>
                  </a:lnTo>
                  <a:lnTo>
                    <a:pt x="1970405" y="502031"/>
                  </a:lnTo>
                  <a:lnTo>
                    <a:pt x="1977042" y="506985"/>
                  </a:lnTo>
                  <a:lnTo>
                    <a:pt x="1983025" y="510809"/>
                  </a:lnTo>
                  <a:lnTo>
                    <a:pt x="1988317" y="513514"/>
                  </a:lnTo>
                  <a:lnTo>
                    <a:pt x="1992884" y="515112"/>
                  </a:lnTo>
                  <a:lnTo>
                    <a:pt x="1998599" y="516509"/>
                  </a:lnTo>
                  <a:lnTo>
                    <a:pt x="2004187" y="518795"/>
                  </a:lnTo>
                  <a:lnTo>
                    <a:pt x="2009775" y="522097"/>
                  </a:lnTo>
                  <a:lnTo>
                    <a:pt x="2009775" y="525145"/>
                  </a:lnTo>
                  <a:lnTo>
                    <a:pt x="2010410" y="527303"/>
                  </a:lnTo>
                  <a:lnTo>
                    <a:pt x="2011934" y="528447"/>
                  </a:lnTo>
                  <a:lnTo>
                    <a:pt x="2020169" y="533019"/>
                  </a:lnTo>
                  <a:lnTo>
                    <a:pt x="2029237" y="538543"/>
                  </a:lnTo>
                  <a:lnTo>
                    <a:pt x="2039115" y="545020"/>
                  </a:lnTo>
                  <a:lnTo>
                    <a:pt x="2049780" y="552450"/>
                  </a:lnTo>
                  <a:lnTo>
                    <a:pt x="2059854" y="559450"/>
                  </a:lnTo>
                  <a:lnTo>
                    <a:pt x="2067988" y="564451"/>
                  </a:lnTo>
                  <a:lnTo>
                    <a:pt x="2074193" y="567451"/>
                  </a:lnTo>
                  <a:lnTo>
                    <a:pt x="2078482" y="568451"/>
                  </a:lnTo>
                  <a:lnTo>
                    <a:pt x="2079498" y="568451"/>
                  </a:lnTo>
                  <a:lnTo>
                    <a:pt x="2082038" y="568198"/>
                  </a:lnTo>
                  <a:lnTo>
                    <a:pt x="2086102" y="567563"/>
                  </a:lnTo>
                  <a:lnTo>
                    <a:pt x="2091176" y="573133"/>
                  </a:lnTo>
                  <a:lnTo>
                    <a:pt x="2094785" y="578786"/>
                  </a:lnTo>
                  <a:lnTo>
                    <a:pt x="2096942" y="584511"/>
                  </a:lnTo>
                  <a:lnTo>
                    <a:pt x="2097659" y="590296"/>
                  </a:lnTo>
                  <a:lnTo>
                    <a:pt x="2096611" y="599801"/>
                  </a:lnTo>
                  <a:lnTo>
                    <a:pt x="2072536" y="634813"/>
                  </a:lnTo>
                  <a:lnTo>
                    <a:pt x="2048890" y="644778"/>
                  </a:lnTo>
                  <a:lnTo>
                    <a:pt x="2042437" y="643471"/>
                  </a:lnTo>
                  <a:lnTo>
                    <a:pt x="2035079" y="639556"/>
                  </a:lnTo>
                  <a:lnTo>
                    <a:pt x="2026816" y="633045"/>
                  </a:lnTo>
                  <a:lnTo>
                    <a:pt x="2017649" y="623951"/>
                  </a:lnTo>
                  <a:lnTo>
                    <a:pt x="1994408" y="601090"/>
                  </a:lnTo>
                  <a:lnTo>
                    <a:pt x="1978620" y="587186"/>
                  </a:lnTo>
                  <a:lnTo>
                    <a:pt x="1957736" y="571579"/>
                  </a:lnTo>
                  <a:lnTo>
                    <a:pt x="1931757" y="554281"/>
                  </a:lnTo>
                  <a:lnTo>
                    <a:pt x="1900682" y="535305"/>
                  </a:lnTo>
                  <a:lnTo>
                    <a:pt x="1864080" y="512943"/>
                  </a:lnTo>
                  <a:lnTo>
                    <a:pt x="1821322" y="485473"/>
                  </a:lnTo>
                  <a:lnTo>
                    <a:pt x="1772398" y="452883"/>
                  </a:lnTo>
                  <a:lnTo>
                    <a:pt x="1717294" y="415163"/>
                  </a:lnTo>
                  <a:lnTo>
                    <a:pt x="1710944" y="387731"/>
                  </a:lnTo>
                  <a:lnTo>
                    <a:pt x="1710944" y="382777"/>
                  </a:lnTo>
                  <a:lnTo>
                    <a:pt x="1710944" y="373888"/>
                  </a:lnTo>
                  <a:lnTo>
                    <a:pt x="1714246" y="368553"/>
                  </a:lnTo>
                  <a:lnTo>
                    <a:pt x="1720850" y="366775"/>
                  </a:lnTo>
                  <a:lnTo>
                    <a:pt x="1727453" y="364871"/>
                  </a:lnTo>
                  <a:lnTo>
                    <a:pt x="1780149" y="346055"/>
                  </a:lnTo>
                  <a:lnTo>
                    <a:pt x="1838199" y="314900"/>
                  </a:lnTo>
                  <a:lnTo>
                    <a:pt x="1871009" y="278987"/>
                  </a:lnTo>
                  <a:lnTo>
                    <a:pt x="1886769" y="231933"/>
                  </a:lnTo>
                  <a:lnTo>
                    <a:pt x="1888744" y="203835"/>
                  </a:lnTo>
                  <a:lnTo>
                    <a:pt x="1886196" y="171283"/>
                  </a:lnTo>
                  <a:lnTo>
                    <a:pt x="1865812" y="121181"/>
                  </a:lnTo>
                  <a:lnTo>
                    <a:pt x="1826783" y="90537"/>
                  </a:lnTo>
                  <a:lnTo>
                    <a:pt x="1779539" y="75539"/>
                  </a:lnTo>
                  <a:lnTo>
                    <a:pt x="1753489" y="73660"/>
                  </a:lnTo>
                  <a:lnTo>
                    <a:pt x="1734565" y="73660"/>
                  </a:lnTo>
                  <a:lnTo>
                    <a:pt x="1727581" y="73660"/>
                  </a:lnTo>
                  <a:lnTo>
                    <a:pt x="1707896" y="112522"/>
                  </a:lnTo>
                  <a:lnTo>
                    <a:pt x="1707967" y="119973"/>
                  </a:lnTo>
                  <a:lnTo>
                    <a:pt x="1708181" y="126698"/>
                  </a:lnTo>
                  <a:lnTo>
                    <a:pt x="1708538" y="132685"/>
                  </a:lnTo>
                  <a:lnTo>
                    <a:pt x="1709039" y="137922"/>
                  </a:lnTo>
                  <a:lnTo>
                    <a:pt x="1709801" y="144525"/>
                  </a:lnTo>
                  <a:lnTo>
                    <a:pt x="1710055" y="152653"/>
                  </a:lnTo>
                  <a:lnTo>
                    <a:pt x="1710055" y="162306"/>
                  </a:lnTo>
                  <a:lnTo>
                    <a:pt x="1705483" y="271399"/>
                  </a:lnTo>
                  <a:lnTo>
                    <a:pt x="1705504" y="286783"/>
                  </a:lnTo>
                  <a:lnTo>
                    <a:pt x="1705562" y="299037"/>
                  </a:lnTo>
                  <a:lnTo>
                    <a:pt x="1705643" y="308171"/>
                  </a:lnTo>
                  <a:lnTo>
                    <a:pt x="1705737" y="314198"/>
                  </a:lnTo>
                  <a:lnTo>
                    <a:pt x="1707134" y="347472"/>
                  </a:lnTo>
                  <a:lnTo>
                    <a:pt x="1705356" y="368426"/>
                  </a:lnTo>
                  <a:lnTo>
                    <a:pt x="1704689" y="378977"/>
                  </a:lnTo>
                  <a:lnTo>
                    <a:pt x="1704213" y="390445"/>
                  </a:lnTo>
                  <a:lnTo>
                    <a:pt x="1703927" y="402842"/>
                  </a:lnTo>
                  <a:lnTo>
                    <a:pt x="1703832" y="416178"/>
                  </a:lnTo>
                  <a:lnTo>
                    <a:pt x="1704282" y="440469"/>
                  </a:lnTo>
                  <a:lnTo>
                    <a:pt x="1705625" y="485536"/>
                  </a:lnTo>
                  <a:lnTo>
                    <a:pt x="1707850" y="551392"/>
                  </a:lnTo>
                  <a:lnTo>
                    <a:pt x="1710944" y="638048"/>
                  </a:lnTo>
                  <a:lnTo>
                    <a:pt x="1708403" y="641096"/>
                  </a:lnTo>
                  <a:lnTo>
                    <a:pt x="1705228" y="645540"/>
                  </a:lnTo>
                  <a:lnTo>
                    <a:pt x="1701546" y="651383"/>
                  </a:lnTo>
                  <a:lnTo>
                    <a:pt x="1697989" y="657098"/>
                  </a:lnTo>
                  <a:lnTo>
                    <a:pt x="1693418" y="660019"/>
                  </a:lnTo>
                  <a:lnTo>
                    <a:pt x="1688084" y="660019"/>
                  </a:lnTo>
                  <a:lnTo>
                    <a:pt x="1684527" y="660019"/>
                  </a:lnTo>
                  <a:lnTo>
                    <a:pt x="1681861" y="659002"/>
                  </a:lnTo>
                  <a:lnTo>
                    <a:pt x="1680210" y="656971"/>
                  </a:lnTo>
                  <a:lnTo>
                    <a:pt x="1669327" y="660638"/>
                  </a:lnTo>
                  <a:lnTo>
                    <a:pt x="1661064" y="663257"/>
                  </a:lnTo>
                  <a:lnTo>
                    <a:pt x="1655421" y="664829"/>
                  </a:lnTo>
                  <a:lnTo>
                    <a:pt x="1652397" y="665352"/>
                  </a:lnTo>
                  <a:lnTo>
                    <a:pt x="1644777" y="665352"/>
                  </a:lnTo>
                  <a:lnTo>
                    <a:pt x="1623609" y="629729"/>
                  </a:lnTo>
                  <a:lnTo>
                    <a:pt x="1623060" y="619633"/>
                  </a:lnTo>
                  <a:lnTo>
                    <a:pt x="1623060" y="612521"/>
                  </a:lnTo>
                  <a:lnTo>
                    <a:pt x="1632061" y="592427"/>
                  </a:lnTo>
                  <a:lnTo>
                    <a:pt x="1638490" y="564546"/>
                  </a:lnTo>
                  <a:lnTo>
                    <a:pt x="1642348" y="528903"/>
                  </a:lnTo>
                  <a:lnTo>
                    <a:pt x="1643634" y="485521"/>
                  </a:lnTo>
                  <a:lnTo>
                    <a:pt x="1640967" y="324612"/>
                  </a:lnTo>
                  <a:lnTo>
                    <a:pt x="1643634" y="209041"/>
                  </a:lnTo>
                  <a:lnTo>
                    <a:pt x="1642745" y="139953"/>
                  </a:lnTo>
                  <a:lnTo>
                    <a:pt x="1639062" y="100711"/>
                  </a:lnTo>
                  <a:lnTo>
                    <a:pt x="1637541" y="88971"/>
                  </a:lnTo>
                  <a:lnTo>
                    <a:pt x="1636426" y="78898"/>
                  </a:lnTo>
                  <a:lnTo>
                    <a:pt x="1635740" y="70492"/>
                  </a:lnTo>
                  <a:lnTo>
                    <a:pt x="1635506" y="63753"/>
                  </a:lnTo>
                  <a:lnTo>
                    <a:pt x="1635506" y="55499"/>
                  </a:lnTo>
                  <a:lnTo>
                    <a:pt x="1637284" y="48895"/>
                  </a:lnTo>
                  <a:lnTo>
                    <a:pt x="1640713" y="43941"/>
                  </a:lnTo>
                  <a:lnTo>
                    <a:pt x="1644142" y="38862"/>
                  </a:lnTo>
                  <a:lnTo>
                    <a:pt x="1686306" y="30734"/>
                  </a:lnTo>
                  <a:lnTo>
                    <a:pt x="1720435" y="28340"/>
                  </a:lnTo>
                  <a:lnTo>
                    <a:pt x="1732152" y="28194"/>
                  </a:lnTo>
                  <a:close/>
                </a:path>
                <a:path w="3746500" h="687070">
                  <a:moveTo>
                    <a:pt x="3639693" y="22478"/>
                  </a:moveTo>
                  <a:lnTo>
                    <a:pt x="3647186" y="26415"/>
                  </a:lnTo>
                  <a:lnTo>
                    <a:pt x="3650869" y="28828"/>
                  </a:lnTo>
                  <a:lnTo>
                    <a:pt x="3650869" y="29845"/>
                  </a:lnTo>
                  <a:lnTo>
                    <a:pt x="3654552" y="28194"/>
                  </a:lnTo>
                  <a:lnTo>
                    <a:pt x="3660775" y="27305"/>
                  </a:lnTo>
                  <a:lnTo>
                    <a:pt x="3669792" y="27305"/>
                  </a:lnTo>
                  <a:lnTo>
                    <a:pt x="3678936" y="27305"/>
                  </a:lnTo>
                  <a:lnTo>
                    <a:pt x="3722066" y="38768"/>
                  </a:lnTo>
                  <a:lnTo>
                    <a:pt x="3730371" y="63753"/>
                  </a:lnTo>
                  <a:lnTo>
                    <a:pt x="3729872" y="71729"/>
                  </a:lnTo>
                  <a:lnTo>
                    <a:pt x="3712797" y="107315"/>
                  </a:lnTo>
                  <a:lnTo>
                    <a:pt x="3699382" y="112902"/>
                  </a:lnTo>
                  <a:lnTo>
                    <a:pt x="3694880" y="110041"/>
                  </a:lnTo>
                  <a:lnTo>
                    <a:pt x="3689937" y="106394"/>
                  </a:lnTo>
                  <a:lnTo>
                    <a:pt x="3684541" y="101937"/>
                  </a:lnTo>
                  <a:lnTo>
                    <a:pt x="3678681" y="96647"/>
                  </a:lnTo>
                  <a:lnTo>
                    <a:pt x="3672542" y="91719"/>
                  </a:lnTo>
                  <a:lnTo>
                    <a:pt x="3666140" y="88185"/>
                  </a:lnTo>
                  <a:lnTo>
                    <a:pt x="3659501" y="86056"/>
                  </a:lnTo>
                  <a:lnTo>
                    <a:pt x="3652647" y="85344"/>
                  </a:lnTo>
                  <a:lnTo>
                    <a:pt x="3621216" y="87155"/>
                  </a:lnTo>
                  <a:lnTo>
                    <a:pt x="3569261" y="101685"/>
                  </a:lnTo>
                  <a:lnTo>
                    <a:pt x="3532499" y="130143"/>
                  </a:lnTo>
                  <a:lnTo>
                    <a:pt x="3513881" y="168433"/>
                  </a:lnTo>
                  <a:lnTo>
                    <a:pt x="3511550" y="191008"/>
                  </a:lnTo>
                  <a:lnTo>
                    <a:pt x="3518552" y="216915"/>
                  </a:lnTo>
                  <a:lnTo>
                    <a:pt x="3539569" y="243776"/>
                  </a:lnTo>
                  <a:lnTo>
                    <a:pt x="3574611" y="271589"/>
                  </a:lnTo>
                  <a:lnTo>
                    <a:pt x="3623691" y="300355"/>
                  </a:lnTo>
                  <a:lnTo>
                    <a:pt x="3627881" y="300355"/>
                  </a:lnTo>
                  <a:lnTo>
                    <a:pt x="3634104" y="301116"/>
                  </a:lnTo>
                  <a:lnTo>
                    <a:pt x="3668129" y="318281"/>
                  </a:lnTo>
                  <a:lnTo>
                    <a:pt x="3702558" y="352520"/>
                  </a:lnTo>
                  <a:lnTo>
                    <a:pt x="3725225" y="383238"/>
                  </a:lnTo>
                  <a:lnTo>
                    <a:pt x="3742461" y="423552"/>
                  </a:lnTo>
                  <a:lnTo>
                    <a:pt x="3746373" y="453771"/>
                  </a:lnTo>
                  <a:lnTo>
                    <a:pt x="3743823" y="494440"/>
                  </a:lnTo>
                  <a:lnTo>
                    <a:pt x="3723387" y="561445"/>
                  </a:lnTo>
                  <a:lnTo>
                    <a:pt x="3681073" y="611020"/>
                  </a:lnTo>
                  <a:lnTo>
                    <a:pt x="3648630" y="632999"/>
                  </a:lnTo>
                  <a:lnTo>
                    <a:pt x="3608163" y="653692"/>
                  </a:lnTo>
                  <a:lnTo>
                    <a:pt x="3559682" y="673100"/>
                  </a:lnTo>
                  <a:lnTo>
                    <a:pt x="3554856" y="671957"/>
                  </a:lnTo>
                  <a:lnTo>
                    <a:pt x="3551554" y="671449"/>
                  </a:lnTo>
                  <a:lnTo>
                    <a:pt x="3549777" y="671449"/>
                  </a:lnTo>
                  <a:lnTo>
                    <a:pt x="3546729" y="671449"/>
                  </a:lnTo>
                  <a:lnTo>
                    <a:pt x="3540252" y="673988"/>
                  </a:lnTo>
                  <a:lnTo>
                    <a:pt x="3488553" y="686212"/>
                  </a:lnTo>
                  <a:lnTo>
                    <a:pt x="3466211" y="686688"/>
                  </a:lnTo>
                  <a:lnTo>
                    <a:pt x="3455945" y="685619"/>
                  </a:lnTo>
                  <a:lnTo>
                    <a:pt x="3429206" y="649462"/>
                  </a:lnTo>
                  <a:lnTo>
                    <a:pt x="3427095" y="623062"/>
                  </a:lnTo>
                  <a:lnTo>
                    <a:pt x="3427761" y="617557"/>
                  </a:lnTo>
                  <a:lnTo>
                    <a:pt x="3429762" y="611695"/>
                  </a:lnTo>
                  <a:lnTo>
                    <a:pt x="3433095" y="605452"/>
                  </a:lnTo>
                  <a:lnTo>
                    <a:pt x="3437763" y="598805"/>
                  </a:lnTo>
                  <a:lnTo>
                    <a:pt x="3445637" y="598805"/>
                  </a:lnTo>
                  <a:lnTo>
                    <a:pt x="3453280" y="599709"/>
                  </a:lnTo>
                  <a:lnTo>
                    <a:pt x="3460591" y="602424"/>
                  </a:lnTo>
                  <a:lnTo>
                    <a:pt x="3467568" y="606948"/>
                  </a:lnTo>
                  <a:lnTo>
                    <a:pt x="3474212" y="613283"/>
                  </a:lnTo>
                  <a:lnTo>
                    <a:pt x="3484453" y="615523"/>
                  </a:lnTo>
                  <a:lnTo>
                    <a:pt x="3492515" y="617108"/>
                  </a:lnTo>
                  <a:lnTo>
                    <a:pt x="3498411" y="618051"/>
                  </a:lnTo>
                  <a:lnTo>
                    <a:pt x="3502152" y="618363"/>
                  </a:lnTo>
                  <a:lnTo>
                    <a:pt x="3506436" y="618099"/>
                  </a:lnTo>
                  <a:lnTo>
                    <a:pt x="3559315" y="611163"/>
                  </a:lnTo>
                  <a:lnTo>
                    <a:pt x="3608197" y="594233"/>
                  </a:lnTo>
                  <a:lnTo>
                    <a:pt x="3643522" y="571998"/>
                  </a:lnTo>
                  <a:lnTo>
                    <a:pt x="3666468" y="541180"/>
                  </a:lnTo>
                  <a:lnTo>
                    <a:pt x="3681825" y="499870"/>
                  </a:lnTo>
                  <a:lnTo>
                    <a:pt x="3682492" y="488061"/>
                  </a:lnTo>
                  <a:lnTo>
                    <a:pt x="3681085" y="469846"/>
                  </a:lnTo>
                  <a:lnTo>
                    <a:pt x="3659886" y="417322"/>
                  </a:lnTo>
                  <a:lnTo>
                    <a:pt x="3620488" y="382264"/>
                  </a:lnTo>
                  <a:lnTo>
                    <a:pt x="3604895" y="377571"/>
                  </a:lnTo>
                  <a:lnTo>
                    <a:pt x="3604895" y="368808"/>
                  </a:lnTo>
                  <a:lnTo>
                    <a:pt x="3604895" y="367411"/>
                  </a:lnTo>
                  <a:lnTo>
                    <a:pt x="3600069" y="363855"/>
                  </a:lnTo>
                  <a:lnTo>
                    <a:pt x="3590544" y="358394"/>
                  </a:lnTo>
                  <a:lnTo>
                    <a:pt x="3554160" y="340203"/>
                  </a:lnTo>
                  <a:lnTo>
                    <a:pt x="3523503" y="322024"/>
                  </a:lnTo>
                  <a:lnTo>
                    <a:pt x="3479419" y="285750"/>
                  </a:lnTo>
                  <a:lnTo>
                    <a:pt x="3454955" y="245856"/>
                  </a:lnTo>
                  <a:lnTo>
                    <a:pt x="3446779" y="199009"/>
                  </a:lnTo>
                  <a:lnTo>
                    <a:pt x="3447113" y="188983"/>
                  </a:lnTo>
                  <a:lnTo>
                    <a:pt x="3455088" y="150340"/>
                  </a:lnTo>
                  <a:lnTo>
                    <a:pt x="3472987" y="115014"/>
                  </a:lnTo>
                  <a:lnTo>
                    <a:pt x="3501270" y="84010"/>
                  </a:lnTo>
                  <a:lnTo>
                    <a:pt x="3533775" y="61722"/>
                  </a:lnTo>
                  <a:lnTo>
                    <a:pt x="3571240" y="46989"/>
                  </a:lnTo>
                  <a:lnTo>
                    <a:pt x="3581907" y="46989"/>
                  </a:lnTo>
                  <a:lnTo>
                    <a:pt x="3581907" y="46736"/>
                  </a:lnTo>
                  <a:lnTo>
                    <a:pt x="3582543" y="45847"/>
                  </a:lnTo>
                  <a:lnTo>
                    <a:pt x="3585337" y="42672"/>
                  </a:lnTo>
                  <a:lnTo>
                    <a:pt x="3590163" y="37337"/>
                  </a:lnTo>
                  <a:lnTo>
                    <a:pt x="3596973" y="36476"/>
                  </a:lnTo>
                  <a:lnTo>
                    <a:pt x="3603879" y="35020"/>
                  </a:lnTo>
                  <a:lnTo>
                    <a:pt x="3610879" y="32944"/>
                  </a:lnTo>
                  <a:lnTo>
                    <a:pt x="3617976" y="30225"/>
                  </a:lnTo>
                  <a:lnTo>
                    <a:pt x="3627501" y="26162"/>
                  </a:lnTo>
                  <a:lnTo>
                    <a:pt x="3634740" y="23622"/>
                  </a:lnTo>
                  <a:lnTo>
                    <a:pt x="3639693" y="22478"/>
                  </a:lnTo>
                  <a:close/>
                </a:path>
                <a:path w="3746500" h="687070">
                  <a:moveTo>
                    <a:pt x="2274189" y="22351"/>
                  </a:moveTo>
                  <a:lnTo>
                    <a:pt x="2288159" y="26288"/>
                  </a:lnTo>
                  <a:lnTo>
                    <a:pt x="2292223" y="24637"/>
                  </a:lnTo>
                  <a:lnTo>
                    <a:pt x="2299821" y="25138"/>
                  </a:lnTo>
                  <a:lnTo>
                    <a:pt x="2307193" y="26638"/>
                  </a:lnTo>
                  <a:lnTo>
                    <a:pt x="2314350" y="29138"/>
                  </a:lnTo>
                  <a:lnTo>
                    <a:pt x="2321306" y="32638"/>
                  </a:lnTo>
                  <a:lnTo>
                    <a:pt x="2322322" y="32638"/>
                  </a:lnTo>
                  <a:lnTo>
                    <a:pt x="2363698" y="36077"/>
                  </a:lnTo>
                  <a:lnTo>
                    <a:pt x="2373630" y="36195"/>
                  </a:lnTo>
                  <a:lnTo>
                    <a:pt x="2466594" y="34544"/>
                  </a:lnTo>
                  <a:lnTo>
                    <a:pt x="2502662" y="36195"/>
                  </a:lnTo>
                  <a:lnTo>
                    <a:pt x="2509305" y="36002"/>
                  </a:lnTo>
                  <a:lnTo>
                    <a:pt x="2517425" y="35417"/>
                  </a:lnTo>
                  <a:lnTo>
                    <a:pt x="2527022" y="34426"/>
                  </a:lnTo>
                  <a:lnTo>
                    <a:pt x="2538095" y="33020"/>
                  </a:lnTo>
                  <a:lnTo>
                    <a:pt x="2549435" y="31686"/>
                  </a:lnTo>
                  <a:lnTo>
                    <a:pt x="2559669" y="30734"/>
                  </a:lnTo>
                  <a:lnTo>
                    <a:pt x="2568830" y="30162"/>
                  </a:lnTo>
                  <a:lnTo>
                    <a:pt x="2576956" y="29972"/>
                  </a:lnTo>
                  <a:lnTo>
                    <a:pt x="2591385" y="31303"/>
                  </a:lnTo>
                  <a:lnTo>
                    <a:pt x="2601706" y="35290"/>
                  </a:lnTo>
                  <a:lnTo>
                    <a:pt x="2607907" y="41919"/>
                  </a:lnTo>
                  <a:lnTo>
                    <a:pt x="2609977" y="51181"/>
                  </a:lnTo>
                  <a:lnTo>
                    <a:pt x="2609977" y="51943"/>
                  </a:lnTo>
                  <a:lnTo>
                    <a:pt x="2597237" y="93906"/>
                  </a:lnTo>
                  <a:lnTo>
                    <a:pt x="2567304" y="103632"/>
                  </a:lnTo>
                  <a:lnTo>
                    <a:pt x="2563923" y="103512"/>
                  </a:lnTo>
                  <a:lnTo>
                    <a:pt x="2557970" y="103155"/>
                  </a:lnTo>
                  <a:lnTo>
                    <a:pt x="2549445" y="102560"/>
                  </a:lnTo>
                  <a:lnTo>
                    <a:pt x="2538349" y="101726"/>
                  </a:lnTo>
                  <a:lnTo>
                    <a:pt x="2517348" y="93152"/>
                  </a:lnTo>
                  <a:lnTo>
                    <a:pt x="2486929" y="87042"/>
                  </a:lnTo>
                  <a:lnTo>
                    <a:pt x="2447105" y="83385"/>
                  </a:lnTo>
                  <a:lnTo>
                    <a:pt x="2397887" y="82169"/>
                  </a:lnTo>
                  <a:lnTo>
                    <a:pt x="2387961" y="82238"/>
                  </a:lnTo>
                  <a:lnTo>
                    <a:pt x="2340631" y="83780"/>
                  </a:lnTo>
                  <a:lnTo>
                    <a:pt x="2313511" y="114442"/>
                  </a:lnTo>
                  <a:lnTo>
                    <a:pt x="2308098" y="158496"/>
                  </a:lnTo>
                  <a:lnTo>
                    <a:pt x="2303811" y="200088"/>
                  </a:lnTo>
                  <a:lnTo>
                    <a:pt x="2302383" y="218821"/>
                  </a:lnTo>
                  <a:lnTo>
                    <a:pt x="2302744" y="228131"/>
                  </a:lnTo>
                  <a:lnTo>
                    <a:pt x="2303843" y="237204"/>
                  </a:lnTo>
                  <a:lnTo>
                    <a:pt x="2305704" y="246038"/>
                  </a:lnTo>
                  <a:lnTo>
                    <a:pt x="2308352" y="254635"/>
                  </a:lnTo>
                  <a:lnTo>
                    <a:pt x="2310993" y="262493"/>
                  </a:lnTo>
                  <a:lnTo>
                    <a:pt x="2313003" y="269303"/>
                  </a:lnTo>
                  <a:lnTo>
                    <a:pt x="2314370" y="275066"/>
                  </a:lnTo>
                  <a:lnTo>
                    <a:pt x="2315083" y="279781"/>
                  </a:lnTo>
                  <a:lnTo>
                    <a:pt x="2315591" y="285369"/>
                  </a:lnTo>
                  <a:lnTo>
                    <a:pt x="2319655" y="288163"/>
                  </a:lnTo>
                  <a:lnTo>
                    <a:pt x="2327148" y="288163"/>
                  </a:lnTo>
                  <a:lnTo>
                    <a:pt x="2334133" y="288163"/>
                  </a:lnTo>
                  <a:lnTo>
                    <a:pt x="2339975" y="288163"/>
                  </a:lnTo>
                  <a:lnTo>
                    <a:pt x="2345055" y="290322"/>
                  </a:lnTo>
                  <a:lnTo>
                    <a:pt x="2349246" y="294513"/>
                  </a:lnTo>
                  <a:lnTo>
                    <a:pt x="2349246" y="294005"/>
                  </a:lnTo>
                  <a:lnTo>
                    <a:pt x="2350135" y="294259"/>
                  </a:lnTo>
                  <a:lnTo>
                    <a:pt x="2351913" y="295275"/>
                  </a:lnTo>
                  <a:lnTo>
                    <a:pt x="2353691" y="296418"/>
                  </a:lnTo>
                  <a:lnTo>
                    <a:pt x="2356612" y="296925"/>
                  </a:lnTo>
                  <a:lnTo>
                    <a:pt x="2360422" y="296925"/>
                  </a:lnTo>
                  <a:lnTo>
                    <a:pt x="2365351" y="296828"/>
                  </a:lnTo>
                  <a:lnTo>
                    <a:pt x="2371375" y="296529"/>
                  </a:lnTo>
                  <a:lnTo>
                    <a:pt x="2378495" y="296015"/>
                  </a:lnTo>
                  <a:lnTo>
                    <a:pt x="2386711" y="295275"/>
                  </a:lnTo>
                  <a:lnTo>
                    <a:pt x="2394900" y="294514"/>
                  </a:lnTo>
                  <a:lnTo>
                    <a:pt x="2401935" y="293957"/>
                  </a:lnTo>
                  <a:lnTo>
                    <a:pt x="2407802" y="293614"/>
                  </a:lnTo>
                  <a:lnTo>
                    <a:pt x="2412492" y="293497"/>
                  </a:lnTo>
                  <a:lnTo>
                    <a:pt x="2414270" y="293497"/>
                  </a:lnTo>
                  <a:lnTo>
                    <a:pt x="2417064" y="293750"/>
                  </a:lnTo>
                  <a:lnTo>
                    <a:pt x="2420874" y="294386"/>
                  </a:lnTo>
                  <a:lnTo>
                    <a:pt x="2424557" y="294894"/>
                  </a:lnTo>
                  <a:lnTo>
                    <a:pt x="2427351" y="295275"/>
                  </a:lnTo>
                  <a:lnTo>
                    <a:pt x="2429129" y="295275"/>
                  </a:lnTo>
                  <a:lnTo>
                    <a:pt x="2435479" y="295275"/>
                  </a:lnTo>
                  <a:lnTo>
                    <a:pt x="2441321" y="293243"/>
                  </a:lnTo>
                  <a:lnTo>
                    <a:pt x="2446401" y="289178"/>
                  </a:lnTo>
                  <a:lnTo>
                    <a:pt x="2471039" y="291338"/>
                  </a:lnTo>
                  <a:lnTo>
                    <a:pt x="2477232" y="289552"/>
                  </a:lnTo>
                  <a:lnTo>
                    <a:pt x="2488961" y="287813"/>
                  </a:lnTo>
                  <a:lnTo>
                    <a:pt x="2506239" y="286123"/>
                  </a:lnTo>
                  <a:lnTo>
                    <a:pt x="2529078" y="284480"/>
                  </a:lnTo>
                  <a:lnTo>
                    <a:pt x="2531491" y="291464"/>
                  </a:lnTo>
                  <a:lnTo>
                    <a:pt x="2532761" y="297180"/>
                  </a:lnTo>
                  <a:lnTo>
                    <a:pt x="2532761" y="301625"/>
                  </a:lnTo>
                  <a:lnTo>
                    <a:pt x="2532761" y="304164"/>
                  </a:lnTo>
                  <a:lnTo>
                    <a:pt x="2532379" y="307975"/>
                  </a:lnTo>
                  <a:lnTo>
                    <a:pt x="2531872" y="313055"/>
                  </a:lnTo>
                  <a:lnTo>
                    <a:pt x="2531237" y="318135"/>
                  </a:lnTo>
                  <a:lnTo>
                    <a:pt x="2530982" y="322072"/>
                  </a:lnTo>
                  <a:lnTo>
                    <a:pt x="2530982" y="324865"/>
                  </a:lnTo>
                  <a:lnTo>
                    <a:pt x="2530982" y="328549"/>
                  </a:lnTo>
                  <a:lnTo>
                    <a:pt x="2531237" y="331597"/>
                  </a:lnTo>
                  <a:lnTo>
                    <a:pt x="2531872" y="334137"/>
                  </a:lnTo>
                  <a:lnTo>
                    <a:pt x="2525964" y="346565"/>
                  </a:lnTo>
                  <a:lnTo>
                    <a:pt x="2516806" y="355457"/>
                  </a:lnTo>
                  <a:lnTo>
                    <a:pt x="2504386" y="360801"/>
                  </a:lnTo>
                  <a:lnTo>
                    <a:pt x="2488692" y="362585"/>
                  </a:lnTo>
                  <a:lnTo>
                    <a:pt x="2483502" y="362182"/>
                  </a:lnTo>
                  <a:lnTo>
                    <a:pt x="2477277" y="360981"/>
                  </a:lnTo>
                  <a:lnTo>
                    <a:pt x="2470028" y="358995"/>
                  </a:lnTo>
                  <a:lnTo>
                    <a:pt x="2461768" y="356235"/>
                  </a:lnTo>
                  <a:lnTo>
                    <a:pt x="2453072" y="353494"/>
                  </a:lnTo>
                  <a:lnTo>
                    <a:pt x="2444496" y="351551"/>
                  </a:lnTo>
                  <a:lnTo>
                    <a:pt x="2436014" y="350394"/>
                  </a:lnTo>
                  <a:lnTo>
                    <a:pt x="2427605" y="350012"/>
                  </a:lnTo>
                  <a:lnTo>
                    <a:pt x="2401697" y="350900"/>
                  </a:lnTo>
                  <a:lnTo>
                    <a:pt x="2395527" y="350760"/>
                  </a:lnTo>
                  <a:lnTo>
                    <a:pt x="2387679" y="350345"/>
                  </a:lnTo>
                  <a:lnTo>
                    <a:pt x="2378140" y="349668"/>
                  </a:lnTo>
                  <a:lnTo>
                    <a:pt x="2366899" y="348741"/>
                  </a:lnTo>
                  <a:lnTo>
                    <a:pt x="2355516" y="347741"/>
                  </a:lnTo>
                  <a:lnTo>
                    <a:pt x="2345372" y="347027"/>
                  </a:lnTo>
                  <a:lnTo>
                    <a:pt x="2336466" y="346598"/>
                  </a:lnTo>
                  <a:lnTo>
                    <a:pt x="2328799" y="346456"/>
                  </a:lnTo>
                  <a:lnTo>
                    <a:pt x="2319020" y="346456"/>
                  </a:lnTo>
                  <a:lnTo>
                    <a:pt x="2299843" y="385445"/>
                  </a:lnTo>
                  <a:lnTo>
                    <a:pt x="2295431" y="426557"/>
                  </a:lnTo>
                  <a:lnTo>
                    <a:pt x="2295144" y="441198"/>
                  </a:lnTo>
                  <a:lnTo>
                    <a:pt x="2295378" y="453987"/>
                  </a:lnTo>
                  <a:lnTo>
                    <a:pt x="2296064" y="469312"/>
                  </a:lnTo>
                  <a:lnTo>
                    <a:pt x="2297179" y="487185"/>
                  </a:lnTo>
                  <a:lnTo>
                    <a:pt x="2298700" y="507619"/>
                  </a:lnTo>
                  <a:lnTo>
                    <a:pt x="2300295" y="528004"/>
                  </a:lnTo>
                  <a:lnTo>
                    <a:pt x="2301652" y="545734"/>
                  </a:lnTo>
                  <a:lnTo>
                    <a:pt x="2302771" y="560822"/>
                  </a:lnTo>
                  <a:lnTo>
                    <a:pt x="2303653" y="573277"/>
                  </a:lnTo>
                  <a:lnTo>
                    <a:pt x="2304415" y="586359"/>
                  </a:lnTo>
                  <a:lnTo>
                    <a:pt x="2304796" y="593471"/>
                  </a:lnTo>
                  <a:lnTo>
                    <a:pt x="2304542" y="594868"/>
                  </a:lnTo>
                  <a:lnTo>
                    <a:pt x="2304415" y="594995"/>
                  </a:lnTo>
                  <a:lnTo>
                    <a:pt x="2305050" y="595122"/>
                  </a:lnTo>
                  <a:lnTo>
                    <a:pt x="2305812" y="595249"/>
                  </a:lnTo>
                  <a:lnTo>
                    <a:pt x="2306955" y="595757"/>
                  </a:lnTo>
                  <a:lnTo>
                    <a:pt x="2308606" y="596264"/>
                  </a:lnTo>
                  <a:lnTo>
                    <a:pt x="2311781" y="597535"/>
                  </a:lnTo>
                  <a:lnTo>
                    <a:pt x="2313686" y="598424"/>
                  </a:lnTo>
                  <a:lnTo>
                    <a:pt x="2314321" y="599059"/>
                  </a:lnTo>
                  <a:lnTo>
                    <a:pt x="2331974" y="599694"/>
                  </a:lnTo>
                  <a:lnTo>
                    <a:pt x="2377926" y="598033"/>
                  </a:lnTo>
                  <a:lnTo>
                    <a:pt x="2434844" y="593598"/>
                  </a:lnTo>
                  <a:lnTo>
                    <a:pt x="2448687" y="595122"/>
                  </a:lnTo>
                  <a:lnTo>
                    <a:pt x="2450465" y="595249"/>
                  </a:lnTo>
                  <a:lnTo>
                    <a:pt x="2455037" y="595249"/>
                  </a:lnTo>
                  <a:lnTo>
                    <a:pt x="2462276" y="595249"/>
                  </a:lnTo>
                  <a:lnTo>
                    <a:pt x="2507313" y="591550"/>
                  </a:lnTo>
                  <a:lnTo>
                    <a:pt x="2569209" y="580516"/>
                  </a:lnTo>
                  <a:lnTo>
                    <a:pt x="2578607" y="575437"/>
                  </a:lnTo>
                  <a:lnTo>
                    <a:pt x="2585720" y="572897"/>
                  </a:lnTo>
                  <a:lnTo>
                    <a:pt x="2590419" y="572897"/>
                  </a:lnTo>
                  <a:lnTo>
                    <a:pt x="2600198" y="572897"/>
                  </a:lnTo>
                  <a:lnTo>
                    <a:pt x="2605024" y="578993"/>
                  </a:lnTo>
                  <a:lnTo>
                    <a:pt x="2605024" y="591312"/>
                  </a:lnTo>
                  <a:lnTo>
                    <a:pt x="2600579" y="608711"/>
                  </a:lnTo>
                  <a:lnTo>
                    <a:pt x="2601468" y="625475"/>
                  </a:lnTo>
                  <a:lnTo>
                    <a:pt x="2576083" y="654097"/>
                  </a:lnTo>
                  <a:lnTo>
                    <a:pt x="2554478" y="655447"/>
                  </a:lnTo>
                  <a:lnTo>
                    <a:pt x="2544595" y="655280"/>
                  </a:lnTo>
                  <a:lnTo>
                    <a:pt x="2532284" y="654780"/>
                  </a:lnTo>
                  <a:lnTo>
                    <a:pt x="2517544" y="653946"/>
                  </a:lnTo>
                  <a:lnTo>
                    <a:pt x="2500376" y="652780"/>
                  </a:lnTo>
                  <a:lnTo>
                    <a:pt x="2481327" y="649686"/>
                  </a:lnTo>
                  <a:lnTo>
                    <a:pt x="2462482" y="647461"/>
                  </a:lnTo>
                  <a:lnTo>
                    <a:pt x="2443851" y="646118"/>
                  </a:lnTo>
                  <a:lnTo>
                    <a:pt x="2425446" y="645668"/>
                  </a:lnTo>
                  <a:lnTo>
                    <a:pt x="2315845" y="647446"/>
                  </a:lnTo>
                  <a:lnTo>
                    <a:pt x="2298192" y="647446"/>
                  </a:lnTo>
                  <a:lnTo>
                    <a:pt x="2295779" y="645922"/>
                  </a:lnTo>
                  <a:lnTo>
                    <a:pt x="2294001" y="644906"/>
                  </a:lnTo>
                  <a:lnTo>
                    <a:pt x="2292858" y="644144"/>
                  </a:lnTo>
                  <a:lnTo>
                    <a:pt x="2292350" y="643763"/>
                  </a:lnTo>
                  <a:lnTo>
                    <a:pt x="2291969" y="644525"/>
                  </a:lnTo>
                  <a:lnTo>
                    <a:pt x="2291715" y="644906"/>
                  </a:lnTo>
                  <a:lnTo>
                    <a:pt x="2291334" y="645287"/>
                  </a:lnTo>
                  <a:lnTo>
                    <a:pt x="2290953" y="645668"/>
                  </a:lnTo>
                  <a:lnTo>
                    <a:pt x="2289175" y="647446"/>
                  </a:lnTo>
                  <a:lnTo>
                    <a:pt x="2286127" y="647826"/>
                  </a:lnTo>
                  <a:lnTo>
                    <a:pt x="2281682" y="646938"/>
                  </a:lnTo>
                  <a:lnTo>
                    <a:pt x="2277364" y="646049"/>
                  </a:lnTo>
                  <a:lnTo>
                    <a:pt x="2274951" y="645668"/>
                  </a:lnTo>
                  <a:lnTo>
                    <a:pt x="2274697" y="645668"/>
                  </a:lnTo>
                  <a:lnTo>
                    <a:pt x="2273300" y="645668"/>
                  </a:lnTo>
                  <a:lnTo>
                    <a:pt x="2270887" y="647319"/>
                  </a:lnTo>
                  <a:lnTo>
                    <a:pt x="2267712" y="650621"/>
                  </a:lnTo>
                  <a:lnTo>
                    <a:pt x="2260346" y="651510"/>
                  </a:lnTo>
                  <a:lnTo>
                    <a:pt x="2254250" y="654431"/>
                  </a:lnTo>
                  <a:lnTo>
                    <a:pt x="2249678" y="659511"/>
                  </a:lnTo>
                  <a:lnTo>
                    <a:pt x="2242312" y="659511"/>
                  </a:lnTo>
                  <a:lnTo>
                    <a:pt x="2236479" y="658536"/>
                  </a:lnTo>
                  <a:lnTo>
                    <a:pt x="2230993" y="655621"/>
                  </a:lnTo>
                  <a:lnTo>
                    <a:pt x="2225863" y="650777"/>
                  </a:lnTo>
                  <a:lnTo>
                    <a:pt x="2221103" y="644016"/>
                  </a:lnTo>
                  <a:lnTo>
                    <a:pt x="2224024" y="638301"/>
                  </a:lnTo>
                  <a:lnTo>
                    <a:pt x="2225421" y="635126"/>
                  </a:lnTo>
                  <a:lnTo>
                    <a:pt x="2225421" y="634619"/>
                  </a:lnTo>
                  <a:lnTo>
                    <a:pt x="2224532" y="627126"/>
                  </a:lnTo>
                  <a:lnTo>
                    <a:pt x="2224532" y="622426"/>
                  </a:lnTo>
                  <a:lnTo>
                    <a:pt x="2225040" y="619760"/>
                  </a:lnTo>
                  <a:lnTo>
                    <a:pt x="2226056" y="619506"/>
                  </a:lnTo>
                  <a:lnTo>
                    <a:pt x="2225802" y="618744"/>
                  </a:lnTo>
                  <a:lnTo>
                    <a:pt x="2225548" y="617601"/>
                  </a:lnTo>
                  <a:lnTo>
                    <a:pt x="2225421" y="615696"/>
                  </a:lnTo>
                  <a:lnTo>
                    <a:pt x="2225421" y="612901"/>
                  </a:lnTo>
                  <a:lnTo>
                    <a:pt x="2225421" y="610743"/>
                  </a:lnTo>
                  <a:lnTo>
                    <a:pt x="2225802" y="606171"/>
                  </a:lnTo>
                  <a:lnTo>
                    <a:pt x="2226691" y="599186"/>
                  </a:lnTo>
                  <a:lnTo>
                    <a:pt x="2230524" y="562207"/>
                  </a:lnTo>
                  <a:lnTo>
                    <a:pt x="2233263" y="524811"/>
                  </a:lnTo>
                  <a:lnTo>
                    <a:pt x="2234906" y="487011"/>
                  </a:lnTo>
                  <a:lnTo>
                    <a:pt x="2235454" y="448818"/>
                  </a:lnTo>
                  <a:lnTo>
                    <a:pt x="2234565" y="360552"/>
                  </a:lnTo>
                  <a:lnTo>
                    <a:pt x="2236216" y="298703"/>
                  </a:lnTo>
                  <a:lnTo>
                    <a:pt x="2236216" y="277495"/>
                  </a:lnTo>
                  <a:lnTo>
                    <a:pt x="2237105" y="161416"/>
                  </a:lnTo>
                  <a:lnTo>
                    <a:pt x="2236958" y="141315"/>
                  </a:lnTo>
                  <a:lnTo>
                    <a:pt x="2236501" y="122713"/>
                  </a:lnTo>
                  <a:lnTo>
                    <a:pt x="2235711" y="105588"/>
                  </a:lnTo>
                  <a:lnTo>
                    <a:pt x="2234565" y="89915"/>
                  </a:lnTo>
                  <a:lnTo>
                    <a:pt x="2231231" y="77936"/>
                  </a:lnTo>
                  <a:lnTo>
                    <a:pt x="2228850" y="68278"/>
                  </a:lnTo>
                  <a:lnTo>
                    <a:pt x="2227421" y="60930"/>
                  </a:lnTo>
                  <a:lnTo>
                    <a:pt x="2226945" y="55880"/>
                  </a:lnTo>
                  <a:lnTo>
                    <a:pt x="2226945" y="49784"/>
                  </a:lnTo>
                  <a:lnTo>
                    <a:pt x="2270760" y="29845"/>
                  </a:lnTo>
                  <a:lnTo>
                    <a:pt x="2274189" y="22351"/>
                  </a:lnTo>
                  <a:close/>
                </a:path>
                <a:path w="3746500" h="687070">
                  <a:moveTo>
                    <a:pt x="605282" y="888"/>
                  </a:moveTo>
                  <a:lnTo>
                    <a:pt x="607695" y="888"/>
                  </a:lnTo>
                  <a:lnTo>
                    <a:pt x="612775" y="1905"/>
                  </a:lnTo>
                  <a:lnTo>
                    <a:pt x="620268" y="3810"/>
                  </a:lnTo>
                  <a:lnTo>
                    <a:pt x="627888" y="13588"/>
                  </a:lnTo>
                  <a:lnTo>
                    <a:pt x="631698" y="18414"/>
                  </a:lnTo>
                  <a:lnTo>
                    <a:pt x="631444" y="35687"/>
                  </a:lnTo>
                  <a:lnTo>
                    <a:pt x="631944" y="63853"/>
                  </a:lnTo>
                  <a:lnTo>
                    <a:pt x="635944" y="132520"/>
                  </a:lnTo>
                  <a:lnTo>
                    <a:pt x="639445" y="172974"/>
                  </a:lnTo>
                  <a:lnTo>
                    <a:pt x="643707" y="215550"/>
                  </a:lnTo>
                  <a:lnTo>
                    <a:pt x="648493" y="258317"/>
                  </a:lnTo>
                  <a:lnTo>
                    <a:pt x="653803" y="301275"/>
                  </a:lnTo>
                  <a:lnTo>
                    <a:pt x="659638" y="344424"/>
                  </a:lnTo>
                  <a:lnTo>
                    <a:pt x="665734" y="386784"/>
                  </a:lnTo>
                  <a:lnTo>
                    <a:pt x="671830" y="427370"/>
                  </a:lnTo>
                  <a:lnTo>
                    <a:pt x="677926" y="466171"/>
                  </a:lnTo>
                  <a:lnTo>
                    <a:pt x="689375" y="535537"/>
                  </a:lnTo>
                  <a:lnTo>
                    <a:pt x="693420" y="560244"/>
                  </a:lnTo>
                  <a:lnTo>
                    <a:pt x="696130" y="577308"/>
                  </a:lnTo>
                  <a:lnTo>
                    <a:pt x="697484" y="586739"/>
                  </a:lnTo>
                  <a:lnTo>
                    <a:pt x="698500" y="594233"/>
                  </a:lnTo>
                  <a:lnTo>
                    <a:pt x="700786" y="600456"/>
                  </a:lnTo>
                  <a:lnTo>
                    <a:pt x="704469" y="605536"/>
                  </a:lnTo>
                  <a:lnTo>
                    <a:pt x="710184" y="617347"/>
                  </a:lnTo>
                  <a:lnTo>
                    <a:pt x="712977" y="625221"/>
                  </a:lnTo>
                  <a:lnTo>
                    <a:pt x="712977" y="629285"/>
                  </a:lnTo>
                  <a:lnTo>
                    <a:pt x="711430" y="636805"/>
                  </a:lnTo>
                  <a:lnTo>
                    <a:pt x="706786" y="642207"/>
                  </a:lnTo>
                  <a:lnTo>
                    <a:pt x="699047" y="645465"/>
                  </a:lnTo>
                  <a:lnTo>
                    <a:pt x="688213" y="646557"/>
                  </a:lnTo>
                  <a:lnTo>
                    <a:pt x="689483" y="646557"/>
                  </a:lnTo>
                  <a:lnTo>
                    <a:pt x="653669" y="663448"/>
                  </a:lnTo>
                  <a:lnTo>
                    <a:pt x="644906" y="664463"/>
                  </a:lnTo>
                  <a:lnTo>
                    <a:pt x="639318" y="665988"/>
                  </a:lnTo>
                  <a:lnTo>
                    <a:pt x="637032" y="668020"/>
                  </a:lnTo>
                  <a:lnTo>
                    <a:pt x="629412" y="668020"/>
                  </a:lnTo>
                  <a:lnTo>
                    <a:pt x="617616" y="628459"/>
                  </a:lnTo>
                  <a:lnTo>
                    <a:pt x="613283" y="531368"/>
                  </a:lnTo>
                  <a:lnTo>
                    <a:pt x="612810" y="509246"/>
                  </a:lnTo>
                  <a:lnTo>
                    <a:pt x="612171" y="491458"/>
                  </a:lnTo>
                  <a:lnTo>
                    <a:pt x="611389" y="478004"/>
                  </a:lnTo>
                  <a:lnTo>
                    <a:pt x="610488" y="468884"/>
                  </a:lnTo>
                  <a:lnTo>
                    <a:pt x="606633" y="443071"/>
                  </a:lnTo>
                  <a:lnTo>
                    <a:pt x="602884" y="416877"/>
                  </a:lnTo>
                  <a:lnTo>
                    <a:pt x="599255" y="390302"/>
                  </a:lnTo>
                  <a:lnTo>
                    <a:pt x="595757" y="363347"/>
                  </a:lnTo>
                  <a:lnTo>
                    <a:pt x="586105" y="276606"/>
                  </a:lnTo>
                  <a:lnTo>
                    <a:pt x="582035" y="241746"/>
                  </a:lnTo>
                  <a:lnTo>
                    <a:pt x="578405" y="212994"/>
                  </a:lnTo>
                  <a:lnTo>
                    <a:pt x="575228" y="190363"/>
                  </a:lnTo>
                  <a:lnTo>
                    <a:pt x="572515" y="173862"/>
                  </a:lnTo>
                  <a:lnTo>
                    <a:pt x="570370" y="161934"/>
                  </a:lnTo>
                  <a:lnTo>
                    <a:pt x="569071" y="153019"/>
                  </a:lnTo>
                  <a:lnTo>
                    <a:pt x="568604" y="147127"/>
                  </a:lnTo>
                  <a:lnTo>
                    <a:pt x="568960" y="144272"/>
                  </a:lnTo>
                  <a:lnTo>
                    <a:pt x="526357" y="228543"/>
                  </a:lnTo>
                  <a:lnTo>
                    <a:pt x="490315" y="300438"/>
                  </a:lnTo>
                  <a:lnTo>
                    <a:pt x="460831" y="359959"/>
                  </a:lnTo>
                  <a:lnTo>
                    <a:pt x="437903" y="407107"/>
                  </a:lnTo>
                  <a:lnTo>
                    <a:pt x="421528" y="441887"/>
                  </a:lnTo>
                  <a:lnTo>
                    <a:pt x="408432" y="474345"/>
                  </a:lnTo>
                  <a:lnTo>
                    <a:pt x="408432" y="475614"/>
                  </a:lnTo>
                  <a:lnTo>
                    <a:pt x="409067" y="479806"/>
                  </a:lnTo>
                  <a:lnTo>
                    <a:pt x="410210" y="487172"/>
                  </a:lnTo>
                  <a:lnTo>
                    <a:pt x="406653" y="492633"/>
                  </a:lnTo>
                  <a:lnTo>
                    <a:pt x="404240" y="495935"/>
                  </a:lnTo>
                  <a:lnTo>
                    <a:pt x="402717" y="497077"/>
                  </a:lnTo>
                  <a:lnTo>
                    <a:pt x="405384" y="499110"/>
                  </a:lnTo>
                  <a:lnTo>
                    <a:pt x="406653" y="504063"/>
                  </a:lnTo>
                  <a:lnTo>
                    <a:pt x="406653" y="511937"/>
                  </a:lnTo>
                  <a:lnTo>
                    <a:pt x="394485" y="524887"/>
                  </a:lnTo>
                  <a:lnTo>
                    <a:pt x="385032" y="537241"/>
                  </a:lnTo>
                  <a:lnTo>
                    <a:pt x="378293" y="548977"/>
                  </a:lnTo>
                  <a:lnTo>
                    <a:pt x="374269" y="560070"/>
                  </a:lnTo>
                  <a:lnTo>
                    <a:pt x="366902" y="567436"/>
                  </a:lnTo>
                  <a:lnTo>
                    <a:pt x="360172" y="571119"/>
                  </a:lnTo>
                  <a:lnTo>
                    <a:pt x="353949" y="571119"/>
                  </a:lnTo>
                  <a:lnTo>
                    <a:pt x="321468" y="547957"/>
                  </a:lnTo>
                  <a:lnTo>
                    <a:pt x="307467" y="518668"/>
                  </a:lnTo>
                  <a:lnTo>
                    <a:pt x="306832" y="518287"/>
                  </a:lnTo>
                  <a:lnTo>
                    <a:pt x="305308" y="516763"/>
                  </a:lnTo>
                  <a:lnTo>
                    <a:pt x="302768" y="513841"/>
                  </a:lnTo>
                  <a:lnTo>
                    <a:pt x="300609" y="511428"/>
                  </a:lnTo>
                  <a:lnTo>
                    <a:pt x="288163" y="471170"/>
                  </a:lnTo>
                  <a:lnTo>
                    <a:pt x="287655" y="466725"/>
                  </a:lnTo>
                  <a:lnTo>
                    <a:pt x="268097" y="424941"/>
                  </a:lnTo>
                  <a:lnTo>
                    <a:pt x="226060" y="328295"/>
                  </a:lnTo>
                  <a:lnTo>
                    <a:pt x="205033" y="278431"/>
                  </a:lnTo>
                  <a:lnTo>
                    <a:pt x="187102" y="236283"/>
                  </a:lnTo>
                  <a:lnTo>
                    <a:pt x="172267" y="201850"/>
                  </a:lnTo>
                  <a:lnTo>
                    <a:pt x="160527" y="175133"/>
                  </a:lnTo>
                  <a:lnTo>
                    <a:pt x="160274" y="174625"/>
                  </a:lnTo>
                  <a:lnTo>
                    <a:pt x="160020" y="175260"/>
                  </a:lnTo>
                  <a:lnTo>
                    <a:pt x="159003" y="177800"/>
                  </a:lnTo>
                  <a:lnTo>
                    <a:pt x="157987" y="181483"/>
                  </a:lnTo>
                  <a:lnTo>
                    <a:pt x="156718" y="186436"/>
                  </a:lnTo>
                  <a:lnTo>
                    <a:pt x="151028" y="219797"/>
                  </a:lnTo>
                  <a:lnTo>
                    <a:pt x="144637" y="254539"/>
                  </a:lnTo>
                  <a:lnTo>
                    <a:pt x="137554" y="290663"/>
                  </a:lnTo>
                  <a:lnTo>
                    <a:pt x="129794" y="328168"/>
                  </a:lnTo>
                  <a:lnTo>
                    <a:pt x="109093" y="429640"/>
                  </a:lnTo>
                  <a:lnTo>
                    <a:pt x="99726" y="485790"/>
                  </a:lnTo>
                  <a:lnTo>
                    <a:pt x="94361" y="539750"/>
                  </a:lnTo>
                  <a:lnTo>
                    <a:pt x="93980" y="544449"/>
                  </a:lnTo>
                  <a:lnTo>
                    <a:pt x="92583" y="550672"/>
                  </a:lnTo>
                  <a:lnTo>
                    <a:pt x="90170" y="558419"/>
                  </a:lnTo>
                  <a:lnTo>
                    <a:pt x="87757" y="566165"/>
                  </a:lnTo>
                  <a:lnTo>
                    <a:pt x="86613" y="572008"/>
                  </a:lnTo>
                  <a:lnTo>
                    <a:pt x="86613" y="575818"/>
                  </a:lnTo>
                  <a:lnTo>
                    <a:pt x="86613" y="576326"/>
                  </a:lnTo>
                  <a:lnTo>
                    <a:pt x="86995" y="579247"/>
                  </a:lnTo>
                  <a:lnTo>
                    <a:pt x="87884" y="584453"/>
                  </a:lnTo>
                  <a:lnTo>
                    <a:pt x="88773" y="589788"/>
                  </a:lnTo>
                  <a:lnTo>
                    <a:pt x="89281" y="595502"/>
                  </a:lnTo>
                  <a:lnTo>
                    <a:pt x="89281" y="601599"/>
                  </a:lnTo>
                  <a:lnTo>
                    <a:pt x="80065" y="643872"/>
                  </a:lnTo>
                  <a:lnTo>
                    <a:pt x="66928" y="652780"/>
                  </a:lnTo>
                  <a:lnTo>
                    <a:pt x="60960" y="655065"/>
                  </a:lnTo>
                  <a:lnTo>
                    <a:pt x="54863" y="659511"/>
                  </a:lnTo>
                  <a:lnTo>
                    <a:pt x="48768" y="663956"/>
                  </a:lnTo>
                  <a:lnTo>
                    <a:pt x="43687" y="666241"/>
                  </a:lnTo>
                  <a:lnTo>
                    <a:pt x="39497" y="666241"/>
                  </a:lnTo>
                  <a:lnTo>
                    <a:pt x="38226" y="666241"/>
                  </a:lnTo>
                  <a:lnTo>
                    <a:pt x="31242" y="666241"/>
                  </a:lnTo>
                  <a:lnTo>
                    <a:pt x="24257" y="663066"/>
                  </a:lnTo>
                  <a:lnTo>
                    <a:pt x="17652" y="656844"/>
                  </a:lnTo>
                  <a:lnTo>
                    <a:pt x="10922" y="650621"/>
                  </a:lnTo>
                  <a:lnTo>
                    <a:pt x="5080" y="644906"/>
                  </a:lnTo>
                  <a:lnTo>
                    <a:pt x="0" y="639445"/>
                  </a:lnTo>
                  <a:lnTo>
                    <a:pt x="11134" y="619493"/>
                  </a:lnTo>
                  <a:lnTo>
                    <a:pt x="22695" y="587699"/>
                  </a:lnTo>
                  <a:lnTo>
                    <a:pt x="34686" y="544052"/>
                  </a:lnTo>
                  <a:lnTo>
                    <a:pt x="47112" y="488540"/>
                  </a:lnTo>
                  <a:lnTo>
                    <a:pt x="59975" y="421154"/>
                  </a:lnTo>
                  <a:lnTo>
                    <a:pt x="73278" y="341884"/>
                  </a:lnTo>
                  <a:lnTo>
                    <a:pt x="76638" y="322524"/>
                  </a:lnTo>
                  <a:lnTo>
                    <a:pt x="81581" y="298164"/>
                  </a:lnTo>
                  <a:lnTo>
                    <a:pt x="88120" y="268803"/>
                  </a:lnTo>
                  <a:lnTo>
                    <a:pt x="96265" y="234441"/>
                  </a:lnTo>
                  <a:lnTo>
                    <a:pt x="104100" y="200247"/>
                  </a:lnTo>
                  <a:lnTo>
                    <a:pt x="109696" y="171195"/>
                  </a:lnTo>
                  <a:lnTo>
                    <a:pt x="113053" y="147288"/>
                  </a:lnTo>
                  <a:lnTo>
                    <a:pt x="114173" y="128524"/>
                  </a:lnTo>
                  <a:lnTo>
                    <a:pt x="113284" y="90043"/>
                  </a:lnTo>
                  <a:lnTo>
                    <a:pt x="113974" y="74015"/>
                  </a:lnTo>
                  <a:lnTo>
                    <a:pt x="124333" y="35813"/>
                  </a:lnTo>
                  <a:lnTo>
                    <a:pt x="156718" y="15239"/>
                  </a:lnTo>
                  <a:lnTo>
                    <a:pt x="170336" y="18049"/>
                  </a:lnTo>
                  <a:lnTo>
                    <a:pt x="181086" y="26479"/>
                  </a:lnTo>
                  <a:lnTo>
                    <a:pt x="188954" y="40528"/>
                  </a:lnTo>
                  <a:lnTo>
                    <a:pt x="193928" y="60198"/>
                  </a:lnTo>
                  <a:lnTo>
                    <a:pt x="201930" y="63881"/>
                  </a:lnTo>
                  <a:lnTo>
                    <a:pt x="205994" y="69596"/>
                  </a:lnTo>
                  <a:lnTo>
                    <a:pt x="206375" y="77470"/>
                  </a:lnTo>
                  <a:lnTo>
                    <a:pt x="206875" y="83970"/>
                  </a:lnTo>
                  <a:lnTo>
                    <a:pt x="214304" y="123241"/>
                  </a:lnTo>
                  <a:lnTo>
                    <a:pt x="229163" y="160301"/>
                  </a:lnTo>
                  <a:lnTo>
                    <a:pt x="267588" y="237616"/>
                  </a:lnTo>
                  <a:lnTo>
                    <a:pt x="267588" y="254253"/>
                  </a:lnTo>
                  <a:lnTo>
                    <a:pt x="291770" y="312064"/>
                  </a:lnTo>
                  <a:lnTo>
                    <a:pt x="320349" y="373358"/>
                  </a:lnTo>
                  <a:lnTo>
                    <a:pt x="341304" y="414748"/>
                  </a:lnTo>
                  <a:lnTo>
                    <a:pt x="359790" y="441198"/>
                  </a:lnTo>
                  <a:lnTo>
                    <a:pt x="362331" y="441198"/>
                  </a:lnTo>
                  <a:lnTo>
                    <a:pt x="373425" y="435623"/>
                  </a:lnTo>
                  <a:lnTo>
                    <a:pt x="386318" y="418893"/>
                  </a:lnTo>
                  <a:lnTo>
                    <a:pt x="400996" y="390995"/>
                  </a:lnTo>
                  <a:lnTo>
                    <a:pt x="417449" y="351916"/>
                  </a:lnTo>
                  <a:lnTo>
                    <a:pt x="422306" y="340421"/>
                  </a:lnTo>
                  <a:lnTo>
                    <a:pt x="429640" y="324437"/>
                  </a:lnTo>
                  <a:lnTo>
                    <a:pt x="439451" y="304000"/>
                  </a:lnTo>
                  <a:lnTo>
                    <a:pt x="451738" y="279146"/>
                  </a:lnTo>
                  <a:lnTo>
                    <a:pt x="464409" y="253001"/>
                  </a:lnTo>
                  <a:lnTo>
                    <a:pt x="475376" y="228869"/>
                  </a:lnTo>
                  <a:lnTo>
                    <a:pt x="484653" y="206761"/>
                  </a:lnTo>
                  <a:lnTo>
                    <a:pt x="492251" y="186689"/>
                  </a:lnTo>
                  <a:lnTo>
                    <a:pt x="499467" y="168042"/>
                  </a:lnTo>
                  <a:lnTo>
                    <a:pt x="507777" y="150193"/>
                  </a:lnTo>
                  <a:lnTo>
                    <a:pt x="517183" y="133129"/>
                  </a:lnTo>
                  <a:lnTo>
                    <a:pt x="527685" y="116839"/>
                  </a:lnTo>
                  <a:lnTo>
                    <a:pt x="529516" y="112004"/>
                  </a:lnTo>
                  <a:lnTo>
                    <a:pt x="532526" y="103203"/>
                  </a:lnTo>
                  <a:lnTo>
                    <a:pt x="536703" y="90425"/>
                  </a:lnTo>
                  <a:lnTo>
                    <a:pt x="542036" y="73660"/>
                  </a:lnTo>
                  <a:lnTo>
                    <a:pt x="548251" y="56207"/>
                  </a:lnTo>
                  <a:lnTo>
                    <a:pt x="569468" y="18541"/>
                  </a:lnTo>
                  <a:lnTo>
                    <a:pt x="595399" y="2004"/>
                  </a:lnTo>
                  <a:lnTo>
                    <a:pt x="605282" y="888"/>
                  </a:lnTo>
                  <a:close/>
                </a:path>
                <a:path w="3746500" h="687070">
                  <a:moveTo>
                    <a:pt x="3067812" y="0"/>
                  </a:moveTo>
                  <a:lnTo>
                    <a:pt x="3075386" y="1307"/>
                  </a:lnTo>
                  <a:lnTo>
                    <a:pt x="3080781" y="5222"/>
                  </a:lnTo>
                  <a:lnTo>
                    <a:pt x="3084010" y="11733"/>
                  </a:lnTo>
                  <a:lnTo>
                    <a:pt x="3085083" y="20827"/>
                  </a:lnTo>
                  <a:lnTo>
                    <a:pt x="3085083" y="26670"/>
                  </a:lnTo>
                  <a:lnTo>
                    <a:pt x="3084195" y="31241"/>
                  </a:lnTo>
                  <a:lnTo>
                    <a:pt x="3082544" y="34289"/>
                  </a:lnTo>
                  <a:lnTo>
                    <a:pt x="3090025" y="57848"/>
                  </a:lnTo>
                  <a:lnTo>
                    <a:pt x="3112467" y="118923"/>
                  </a:lnTo>
                  <a:lnTo>
                    <a:pt x="3127426" y="156437"/>
                  </a:lnTo>
                  <a:lnTo>
                    <a:pt x="3144877" y="198599"/>
                  </a:lnTo>
                  <a:lnTo>
                    <a:pt x="3164819" y="245410"/>
                  </a:lnTo>
                  <a:lnTo>
                    <a:pt x="3187251" y="296868"/>
                  </a:lnTo>
                  <a:lnTo>
                    <a:pt x="3212173" y="352972"/>
                  </a:lnTo>
                  <a:lnTo>
                    <a:pt x="3239584" y="413721"/>
                  </a:lnTo>
                  <a:lnTo>
                    <a:pt x="3269484" y="479113"/>
                  </a:lnTo>
                  <a:lnTo>
                    <a:pt x="3301873" y="549148"/>
                  </a:lnTo>
                  <a:lnTo>
                    <a:pt x="3313281" y="567987"/>
                  </a:lnTo>
                  <a:lnTo>
                    <a:pt x="3321415" y="585469"/>
                  </a:lnTo>
                  <a:lnTo>
                    <a:pt x="3326286" y="601618"/>
                  </a:lnTo>
                  <a:lnTo>
                    <a:pt x="3327907" y="616458"/>
                  </a:lnTo>
                  <a:lnTo>
                    <a:pt x="3327907" y="622553"/>
                  </a:lnTo>
                  <a:lnTo>
                    <a:pt x="3287522" y="648335"/>
                  </a:lnTo>
                  <a:lnTo>
                    <a:pt x="3246247" y="660400"/>
                  </a:lnTo>
                  <a:lnTo>
                    <a:pt x="3240653" y="653823"/>
                  </a:lnTo>
                  <a:lnTo>
                    <a:pt x="3236642" y="647604"/>
                  </a:lnTo>
                  <a:lnTo>
                    <a:pt x="3234227" y="641719"/>
                  </a:lnTo>
                  <a:lnTo>
                    <a:pt x="3233420" y="636143"/>
                  </a:lnTo>
                  <a:lnTo>
                    <a:pt x="3233420" y="631063"/>
                  </a:lnTo>
                  <a:lnTo>
                    <a:pt x="3234181" y="625348"/>
                  </a:lnTo>
                  <a:lnTo>
                    <a:pt x="3235452" y="619125"/>
                  </a:lnTo>
                  <a:lnTo>
                    <a:pt x="3237356" y="613156"/>
                  </a:lnTo>
                  <a:lnTo>
                    <a:pt x="3236495" y="605436"/>
                  </a:lnTo>
                  <a:lnTo>
                    <a:pt x="3223387" y="558038"/>
                  </a:lnTo>
                  <a:lnTo>
                    <a:pt x="3204527" y="508412"/>
                  </a:lnTo>
                  <a:lnTo>
                    <a:pt x="3176143" y="447166"/>
                  </a:lnTo>
                  <a:lnTo>
                    <a:pt x="3173729" y="445897"/>
                  </a:lnTo>
                  <a:lnTo>
                    <a:pt x="3171444" y="442975"/>
                  </a:lnTo>
                  <a:lnTo>
                    <a:pt x="3169412" y="438276"/>
                  </a:lnTo>
                  <a:lnTo>
                    <a:pt x="3167253" y="433705"/>
                  </a:lnTo>
                  <a:lnTo>
                    <a:pt x="3163189" y="431291"/>
                  </a:lnTo>
                  <a:lnTo>
                    <a:pt x="3157220" y="431291"/>
                  </a:lnTo>
                  <a:lnTo>
                    <a:pt x="3154426" y="431291"/>
                  </a:lnTo>
                  <a:lnTo>
                    <a:pt x="3147822" y="434086"/>
                  </a:lnTo>
                  <a:lnTo>
                    <a:pt x="3137662" y="439674"/>
                  </a:lnTo>
                  <a:lnTo>
                    <a:pt x="3134614" y="436625"/>
                  </a:lnTo>
                  <a:lnTo>
                    <a:pt x="3128772" y="434339"/>
                  </a:lnTo>
                  <a:lnTo>
                    <a:pt x="3120390" y="432815"/>
                  </a:lnTo>
                  <a:lnTo>
                    <a:pt x="3108198" y="429513"/>
                  </a:lnTo>
                  <a:lnTo>
                    <a:pt x="3096387" y="429513"/>
                  </a:lnTo>
                  <a:lnTo>
                    <a:pt x="3076551" y="429845"/>
                  </a:lnTo>
                  <a:lnTo>
                    <a:pt x="3059906" y="430831"/>
                  </a:lnTo>
                  <a:lnTo>
                    <a:pt x="3046452" y="432460"/>
                  </a:lnTo>
                  <a:lnTo>
                    <a:pt x="3036189" y="434721"/>
                  </a:lnTo>
                  <a:lnTo>
                    <a:pt x="3024631" y="438023"/>
                  </a:lnTo>
                  <a:lnTo>
                    <a:pt x="3018028" y="439800"/>
                  </a:lnTo>
                  <a:lnTo>
                    <a:pt x="3016377" y="439800"/>
                  </a:lnTo>
                  <a:lnTo>
                    <a:pt x="3008629" y="439800"/>
                  </a:lnTo>
                  <a:lnTo>
                    <a:pt x="3003930" y="437514"/>
                  </a:lnTo>
                  <a:lnTo>
                    <a:pt x="3002153" y="433070"/>
                  </a:lnTo>
                  <a:lnTo>
                    <a:pt x="2991699" y="436286"/>
                  </a:lnTo>
                  <a:lnTo>
                    <a:pt x="2982245" y="438324"/>
                  </a:lnTo>
                  <a:lnTo>
                    <a:pt x="2973792" y="439195"/>
                  </a:lnTo>
                  <a:lnTo>
                    <a:pt x="2966339" y="438912"/>
                  </a:lnTo>
                  <a:lnTo>
                    <a:pt x="2957195" y="437769"/>
                  </a:lnTo>
                  <a:lnTo>
                    <a:pt x="2948813" y="437134"/>
                  </a:lnTo>
                  <a:lnTo>
                    <a:pt x="2941066" y="437134"/>
                  </a:lnTo>
                  <a:lnTo>
                    <a:pt x="2927518" y="437560"/>
                  </a:lnTo>
                  <a:lnTo>
                    <a:pt x="2914316" y="438832"/>
                  </a:lnTo>
                  <a:lnTo>
                    <a:pt x="2901471" y="440938"/>
                  </a:lnTo>
                  <a:lnTo>
                    <a:pt x="2888996" y="443864"/>
                  </a:lnTo>
                  <a:lnTo>
                    <a:pt x="2877847" y="446867"/>
                  </a:lnTo>
                  <a:lnTo>
                    <a:pt x="2869152" y="449024"/>
                  </a:lnTo>
                  <a:lnTo>
                    <a:pt x="2862885" y="450347"/>
                  </a:lnTo>
                  <a:lnTo>
                    <a:pt x="2859024" y="450850"/>
                  </a:lnTo>
                  <a:lnTo>
                    <a:pt x="2855595" y="450976"/>
                  </a:lnTo>
                  <a:lnTo>
                    <a:pt x="2850769" y="454660"/>
                  </a:lnTo>
                  <a:lnTo>
                    <a:pt x="2844673" y="462025"/>
                  </a:lnTo>
                  <a:lnTo>
                    <a:pt x="2839339" y="457708"/>
                  </a:lnTo>
                  <a:lnTo>
                    <a:pt x="2820832" y="498469"/>
                  </a:lnTo>
                  <a:lnTo>
                    <a:pt x="2804541" y="535193"/>
                  </a:lnTo>
                  <a:lnTo>
                    <a:pt x="2790440" y="567846"/>
                  </a:lnTo>
                  <a:lnTo>
                    <a:pt x="2778505" y="596391"/>
                  </a:lnTo>
                  <a:lnTo>
                    <a:pt x="2776531" y="612443"/>
                  </a:lnTo>
                  <a:lnTo>
                    <a:pt x="2773283" y="627649"/>
                  </a:lnTo>
                  <a:lnTo>
                    <a:pt x="2756487" y="667075"/>
                  </a:lnTo>
                  <a:lnTo>
                    <a:pt x="2735199" y="681863"/>
                  </a:lnTo>
                  <a:lnTo>
                    <a:pt x="2732151" y="681863"/>
                  </a:lnTo>
                  <a:lnTo>
                    <a:pt x="2722435" y="678455"/>
                  </a:lnTo>
                  <a:lnTo>
                    <a:pt x="2709100" y="674893"/>
                  </a:lnTo>
                  <a:lnTo>
                    <a:pt x="2692146" y="671165"/>
                  </a:lnTo>
                  <a:lnTo>
                    <a:pt x="2671572" y="667258"/>
                  </a:lnTo>
                  <a:lnTo>
                    <a:pt x="2662047" y="665480"/>
                  </a:lnTo>
                  <a:lnTo>
                    <a:pt x="2657348" y="659891"/>
                  </a:lnTo>
                  <a:lnTo>
                    <a:pt x="2657348" y="650494"/>
                  </a:lnTo>
                  <a:lnTo>
                    <a:pt x="2658346" y="641516"/>
                  </a:lnTo>
                  <a:lnTo>
                    <a:pt x="2661332" y="633253"/>
                  </a:lnTo>
                  <a:lnTo>
                    <a:pt x="2666295" y="625705"/>
                  </a:lnTo>
                  <a:lnTo>
                    <a:pt x="2673223" y="618871"/>
                  </a:lnTo>
                  <a:lnTo>
                    <a:pt x="2683891" y="610235"/>
                  </a:lnTo>
                  <a:lnTo>
                    <a:pt x="2689732" y="604265"/>
                  </a:lnTo>
                  <a:lnTo>
                    <a:pt x="2712092" y="567815"/>
                  </a:lnTo>
                  <a:lnTo>
                    <a:pt x="2718307" y="561339"/>
                  </a:lnTo>
                  <a:lnTo>
                    <a:pt x="2726640" y="550463"/>
                  </a:lnTo>
                  <a:lnTo>
                    <a:pt x="2736008" y="536527"/>
                  </a:lnTo>
                  <a:lnTo>
                    <a:pt x="2746400" y="519566"/>
                  </a:lnTo>
                  <a:lnTo>
                    <a:pt x="2757804" y="499618"/>
                  </a:lnTo>
                  <a:lnTo>
                    <a:pt x="2769090" y="479946"/>
                  </a:lnTo>
                  <a:lnTo>
                    <a:pt x="2779125" y="463978"/>
                  </a:lnTo>
                  <a:lnTo>
                    <a:pt x="2787898" y="451701"/>
                  </a:lnTo>
                  <a:lnTo>
                    <a:pt x="2795397" y="443102"/>
                  </a:lnTo>
                  <a:lnTo>
                    <a:pt x="2798181" y="431176"/>
                  </a:lnTo>
                  <a:lnTo>
                    <a:pt x="2806144" y="413512"/>
                  </a:lnTo>
                  <a:lnTo>
                    <a:pt x="2819274" y="390132"/>
                  </a:lnTo>
                  <a:lnTo>
                    <a:pt x="2837561" y="361061"/>
                  </a:lnTo>
                  <a:lnTo>
                    <a:pt x="2857728" y="329537"/>
                  </a:lnTo>
                  <a:lnTo>
                    <a:pt x="2876502" y="298989"/>
                  </a:lnTo>
                  <a:lnTo>
                    <a:pt x="2893871" y="269442"/>
                  </a:lnTo>
                  <a:lnTo>
                    <a:pt x="2909824" y="240919"/>
                  </a:lnTo>
                  <a:lnTo>
                    <a:pt x="2923418" y="216032"/>
                  </a:lnTo>
                  <a:lnTo>
                    <a:pt x="2933715" y="197564"/>
                  </a:lnTo>
                  <a:lnTo>
                    <a:pt x="2940702" y="185501"/>
                  </a:lnTo>
                  <a:lnTo>
                    <a:pt x="2944368" y="179832"/>
                  </a:lnTo>
                  <a:lnTo>
                    <a:pt x="2970131" y="140948"/>
                  </a:lnTo>
                  <a:lnTo>
                    <a:pt x="2988548" y="109077"/>
                  </a:lnTo>
                  <a:lnTo>
                    <a:pt x="2999607" y="84230"/>
                  </a:lnTo>
                  <a:lnTo>
                    <a:pt x="3003296" y="66421"/>
                  </a:lnTo>
                  <a:lnTo>
                    <a:pt x="3003296" y="55625"/>
                  </a:lnTo>
                  <a:lnTo>
                    <a:pt x="3010027" y="55625"/>
                  </a:lnTo>
                  <a:lnTo>
                    <a:pt x="3013455" y="57150"/>
                  </a:lnTo>
                  <a:lnTo>
                    <a:pt x="3013455" y="60198"/>
                  </a:lnTo>
                  <a:lnTo>
                    <a:pt x="3013455" y="55880"/>
                  </a:lnTo>
                  <a:lnTo>
                    <a:pt x="3015241" y="45493"/>
                  </a:lnTo>
                  <a:lnTo>
                    <a:pt x="3020599" y="34702"/>
                  </a:lnTo>
                  <a:lnTo>
                    <a:pt x="3029529" y="23483"/>
                  </a:lnTo>
                  <a:lnTo>
                    <a:pt x="3042030" y="11811"/>
                  </a:lnTo>
                  <a:lnTo>
                    <a:pt x="3047111" y="14477"/>
                  </a:lnTo>
                  <a:lnTo>
                    <a:pt x="3053588" y="4825"/>
                  </a:lnTo>
                  <a:lnTo>
                    <a:pt x="3060573" y="0"/>
                  </a:lnTo>
                  <a:lnTo>
                    <a:pt x="3067812" y="0"/>
                  </a:lnTo>
                  <a:close/>
                </a:path>
                <a:path w="3746500" h="687070">
                  <a:moveTo>
                    <a:pt x="1205484" y="0"/>
                  </a:moveTo>
                  <a:lnTo>
                    <a:pt x="1213058" y="1307"/>
                  </a:lnTo>
                  <a:lnTo>
                    <a:pt x="1218453" y="5222"/>
                  </a:lnTo>
                  <a:lnTo>
                    <a:pt x="1221682" y="11733"/>
                  </a:lnTo>
                  <a:lnTo>
                    <a:pt x="1222756" y="20827"/>
                  </a:lnTo>
                  <a:lnTo>
                    <a:pt x="1222756" y="26670"/>
                  </a:lnTo>
                  <a:lnTo>
                    <a:pt x="1221867" y="31241"/>
                  </a:lnTo>
                  <a:lnTo>
                    <a:pt x="1220215" y="34289"/>
                  </a:lnTo>
                  <a:lnTo>
                    <a:pt x="1227697" y="57848"/>
                  </a:lnTo>
                  <a:lnTo>
                    <a:pt x="1250139" y="118923"/>
                  </a:lnTo>
                  <a:lnTo>
                    <a:pt x="1265098" y="156437"/>
                  </a:lnTo>
                  <a:lnTo>
                    <a:pt x="1282549" y="198599"/>
                  </a:lnTo>
                  <a:lnTo>
                    <a:pt x="1302491" y="245410"/>
                  </a:lnTo>
                  <a:lnTo>
                    <a:pt x="1324923" y="296868"/>
                  </a:lnTo>
                  <a:lnTo>
                    <a:pt x="1349845" y="352972"/>
                  </a:lnTo>
                  <a:lnTo>
                    <a:pt x="1377256" y="413721"/>
                  </a:lnTo>
                  <a:lnTo>
                    <a:pt x="1407156" y="479113"/>
                  </a:lnTo>
                  <a:lnTo>
                    <a:pt x="1439545" y="549148"/>
                  </a:lnTo>
                  <a:lnTo>
                    <a:pt x="1450953" y="567987"/>
                  </a:lnTo>
                  <a:lnTo>
                    <a:pt x="1459087" y="585469"/>
                  </a:lnTo>
                  <a:lnTo>
                    <a:pt x="1463958" y="601618"/>
                  </a:lnTo>
                  <a:lnTo>
                    <a:pt x="1465580" y="616458"/>
                  </a:lnTo>
                  <a:lnTo>
                    <a:pt x="1465580" y="622553"/>
                  </a:lnTo>
                  <a:lnTo>
                    <a:pt x="1425194" y="648335"/>
                  </a:lnTo>
                  <a:lnTo>
                    <a:pt x="1383919" y="660400"/>
                  </a:lnTo>
                  <a:lnTo>
                    <a:pt x="1378325" y="653823"/>
                  </a:lnTo>
                  <a:lnTo>
                    <a:pt x="1374314" y="647604"/>
                  </a:lnTo>
                  <a:lnTo>
                    <a:pt x="1371899" y="641719"/>
                  </a:lnTo>
                  <a:lnTo>
                    <a:pt x="1371092" y="636143"/>
                  </a:lnTo>
                  <a:lnTo>
                    <a:pt x="1371092" y="631063"/>
                  </a:lnTo>
                  <a:lnTo>
                    <a:pt x="1371853" y="625348"/>
                  </a:lnTo>
                  <a:lnTo>
                    <a:pt x="1373124" y="619125"/>
                  </a:lnTo>
                  <a:lnTo>
                    <a:pt x="1375028" y="613156"/>
                  </a:lnTo>
                  <a:lnTo>
                    <a:pt x="1374167" y="605436"/>
                  </a:lnTo>
                  <a:lnTo>
                    <a:pt x="1361059" y="558038"/>
                  </a:lnTo>
                  <a:lnTo>
                    <a:pt x="1342199" y="508412"/>
                  </a:lnTo>
                  <a:lnTo>
                    <a:pt x="1313814" y="447166"/>
                  </a:lnTo>
                  <a:lnTo>
                    <a:pt x="1311402" y="445897"/>
                  </a:lnTo>
                  <a:lnTo>
                    <a:pt x="1309115" y="442975"/>
                  </a:lnTo>
                  <a:lnTo>
                    <a:pt x="1307084" y="438276"/>
                  </a:lnTo>
                  <a:lnTo>
                    <a:pt x="1304925" y="433705"/>
                  </a:lnTo>
                  <a:lnTo>
                    <a:pt x="1300861" y="431291"/>
                  </a:lnTo>
                  <a:lnTo>
                    <a:pt x="1294892" y="431291"/>
                  </a:lnTo>
                  <a:lnTo>
                    <a:pt x="1292098" y="431291"/>
                  </a:lnTo>
                  <a:lnTo>
                    <a:pt x="1285494" y="434086"/>
                  </a:lnTo>
                  <a:lnTo>
                    <a:pt x="1275334" y="439674"/>
                  </a:lnTo>
                  <a:lnTo>
                    <a:pt x="1272286" y="436625"/>
                  </a:lnTo>
                  <a:lnTo>
                    <a:pt x="1266444" y="434339"/>
                  </a:lnTo>
                  <a:lnTo>
                    <a:pt x="1258062" y="432815"/>
                  </a:lnTo>
                  <a:lnTo>
                    <a:pt x="1245870" y="429513"/>
                  </a:lnTo>
                  <a:lnTo>
                    <a:pt x="1234059" y="429513"/>
                  </a:lnTo>
                  <a:lnTo>
                    <a:pt x="1214223" y="429845"/>
                  </a:lnTo>
                  <a:lnTo>
                    <a:pt x="1197578" y="430831"/>
                  </a:lnTo>
                  <a:lnTo>
                    <a:pt x="1184124" y="432460"/>
                  </a:lnTo>
                  <a:lnTo>
                    <a:pt x="1173861" y="434721"/>
                  </a:lnTo>
                  <a:lnTo>
                    <a:pt x="1162303" y="438023"/>
                  </a:lnTo>
                  <a:lnTo>
                    <a:pt x="1155700" y="439800"/>
                  </a:lnTo>
                  <a:lnTo>
                    <a:pt x="1154049" y="439800"/>
                  </a:lnTo>
                  <a:lnTo>
                    <a:pt x="1146302" y="439800"/>
                  </a:lnTo>
                  <a:lnTo>
                    <a:pt x="1141602" y="437514"/>
                  </a:lnTo>
                  <a:lnTo>
                    <a:pt x="1139825" y="433070"/>
                  </a:lnTo>
                  <a:lnTo>
                    <a:pt x="1129371" y="436286"/>
                  </a:lnTo>
                  <a:lnTo>
                    <a:pt x="1119917" y="438324"/>
                  </a:lnTo>
                  <a:lnTo>
                    <a:pt x="1111464" y="439195"/>
                  </a:lnTo>
                  <a:lnTo>
                    <a:pt x="1104011" y="438912"/>
                  </a:lnTo>
                  <a:lnTo>
                    <a:pt x="1094867" y="437769"/>
                  </a:lnTo>
                  <a:lnTo>
                    <a:pt x="1086485" y="437134"/>
                  </a:lnTo>
                  <a:lnTo>
                    <a:pt x="1078738" y="437134"/>
                  </a:lnTo>
                  <a:lnTo>
                    <a:pt x="1065190" y="437560"/>
                  </a:lnTo>
                  <a:lnTo>
                    <a:pt x="1051988" y="438832"/>
                  </a:lnTo>
                  <a:lnTo>
                    <a:pt x="1039143" y="440938"/>
                  </a:lnTo>
                  <a:lnTo>
                    <a:pt x="1026668" y="443864"/>
                  </a:lnTo>
                  <a:lnTo>
                    <a:pt x="1015519" y="446867"/>
                  </a:lnTo>
                  <a:lnTo>
                    <a:pt x="1006824" y="449024"/>
                  </a:lnTo>
                  <a:lnTo>
                    <a:pt x="1000557" y="450347"/>
                  </a:lnTo>
                  <a:lnTo>
                    <a:pt x="996696" y="450850"/>
                  </a:lnTo>
                  <a:lnTo>
                    <a:pt x="993267" y="450976"/>
                  </a:lnTo>
                  <a:lnTo>
                    <a:pt x="988440" y="454660"/>
                  </a:lnTo>
                  <a:lnTo>
                    <a:pt x="982345" y="462025"/>
                  </a:lnTo>
                  <a:lnTo>
                    <a:pt x="977011" y="457708"/>
                  </a:lnTo>
                  <a:lnTo>
                    <a:pt x="958504" y="498469"/>
                  </a:lnTo>
                  <a:lnTo>
                    <a:pt x="942213" y="535193"/>
                  </a:lnTo>
                  <a:lnTo>
                    <a:pt x="928112" y="567846"/>
                  </a:lnTo>
                  <a:lnTo>
                    <a:pt x="916177" y="596391"/>
                  </a:lnTo>
                  <a:lnTo>
                    <a:pt x="914203" y="612443"/>
                  </a:lnTo>
                  <a:lnTo>
                    <a:pt x="910955" y="627649"/>
                  </a:lnTo>
                  <a:lnTo>
                    <a:pt x="894159" y="667075"/>
                  </a:lnTo>
                  <a:lnTo>
                    <a:pt x="872871" y="681863"/>
                  </a:lnTo>
                  <a:lnTo>
                    <a:pt x="869823" y="681863"/>
                  </a:lnTo>
                  <a:lnTo>
                    <a:pt x="860107" y="678455"/>
                  </a:lnTo>
                  <a:lnTo>
                    <a:pt x="846772" y="674893"/>
                  </a:lnTo>
                  <a:lnTo>
                    <a:pt x="829818" y="671165"/>
                  </a:lnTo>
                  <a:lnTo>
                    <a:pt x="809244" y="667258"/>
                  </a:lnTo>
                  <a:lnTo>
                    <a:pt x="799719" y="665480"/>
                  </a:lnTo>
                  <a:lnTo>
                    <a:pt x="795020" y="659891"/>
                  </a:lnTo>
                  <a:lnTo>
                    <a:pt x="795020" y="650494"/>
                  </a:lnTo>
                  <a:lnTo>
                    <a:pt x="796018" y="641516"/>
                  </a:lnTo>
                  <a:lnTo>
                    <a:pt x="799004" y="633253"/>
                  </a:lnTo>
                  <a:lnTo>
                    <a:pt x="803967" y="625705"/>
                  </a:lnTo>
                  <a:lnTo>
                    <a:pt x="810895" y="618871"/>
                  </a:lnTo>
                  <a:lnTo>
                    <a:pt x="821563" y="610235"/>
                  </a:lnTo>
                  <a:lnTo>
                    <a:pt x="827405" y="604265"/>
                  </a:lnTo>
                  <a:lnTo>
                    <a:pt x="849764" y="567815"/>
                  </a:lnTo>
                  <a:lnTo>
                    <a:pt x="855980" y="561339"/>
                  </a:lnTo>
                  <a:lnTo>
                    <a:pt x="864312" y="550463"/>
                  </a:lnTo>
                  <a:lnTo>
                    <a:pt x="873680" y="536527"/>
                  </a:lnTo>
                  <a:lnTo>
                    <a:pt x="884072" y="519566"/>
                  </a:lnTo>
                  <a:lnTo>
                    <a:pt x="895476" y="499618"/>
                  </a:lnTo>
                  <a:lnTo>
                    <a:pt x="906762" y="479946"/>
                  </a:lnTo>
                  <a:lnTo>
                    <a:pt x="916797" y="463978"/>
                  </a:lnTo>
                  <a:lnTo>
                    <a:pt x="925570" y="451701"/>
                  </a:lnTo>
                  <a:lnTo>
                    <a:pt x="933069" y="443102"/>
                  </a:lnTo>
                  <a:lnTo>
                    <a:pt x="935853" y="431176"/>
                  </a:lnTo>
                  <a:lnTo>
                    <a:pt x="943816" y="413512"/>
                  </a:lnTo>
                  <a:lnTo>
                    <a:pt x="956946" y="390132"/>
                  </a:lnTo>
                  <a:lnTo>
                    <a:pt x="975233" y="361061"/>
                  </a:lnTo>
                  <a:lnTo>
                    <a:pt x="995400" y="329537"/>
                  </a:lnTo>
                  <a:lnTo>
                    <a:pt x="1014174" y="298989"/>
                  </a:lnTo>
                  <a:lnTo>
                    <a:pt x="1031543" y="269442"/>
                  </a:lnTo>
                  <a:lnTo>
                    <a:pt x="1047496" y="240919"/>
                  </a:lnTo>
                  <a:lnTo>
                    <a:pt x="1061090" y="216032"/>
                  </a:lnTo>
                  <a:lnTo>
                    <a:pt x="1071387" y="197564"/>
                  </a:lnTo>
                  <a:lnTo>
                    <a:pt x="1078374" y="185501"/>
                  </a:lnTo>
                  <a:lnTo>
                    <a:pt x="1082039" y="179832"/>
                  </a:lnTo>
                  <a:lnTo>
                    <a:pt x="1107803" y="140948"/>
                  </a:lnTo>
                  <a:lnTo>
                    <a:pt x="1126220" y="109077"/>
                  </a:lnTo>
                  <a:lnTo>
                    <a:pt x="1137279" y="84230"/>
                  </a:lnTo>
                  <a:lnTo>
                    <a:pt x="1140968" y="66421"/>
                  </a:lnTo>
                  <a:lnTo>
                    <a:pt x="1140968" y="55625"/>
                  </a:lnTo>
                  <a:lnTo>
                    <a:pt x="1147699" y="55625"/>
                  </a:lnTo>
                  <a:lnTo>
                    <a:pt x="1151127" y="57150"/>
                  </a:lnTo>
                  <a:lnTo>
                    <a:pt x="1151127" y="60198"/>
                  </a:lnTo>
                  <a:lnTo>
                    <a:pt x="1151127" y="55880"/>
                  </a:lnTo>
                  <a:lnTo>
                    <a:pt x="1152913" y="45493"/>
                  </a:lnTo>
                  <a:lnTo>
                    <a:pt x="1158271" y="34702"/>
                  </a:lnTo>
                  <a:lnTo>
                    <a:pt x="1167201" y="23483"/>
                  </a:lnTo>
                  <a:lnTo>
                    <a:pt x="1179702" y="11811"/>
                  </a:lnTo>
                  <a:lnTo>
                    <a:pt x="1184783" y="14477"/>
                  </a:lnTo>
                  <a:lnTo>
                    <a:pt x="1191260" y="4825"/>
                  </a:lnTo>
                  <a:lnTo>
                    <a:pt x="1198245" y="0"/>
                  </a:lnTo>
                  <a:lnTo>
                    <a:pt x="1205484" y="0"/>
                  </a:lnTo>
                  <a:close/>
                </a:path>
              </a:pathLst>
            </a:custGeom>
            <a:ln w="12192">
              <a:solidFill>
                <a:srgbClr val="F4F5F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678" y="-7620"/>
            <a:ext cx="12204065" cy="6871970"/>
            <a:chOff x="-5678" y="-7620"/>
            <a:chExt cx="12204065" cy="6871970"/>
          </a:xfrm>
        </p:grpSpPr>
        <p:sp>
          <p:nvSpPr>
            <p:cNvPr id="3" name="object 3"/>
            <p:cNvSpPr/>
            <p:nvPr/>
          </p:nvSpPr>
          <p:spPr>
            <a:xfrm>
              <a:off x="6199631" y="0"/>
              <a:ext cx="4674235" cy="601980"/>
            </a:xfrm>
            <a:custGeom>
              <a:avLst/>
              <a:gdLst/>
              <a:ahLst/>
              <a:cxnLst/>
              <a:rect l="l" t="t" r="r" b="b"/>
              <a:pathLst>
                <a:path w="4674234" h="601980">
                  <a:moveTo>
                    <a:pt x="4674108" y="0"/>
                  </a:moveTo>
                  <a:lnTo>
                    <a:pt x="0" y="0"/>
                  </a:lnTo>
                  <a:lnTo>
                    <a:pt x="0" y="601979"/>
                  </a:lnTo>
                  <a:lnTo>
                    <a:pt x="4674108" y="601979"/>
                  </a:lnTo>
                  <a:lnTo>
                    <a:pt x="4674108" y="0"/>
                  </a:lnTo>
                  <a:close/>
                </a:path>
              </a:pathLst>
            </a:custGeom>
            <a:solidFill>
              <a:srgbClr val="7D94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79808" cy="6857999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926463" y="869442"/>
            <a:ext cx="54622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25" dirty="0"/>
              <a:t>¿Qué</a:t>
            </a:r>
            <a:r>
              <a:rPr spc="-265" dirty="0"/>
              <a:t> </a:t>
            </a:r>
            <a:r>
              <a:rPr spc="-170" dirty="0"/>
              <a:t>son</a:t>
            </a:r>
            <a:r>
              <a:rPr spc="-275" dirty="0"/>
              <a:t> </a:t>
            </a:r>
            <a:r>
              <a:rPr spc="-195" dirty="0"/>
              <a:t>las</a:t>
            </a:r>
            <a:r>
              <a:rPr spc="-290" dirty="0"/>
              <a:t> </a:t>
            </a:r>
            <a:r>
              <a:rPr spc="-10" dirty="0"/>
              <a:t>mareas?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1700783" y="1591055"/>
            <a:ext cx="7927975" cy="3206750"/>
            <a:chOff x="1700783" y="1591055"/>
            <a:chExt cx="7927975" cy="320675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0783" y="1591055"/>
              <a:ext cx="6519672" cy="101193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0783" y="2139695"/>
              <a:ext cx="7927848" cy="10119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00783" y="2688336"/>
              <a:ext cx="7790688" cy="10119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00783" y="3236976"/>
              <a:ext cx="7722108" cy="101193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00783" y="3785616"/>
              <a:ext cx="3779520" cy="1011936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972182" y="1714627"/>
            <a:ext cx="7226300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FFFF00"/>
                </a:solidFill>
                <a:latin typeface="Verdana"/>
                <a:cs typeface="Verdana"/>
              </a:rPr>
              <a:t>Corresponde</a:t>
            </a:r>
            <a:r>
              <a:rPr sz="3600" spc="-24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600" dirty="0">
                <a:solidFill>
                  <a:srgbClr val="FFFF00"/>
                </a:solidFill>
                <a:latin typeface="Verdana"/>
                <a:cs typeface="Verdana"/>
              </a:rPr>
              <a:t>al</a:t>
            </a:r>
            <a:r>
              <a:rPr sz="3600" spc="-26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600" dirty="0">
                <a:solidFill>
                  <a:srgbClr val="FFFF00"/>
                </a:solidFill>
                <a:latin typeface="Verdana"/>
                <a:cs typeface="Verdana"/>
              </a:rPr>
              <a:t>ascenso</a:t>
            </a:r>
            <a:r>
              <a:rPr sz="3600" spc="-245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600" spc="-50" dirty="0">
                <a:solidFill>
                  <a:srgbClr val="FFFF00"/>
                </a:solidFill>
                <a:latin typeface="Verdana"/>
                <a:cs typeface="Verdana"/>
              </a:rPr>
              <a:t>y </a:t>
            </a:r>
            <a:r>
              <a:rPr sz="3600" dirty="0">
                <a:solidFill>
                  <a:srgbClr val="FFFF00"/>
                </a:solidFill>
                <a:latin typeface="Verdana"/>
                <a:cs typeface="Verdana"/>
              </a:rPr>
              <a:t>descenso</a:t>
            </a:r>
            <a:r>
              <a:rPr sz="3600" spc="-135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600" dirty="0">
                <a:solidFill>
                  <a:srgbClr val="FFFF00"/>
                </a:solidFill>
                <a:latin typeface="Verdana"/>
                <a:cs typeface="Verdana"/>
              </a:rPr>
              <a:t>periódico</a:t>
            </a:r>
            <a:r>
              <a:rPr sz="3600" spc="-12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600" dirty="0">
                <a:solidFill>
                  <a:srgbClr val="FFFF00"/>
                </a:solidFill>
                <a:latin typeface="Verdana"/>
                <a:cs typeface="Verdana"/>
              </a:rPr>
              <a:t>del</a:t>
            </a:r>
            <a:r>
              <a:rPr sz="3600" spc="-130" dirty="0">
                <a:solidFill>
                  <a:srgbClr val="FFFF00"/>
                </a:solidFill>
                <a:latin typeface="Verdana"/>
                <a:cs typeface="Verdana"/>
              </a:rPr>
              <a:t> nivel</a:t>
            </a:r>
            <a:r>
              <a:rPr sz="3600" spc="-12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600" spc="-25" dirty="0">
                <a:solidFill>
                  <a:srgbClr val="FFFF00"/>
                </a:solidFill>
                <a:latin typeface="Verdana"/>
                <a:cs typeface="Verdana"/>
              </a:rPr>
              <a:t>del </a:t>
            </a:r>
            <a:r>
              <a:rPr sz="3600" spc="-105" dirty="0">
                <a:solidFill>
                  <a:srgbClr val="FFFF00"/>
                </a:solidFill>
                <a:latin typeface="Verdana"/>
                <a:cs typeface="Verdana"/>
              </a:rPr>
              <a:t>mar</a:t>
            </a:r>
            <a:r>
              <a:rPr sz="3600" spc="-26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600" spc="55" dirty="0">
                <a:solidFill>
                  <a:srgbClr val="FFFF00"/>
                </a:solidFill>
                <a:latin typeface="Verdana"/>
                <a:cs typeface="Verdana"/>
              </a:rPr>
              <a:t>producido</a:t>
            </a:r>
            <a:r>
              <a:rPr sz="3600" spc="-26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600" spc="-40" dirty="0">
                <a:solidFill>
                  <a:srgbClr val="FFFF00"/>
                </a:solidFill>
                <a:latin typeface="Verdana"/>
                <a:cs typeface="Verdana"/>
              </a:rPr>
              <a:t>por</a:t>
            </a:r>
            <a:r>
              <a:rPr sz="3600" spc="-26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600" dirty="0">
                <a:solidFill>
                  <a:srgbClr val="FFFF00"/>
                </a:solidFill>
                <a:latin typeface="Verdana"/>
                <a:cs typeface="Verdana"/>
              </a:rPr>
              <a:t>la</a:t>
            </a:r>
            <a:r>
              <a:rPr sz="3600" spc="-245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600" spc="60" dirty="0">
                <a:solidFill>
                  <a:srgbClr val="FFFF00"/>
                </a:solidFill>
                <a:latin typeface="Verdana"/>
                <a:cs typeface="Verdana"/>
              </a:rPr>
              <a:t>atracción </a:t>
            </a:r>
            <a:r>
              <a:rPr sz="3600" spc="-75" dirty="0">
                <a:solidFill>
                  <a:srgbClr val="FFFF00"/>
                </a:solidFill>
                <a:latin typeface="Verdana"/>
                <a:cs typeface="Verdana"/>
              </a:rPr>
              <a:t>gravitatoria</a:t>
            </a:r>
            <a:r>
              <a:rPr sz="3600" spc="-20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600" dirty="0">
                <a:solidFill>
                  <a:srgbClr val="FFFF00"/>
                </a:solidFill>
                <a:latin typeface="Verdana"/>
                <a:cs typeface="Verdana"/>
              </a:rPr>
              <a:t>del</a:t>
            </a:r>
            <a:r>
              <a:rPr sz="3600" spc="-25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600" spc="-270" dirty="0">
                <a:solidFill>
                  <a:srgbClr val="FFFF00"/>
                </a:solidFill>
                <a:latin typeface="Verdana"/>
                <a:cs typeface="Verdana"/>
              </a:rPr>
              <a:t>Sol</a:t>
            </a:r>
            <a:r>
              <a:rPr sz="3600" spc="-25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600" spc="-220" dirty="0">
                <a:solidFill>
                  <a:srgbClr val="FFFF00"/>
                </a:solidFill>
                <a:latin typeface="Verdana"/>
                <a:cs typeface="Verdana"/>
              </a:rPr>
              <a:t>y</a:t>
            </a:r>
            <a:r>
              <a:rPr sz="3600" spc="-25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600" spc="200" dirty="0">
                <a:solidFill>
                  <a:srgbClr val="FFFF00"/>
                </a:solidFill>
                <a:latin typeface="Verdana"/>
                <a:cs typeface="Verdana"/>
              </a:rPr>
              <a:t>de</a:t>
            </a:r>
            <a:r>
              <a:rPr sz="3600" spc="-265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600" dirty="0">
                <a:solidFill>
                  <a:srgbClr val="FFFF00"/>
                </a:solidFill>
                <a:latin typeface="Verdana"/>
                <a:cs typeface="Verdana"/>
              </a:rPr>
              <a:t>la</a:t>
            </a:r>
            <a:r>
              <a:rPr sz="3600" spc="-245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600" spc="-20" dirty="0">
                <a:solidFill>
                  <a:srgbClr val="FFFF00"/>
                </a:solidFill>
                <a:latin typeface="Verdana"/>
                <a:cs typeface="Verdana"/>
              </a:rPr>
              <a:t>Luna </a:t>
            </a:r>
            <a:r>
              <a:rPr sz="3600" spc="-80" dirty="0">
                <a:solidFill>
                  <a:srgbClr val="FFFF00"/>
                </a:solidFill>
                <a:latin typeface="Verdana"/>
                <a:cs typeface="Verdana"/>
              </a:rPr>
              <a:t>sobre</a:t>
            </a:r>
            <a:r>
              <a:rPr sz="3600" spc="-26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600" dirty="0">
                <a:solidFill>
                  <a:srgbClr val="FFFF00"/>
                </a:solidFill>
                <a:latin typeface="Verdana"/>
                <a:cs typeface="Verdana"/>
              </a:rPr>
              <a:t>la</a:t>
            </a:r>
            <a:r>
              <a:rPr sz="3600" spc="-24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3600" spc="-265" dirty="0">
                <a:solidFill>
                  <a:srgbClr val="FFFF00"/>
                </a:solidFill>
                <a:latin typeface="Verdana"/>
                <a:cs typeface="Verdana"/>
              </a:rPr>
              <a:t>Tierra.</a:t>
            </a:r>
            <a:endParaRPr sz="36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678" y="-7620"/>
            <a:ext cx="12204065" cy="6871970"/>
            <a:chOff x="-5678" y="-7620"/>
            <a:chExt cx="12204065" cy="68719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00784" y="1610868"/>
              <a:ext cx="6623304" cy="12192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2307" y="1612391"/>
              <a:ext cx="6480048" cy="78943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02307" y="2039112"/>
              <a:ext cx="2970275" cy="78943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00784" y="2724912"/>
              <a:ext cx="6233160" cy="79095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10842" y="1675637"/>
            <a:ext cx="5942330" cy="15659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spc="-345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28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254" dirty="0">
                <a:solidFill>
                  <a:srgbClr val="FFFFFF"/>
                </a:solidFill>
                <a:latin typeface="Tahoma"/>
                <a:cs typeface="Tahoma"/>
              </a:rPr>
              <a:t>luna</a:t>
            </a:r>
            <a:r>
              <a:rPr sz="2800" b="1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300" dirty="0">
                <a:solidFill>
                  <a:srgbClr val="FFFFFF"/>
                </a:solidFill>
                <a:latin typeface="Tahoma"/>
                <a:cs typeface="Tahoma"/>
              </a:rPr>
              <a:t>gira</a:t>
            </a:r>
            <a:r>
              <a:rPr sz="28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295" dirty="0">
                <a:solidFill>
                  <a:srgbClr val="FFFFFF"/>
                </a:solidFill>
                <a:latin typeface="Tahoma"/>
                <a:cs typeface="Tahoma"/>
              </a:rPr>
              <a:t>alrededor</a:t>
            </a:r>
            <a:r>
              <a:rPr sz="2800" b="1" spc="-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35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8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30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2800" b="1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280" dirty="0">
                <a:solidFill>
                  <a:srgbClr val="FFFFFF"/>
                </a:solidFill>
                <a:latin typeface="Tahoma"/>
                <a:cs typeface="Tahoma"/>
              </a:rPr>
              <a:t>tierra</a:t>
            </a:r>
            <a:r>
              <a:rPr sz="2800" b="1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355" dirty="0">
                <a:solidFill>
                  <a:srgbClr val="FFFFFF"/>
                </a:solidFill>
                <a:latin typeface="Tahoma"/>
                <a:cs typeface="Tahoma"/>
              </a:rPr>
              <a:t>genera </a:t>
            </a:r>
            <a:r>
              <a:rPr sz="2800" b="1" spc="-305" dirty="0">
                <a:solidFill>
                  <a:srgbClr val="FFFFFF"/>
                </a:solidFill>
                <a:latin typeface="Tahoma"/>
                <a:cs typeface="Tahoma"/>
              </a:rPr>
              <a:t>fuerza</a:t>
            </a:r>
            <a:r>
              <a:rPr sz="2800" b="1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285" dirty="0">
                <a:solidFill>
                  <a:srgbClr val="FFFFFF"/>
                </a:solidFill>
                <a:latin typeface="Tahoma"/>
                <a:cs typeface="Tahoma"/>
              </a:rPr>
              <a:t>centrifuga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050"/>
              </a:spcBef>
            </a:pPr>
            <a:r>
              <a:rPr sz="2800" b="1" spc="-175" dirty="0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sz="28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375" dirty="0">
                <a:solidFill>
                  <a:srgbClr val="FFFFFF"/>
                </a:solidFill>
                <a:latin typeface="Tahoma"/>
                <a:cs typeface="Tahoma"/>
              </a:rPr>
              <a:t>agua</a:t>
            </a:r>
            <a:r>
              <a:rPr sz="28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440" dirty="0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sz="2800" b="1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400" dirty="0">
                <a:solidFill>
                  <a:srgbClr val="FFFFFF"/>
                </a:solidFill>
                <a:latin typeface="Tahoma"/>
                <a:cs typeface="Tahoma"/>
              </a:rPr>
              <a:t>separa</a:t>
            </a:r>
            <a:r>
              <a:rPr sz="2800" b="1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35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800" b="1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300" dirty="0">
                <a:solidFill>
                  <a:srgbClr val="FFFFFF"/>
                </a:solidFill>
                <a:latin typeface="Tahoma"/>
                <a:cs typeface="Tahoma"/>
              </a:rPr>
              <a:t>la</a:t>
            </a:r>
            <a:r>
              <a:rPr sz="2800" b="1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280" dirty="0">
                <a:solidFill>
                  <a:srgbClr val="FFFFFF"/>
                </a:solidFill>
                <a:latin typeface="Tahoma"/>
                <a:cs typeface="Tahoma"/>
              </a:rPr>
              <a:t>tierra</a:t>
            </a:r>
            <a:r>
              <a:rPr sz="2800" b="1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FFFF"/>
                </a:solidFill>
                <a:latin typeface="Tahoma"/>
                <a:cs typeface="Tahoma"/>
              </a:rPr>
              <a:t>y</a:t>
            </a:r>
            <a:r>
              <a:rPr sz="2800" b="1" spc="4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350" dirty="0">
                <a:solidFill>
                  <a:srgbClr val="FFFFFF"/>
                </a:solidFill>
                <a:latin typeface="Tahoma"/>
                <a:cs typeface="Tahoma"/>
              </a:rPr>
              <a:t>asciende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62811" y="673608"/>
            <a:ext cx="8932545" cy="5992495"/>
            <a:chOff x="1162811" y="673608"/>
            <a:chExt cx="8932545" cy="599249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25879" y="3429000"/>
              <a:ext cx="8769096" cy="323697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91767" y="702564"/>
              <a:ext cx="7473950" cy="923925"/>
            </a:xfrm>
            <a:custGeom>
              <a:avLst/>
              <a:gdLst/>
              <a:ahLst/>
              <a:cxnLst/>
              <a:rect l="l" t="t" r="r" b="b"/>
              <a:pathLst>
                <a:path w="7473950" h="923925">
                  <a:moveTo>
                    <a:pt x="7473696" y="0"/>
                  </a:moveTo>
                  <a:lnTo>
                    <a:pt x="0" y="0"/>
                  </a:lnTo>
                  <a:lnTo>
                    <a:pt x="0" y="923543"/>
                  </a:lnTo>
                  <a:lnTo>
                    <a:pt x="7473696" y="923543"/>
                  </a:lnTo>
                  <a:lnTo>
                    <a:pt x="74736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91767" y="702564"/>
              <a:ext cx="7473950" cy="923925"/>
            </a:xfrm>
            <a:custGeom>
              <a:avLst/>
              <a:gdLst/>
              <a:ahLst/>
              <a:cxnLst/>
              <a:rect l="l" t="t" r="r" b="b"/>
              <a:pathLst>
                <a:path w="7473950" h="923925">
                  <a:moveTo>
                    <a:pt x="0" y="923543"/>
                  </a:moveTo>
                  <a:lnTo>
                    <a:pt x="7473696" y="923543"/>
                  </a:lnTo>
                  <a:lnTo>
                    <a:pt x="7473696" y="0"/>
                  </a:lnTo>
                  <a:lnTo>
                    <a:pt x="0" y="0"/>
                  </a:lnTo>
                  <a:lnTo>
                    <a:pt x="0" y="923543"/>
                  </a:lnTo>
                  <a:close/>
                </a:path>
              </a:pathLst>
            </a:custGeom>
            <a:ln w="57912">
              <a:solidFill>
                <a:srgbClr val="7D94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92351" y="882396"/>
              <a:ext cx="7267956" cy="77419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51775" y="908050"/>
              <a:ext cx="7149985" cy="65697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35912" y="892175"/>
              <a:ext cx="7181723" cy="6889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5678" y="-7620"/>
            <a:ext cx="12204065" cy="6871970"/>
            <a:chOff x="-5678" y="-7620"/>
            <a:chExt cx="12204065" cy="6871970"/>
          </a:xfrm>
        </p:grpSpPr>
        <p:sp>
          <p:nvSpPr>
            <p:cNvPr id="3" name="object 3"/>
            <p:cNvSpPr/>
            <p:nvPr/>
          </p:nvSpPr>
          <p:spPr>
            <a:xfrm>
              <a:off x="6199631" y="0"/>
              <a:ext cx="4674235" cy="601980"/>
            </a:xfrm>
            <a:custGeom>
              <a:avLst/>
              <a:gdLst/>
              <a:ahLst/>
              <a:cxnLst/>
              <a:rect l="l" t="t" r="r" b="b"/>
              <a:pathLst>
                <a:path w="4674234" h="601980">
                  <a:moveTo>
                    <a:pt x="4674108" y="0"/>
                  </a:moveTo>
                  <a:lnTo>
                    <a:pt x="0" y="0"/>
                  </a:lnTo>
                  <a:lnTo>
                    <a:pt x="0" y="601979"/>
                  </a:lnTo>
                  <a:lnTo>
                    <a:pt x="4674108" y="601979"/>
                  </a:lnTo>
                  <a:lnTo>
                    <a:pt x="4674108" y="0"/>
                  </a:lnTo>
                  <a:close/>
                </a:path>
              </a:pathLst>
            </a:custGeom>
            <a:solidFill>
              <a:srgbClr val="7D94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24256" y="178308"/>
              <a:ext cx="5671185" cy="923925"/>
            </a:xfrm>
            <a:custGeom>
              <a:avLst/>
              <a:gdLst/>
              <a:ahLst/>
              <a:cxnLst/>
              <a:rect l="l" t="t" r="r" b="b"/>
              <a:pathLst>
                <a:path w="5671185" h="923925">
                  <a:moveTo>
                    <a:pt x="5670804" y="0"/>
                  </a:moveTo>
                  <a:lnTo>
                    <a:pt x="0" y="0"/>
                  </a:lnTo>
                  <a:lnTo>
                    <a:pt x="0" y="923544"/>
                  </a:lnTo>
                  <a:lnTo>
                    <a:pt x="5670804" y="923544"/>
                  </a:lnTo>
                  <a:lnTo>
                    <a:pt x="56708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24256" y="178308"/>
              <a:ext cx="5671185" cy="923925"/>
            </a:xfrm>
            <a:custGeom>
              <a:avLst/>
              <a:gdLst/>
              <a:ahLst/>
              <a:cxnLst/>
              <a:rect l="l" t="t" r="r" b="b"/>
              <a:pathLst>
                <a:path w="5671185" h="923925">
                  <a:moveTo>
                    <a:pt x="0" y="923544"/>
                  </a:moveTo>
                  <a:lnTo>
                    <a:pt x="5670804" y="923544"/>
                  </a:lnTo>
                  <a:lnTo>
                    <a:pt x="5670804" y="0"/>
                  </a:lnTo>
                  <a:lnTo>
                    <a:pt x="0" y="0"/>
                  </a:lnTo>
                  <a:lnTo>
                    <a:pt x="0" y="923544"/>
                  </a:lnTo>
                  <a:close/>
                </a:path>
              </a:pathLst>
            </a:custGeom>
            <a:ln w="15240">
              <a:solidFill>
                <a:srgbClr val="7D94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9224" y="381000"/>
              <a:ext cx="5402580" cy="65074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2287" y="1165860"/>
              <a:ext cx="2767584" cy="8991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42287" y="1653540"/>
              <a:ext cx="3232404" cy="8991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2287" y="2141219"/>
              <a:ext cx="3401567" cy="8991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2287" y="2628900"/>
              <a:ext cx="3230880" cy="8991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2287" y="3116579"/>
              <a:ext cx="2971800" cy="89916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703832" y="1249680"/>
            <a:ext cx="3385185" cy="2555875"/>
          </a:xfrm>
          <a:prstGeom prst="rect">
            <a:avLst/>
          </a:prstGeom>
          <a:ln w="57911">
            <a:solidFill>
              <a:srgbClr val="92D05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1440" marR="519430">
              <a:lnSpc>
                <a:spcPct val="100000"/>
              </a:lnSpc>
            </a:pPr>
            <a:r>
              <a:rPr sz="3200" b="1" spc="-345" dirty="0">
                <a:solidFill>
                  <a:srgbClr val="00246D"/>
                </a:solidFill>
                <a:latin typeface="Tahoma"/>
                <a:cs typeface="Tahoma"/>
              </a:rPr>
              <a:t>Vivas:</a:t>
            </a:r>
            <a:r>
              <a:rPr sz="3200" b="1" spc="-16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200" b="1" spc="-500" dirty="0">
                <a:solidFill>
                  <a:srgbClr val="00246D"/>
                </a:solidFill>
                <a:latin typeface="Tahoma"/>
                <a:cs typeface="Tahoma"/>
              </a:rPr>
              <a:t>se</a:t>
            </a:r>
            <a:r>
              <a:rPr sz="3200" b="1" spc="-11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200" b="1" spc="-395" dirty="0">
                <a:solidFill>
                  <a:srgbClr val="00246D"/>
                </a:solidFill>
                <a:latin typeface="Tahoma"/>
                <a:cs typeface="Tahoma"/>
              </a:rPr>
              <a:t>dan </a:t>
            </a:r>
            <a:r>
              <a:rPr sz="3200" b="1" spc="-305" dirty="0">
                <a:solidFill>
                  <a:srgbClr val="00246D"/>
                </a:solidFill>
                <a:latin typeface="Tahoma"/>
                <a:cs typeface="Tahoma"/>
              </a:rPr>
              <a:t>cuando</a:t>
            </a:r>
            <a:r>
              <a:rPr sz="3200" b="1" spc="-14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200" b="1" spc="-330" dirty="0">
                <a:solidFill>
                  <a:srgbClr val="00246D"/>
                </a:solidFill>
                <a:latin typeface="Tahoma"/>
                <a:cs typeface="Tahoma"/>
              </a:rPr>
              <a:t>la</a:t>
            </a:r>
            <a:r>
              <a:rPr sz="3200" b="1" spc="-12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200" b="1" spc="-295" dirty="0">
                <a:solidFill>
                  <a:srgbClr val="00246D"/>
                </a:solidFill>
                <a:latin typeface="Tahoma"/>
                <a:cs typeface="Tahoma"/>
              </a:rPr>
              <a:t>luna, </a:t>
            </a:r>
            <a:r>
              <a:rPr sz="3200" b="1" spc="-315" dirty="0">
                <a:solidFill>
                  <a:srgbClr val="00246D"/>
                </a:solidFill>
                <a:latin typeface="Tahoma"/>
                <a:cs typeface="Tahoma"/>
              </a:rPr>
              <a:t>tierra</a:t>
            </a:r>
            <a:r>
              <a:rPr sz="3200" b="1" spc="-15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200" b="1" spc="-245" dirty="0">
                <a:solidFill>
                  <a:srgbClr val="00246D"/>
                </a:solidFill>
                <a:latin typeface="Tahoma"/>
                <a:cs typeface="Tahoma"/>
              </a:rPr>
              <a:t>y</a:t>
            </a:r>
            <a:r>
              <a:rPr sz="3200" b="1" spc="-114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200" b="1" spc="-280" dirty="0">
                <a:solidFill>
                  <a:srgbClr val="00246D"/>
                </a:solidFill>
                <a:latin typeface="Tahoma"/>
                <a:cs typeface="Tahoma"/>
              </a:rPr>
              <a:t>sol</a:t>
            </a:r>
            <a:r>
              <a:rPr sz="3200" b="1" spc="-12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200" b="1" spc="-400" dirty="0">
                <a:solidFill>
                  <a:srgbClr val="00246D"/>
                </a:solidFill>
                <a:latin typeface="Tahoma"/>
                <a:cs typeface="Tahoma"/>
              </a:rPr>
              <a:t>están </a:t>
            </a:r>
            <a:r>
              <a:rPr sz="3200" b="1" spc="-340" dirty="0">
                <a:solidFill>
                  <a:srgbClr val="00246D"/>
                </a:solidFill>
                <a:latin typeface="Tahoma"/>
                <a:cs typeface="Tahoma"/>
              </a:rPr>
              <a:t>alineados</a:t>
            </a:r>
            <a:r>
              <a:rPr sz="3200" b="1" spc="-13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200" b="1" spc="-45" dirty="0">
                <a:solidFill>
                  <a:srgbClr val="00246D"/>
                </a:solidFill>
                <a:latin typeface="Tahoma"/>
                <a:cs typeface="Tahoma"/>
              </a:rPr>
              <a:t>(luna </a:t>
            </a:r>
            <a:r>
              <a:rPr sz="3200" b="1" spc="-375" dirty="0">
                <a:solidFill>
                  <a:srgbClr val="00246D"/>
                </a:solidFill>
                <a:latin typeface="Tahoma"/>
                <a:cs typeface="Tahoma"/>
              </a:rPr>
              <a:t>nueva</a:t>
            </a:r>
            <a:r>
              <a:rPr sz="3200" b="1" spc="-16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200" b="1" spc="-120" dirty="0">
                <a:solidFill>
                  <a:srgbClr val="00246D"/>
                </a:solidFill>
                <a:latin typeface="Tahoma"/>
                <a:cs typeface="Tahoma"/>
              </a:rPr>
              <a:t>o</a:t>
            </a:r>
            <a:r>
              <a:rPr sz="3200" b="1" spc="-12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200" b="1" spc="-275" dirty="0">
                <a:solidFill>
                  <a:srgbClr val="00246D"/>
                </a:solidFill>
                <a:latin typeface="Tahoma"/>
                <a:cs typeface="Tahoma"/>
              </a:rPr>
              <a:t>llena)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615439" y="4029455"/>
            <a:ext cx="3481070" cy="2362200"/>
            <a:chOff x="1615439" y="4029455"/>
            <a:chExt cx="3481070" cy="2362200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15439" y="4029455"/>
              <a:ext cx="3480816" cy="89915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15439" y="4517136"/>
              <a:ext cx="3480816" cy="8991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15439" y="5004816"/>
              <a:ext cx="2493264" cy="8991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15439" y="5492495"/>
              <a:ext cx="2807208" cy="89916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775460" y="4113276"/>
            <a:ext cx="3168650" cy="2062480"/>
          </a:xfrm>
          <a:prstGeom prst="rect">
            <a:avLst/>
          </a:prstGeom>
          <a:ln w="57911">
            <a:solidFill>
              <a:srgbClr val="6F2F9F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 marL="92075" marR="220345">
              <a:lnSpc>
                <a:spcPct val="100000"/>
              </a:lnSpc>
              <a:spcBef>
                <a:spcPts val="5"/>
              </a:spcBef>
            </a:pPr>
            <a:r>
              <a:rPr sz="3200" b="1" spc="-335" dirty="0">
                <a:solidFill>
                  <a:srgbClr val="00246D"/>
                </a:solidFill>
                <a:latin typeface="Tahoma"/>
                <a:cs typeface="Tahoma"/>
              </a:rPr>
              <a:t>Muertas:</a:t>
            </a:r>
            <a:r>
              <a:rPr sz="3200" b="1" spc="-14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200" b="1" spc="-315" dirty="0">
                <a:solidFill>
                  <a:srgbClr val="00246D"/>
                </a:solidFill>
                <a:latin typeface="Tahoma"/>
                <a:cs typeface="Tahoma"/>
              </a:rPr>
              <a:t>cuando </a:t>
            </a:r>
            <a:r>
              <a:rPr sz="3200" b="1" spc="-330" dirty="0">
                <a:solidFill>
                  <a:srgbClr val="00246D"/>
                </a:solidFill>
                <a:latin typeface="Tahoma"/>
                <a:cs typeface="Tahoma"/>
              </a:rPr>
              <a:t>la</a:t>
            </a:r>
            <a:r>
              <a:rPr sz="3200" b="1" spc="-13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200" b="1" spc="-290" dirty="0">
                <a:solidFill>
                  <a:srgbClr val="00246D"/>
                </a:solidFill>
                <a:latin typeface="Tahoma"/>
                <a:cs typeface="Tahoma"/>
              </a:rPr>
              <a:t>luna</a:t>
            </a:r>
            <a:r>
              <a:rPr sz="3200" b="1" spc="-15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200" b="1" spc="-245" dirty="0">
                <a:solidFill>
                  <a:srgbClr val="00246D"/>
                </a:solidFill>
                <a:latin typeface="Tahoma"/>
                <a:cs typeface="Tahoma"/>
              </a:rPr>
              <a:t>y</a:t>
            </a:r>
            <a:r>
              <a:rPr sz="3200" b="1" spc="-114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200" b="1" spc="-305" dirty="0">
                <a:solidFill>
                  <a:srgbClr val="00246D"/>
                </a:solidFill>
                <a:latin typeface="Tahoma"/>
                <a:cs typeface="Tahoma"/>
              </a:rPr>
              <a:t>el</a:t>
            </a:r>
            <a:r>
              <a:rPr sz="3200" b="1" spc="-12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200" b="1" spc="-275" dirty="0">
                <a:solidFill>
                  <a:srgbClr val="00246D"/>
                </a:solidFill>
                <a:latin typeface="Tahoma"/>
                <a:cs typeface="Tahoma"/>
              </a:rPr>
              <a:t>sol</a:t>
            </a:r>
            <a:r>
              <a:rPr sz="3200" b="1" spc="-14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200" b="1" spc="-530" dirty="0">
                <a:solidFill>
                  <a:srgbClr val="00246D"/>
                </a:solidFill>
                <a:latin typeface="Tahoma"/>
                <a:cs typeface="Tahoma"/>
              </a:rPr>
              <a:t>se </a:t>
            </a:r>
            <a:r>
              <a:rPr sz="3200" b="1" spc="-260" dirty="0">
                <a:solidFill>
                  <a:srgbClr val="00246D"/>
                </a:solidFill>
                <a:latin typeface="Tahoma"/>
                <a:cs typeface="Tahoma"/>
              </a:rPr>
              <a:t>colocan</a:t>
            </a:r>
            <a:r>
              <a:rPr sz="3200" b="1" spc="-12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200" b="1" spc="-375" dirty="0">
                <a:solidFill>
                  <a:srgbClr val="00246D"/>
                </a:solidFill>
                <a:latin typeface="Tahoma"/>
                <a:cs typeface="Tahoma"/>
              </a:rPr>
              <a:t>en </a:t>
            </a:r>
            <a:r>
              <a:rPr sz="3200" b="1" spc="-275" dirty="0">
                <a:solidFill>
                  <a:srgbClr val="00246D"/>
                </a:solidFill>
                <a:latin typeface="Tahoma"/>
                <a:cs typeface="Tahoma"/>
              </a:rPr>
              <a:t>ángulo</a:t>
            </a:r>
            <a:r>
              <a:rPr sz="3200" b="1" spc="-13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200" b="1" spc="-295" dirty="0">
                <a:solidFill>
                  <a:srgbClr val="00246D"/>
                </a:solidFill>
                <a:latin typeface="Tahoma"/>
                <a:cs typeface="Tahoma"/>
              </a:rPr>
              <a:t>recto</a:t>
            </a:r>
            <a:endParaRPr sz="3200">
              <a:latin typeface="Tahoma"/>
              <a:cs typeface="Tahoma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256276" y="908303"/>
            <a:ext cx="5269991" cy="57713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994" y="1622247"/>
            <a:ext cx="4364990" cy="4720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91770">
              <a:lnSpc>
                <a:spcPct val="100000"/>
              </a:lnSpc>
              <a:spcBef>
                <a:spcPts val="95"/>
              </a:spcBef>
            </a:pPr>
            <a:r>
              <a:rPr sz="2800" spc="-95" dirty="0">
                <a:solidFill>
                  <a:srgbClr val="00246D"/>
                </a:solidFill>
                <a:latin typeface="Tahoma"/>
                <a:cs typeface="Tahoma"/>
              </a:rPr>
              <a:t>Semidiurna:</a:t>
            </a:r>
            <a:r>
              <a:rPr sz="2800" spc="-13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00246D"/>
                </a:solidFill>
                <a:latin typeface="Tahoma"/>
                <a:cs typeface="Tahoma"/>
              </a:rPr>
              <a:t>2</a:t>
            </a:r>
            <a:r>
              <a:rPr sz="2800" spc="-15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800" spc="-145" dirty="0">
                <a:solidFill>
                  <a:srgbClr val="00246D"/>
                </a:solidFill>
                <a:latin typeface="Tahoma"/>
                <a:cs typeface="Tahoma"/>
              </a:rPr>
              <a:t>pleamares</a:t>
            </a:r>
            <a:r>
              <a:rPr sz="2800" spc="-14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00246D"/>
                </a:solidFill>
                <a:latin typeface="Tahoma"/>
                <a:cs typeface="Tahoma"/>
              </a:rPr>
              <a:t>y</a:t>
            </a:r>
            <a:r>
              <a:rPr sz="2800" spc="-15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800" spc="-50" dirty="0">
                <a:solidFill>
                  <a:srgbClr val="00246D"/>
                </a:solidFill>
                <a:latin typeface="Tahoma"/>
                <a:cs typeface="Tahoma"/>
              </a:rPr>
              <a:t>2 </a:t>
            </a:r>
            <a:r>
              <a:rPr sz="2800" spc="-160" dirty="0">
                <a:solidFill>
                  <a:srgbClr val="00246D"/>
                </a:solidFill>
                <a:latin typeface="Tahoma"/>
                <a:cs typeface="Tahoma"/>
              </a:rPr>
              <a:t>bajamares</a:t>
            </a:r>
            <a:r>
              <a:rPr sz="2800" spc="-14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800" spc="-160" dirty="0">
                <a:solidFill>
                  <a:srgbClr val="00246D"/>
                </a:solidFill>
                <a:latin typeface="Tahoma"/>
                <a:cs typeface="Tahoma"/>
              </a:rPr>
              <a:t>de </a:t>
            </a:r>
            <a:r>
              <a:rPr sz="2800" spc="-10" dirty="0">
                <a:solidFill>
                  <a:srgbClr val="00246D"/>
                </a:solidFill>
                <a:latin typeface="Tahoma"/>
                <a:cs typeface="Tahoma"/>
              </a:rPr>
              <a:t>alturas </a:t>
            </a:r>
            <a:r>
              <a:rPr sz="2800" spc="-60" dirty="0">
                <a:solidFill>
                  <a:srgbClr val="00246D"/>
                </a:solidFill>
                <a:latin typeface="Tahoma"/>
                <a:cs typeface="Tahoma"/>
              </a:rPr>
              <a:t>semejantes.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345"/>
              </a:spcBef>
            </a:pP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800" spc="-100" dirty="0">
                <a:solidFill>
                  <a:srgbClr val="00246D"/>
                </a:solidFill>
                <a:latin typeface="Tahoma"/>
                <a:cs typeface="Tahoma"/>
              </a:rPr>
              <a:t>Diurna:</a:t>
            </a:r>
            <a:r>
              <a:rPr sz="2800" spc="-12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800" spc="-490" dirty="0">
                <a:solidFill>
                  <a:srgbClr val="00246D"/>
                </a:solidFill>
                <a:latin typeface="Tahoma"/>
                <a:cs typeface="Tahoma"/>
              </a:rPr>
              <a:t>1</a:t>
            </a:r>
            <a:r>
              <a:rPr sz="2800" spc="-140" dirty="0">
                <a:solidFill>
                  <a:srgbClr val="00246D"/>
                </a:solidFill>
                <a:latin typeface="Tahoma"/>
                <a:cs typeface="Tahoma"/>
              </a:rPr>
              <a:t> bajamar</a:t>
            </a:r>
            <a:r>
              <a:rPr sz="2800" spc="-13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00246D"/>
                </a:solidFill>
                <a:latin typeface="Tahoma"/>
                <a:cs typeface="Tahoma"/>
              </a:rPr>
              <a:t>y</a:t>
            </a:r>
            <a:r>
              <a:rPr sz="2800" spc="-14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800" spc="-490" dirty="0">
                <a:solidFill>
                  <a:srgbClr val="00246D"/>
                </a:solidFill>
                <a:latin typeface="Tahoma"/>
                <a:cs typeface="Tahoma"/>
              </a:rPr>
              <a:t>1</a:t>
            </a:r>
            <a:r>
              <a:rPr sz="2800" spc="-13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800" spc="-80" dirty="0">
                <a:solidFill>
                  <a:srgbClr val="00246D"/>
                </a:solidFill>
                <a:latin typeface="Tahoma"/>
                <a:cs typeface="Tahoma"/>
              </a:rPr>
              <a:t>pleamar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345"/>
              </a:spcBef>
            </a:pPr>
            <a:endParaRPr sz="2800">
              <a:latin typeface="Tahoma"/>
              <a:cs typeface="Tahoma"/>
            </a:endParaRPr>
          </a:p>
          <a:p>
            <a:pPr marL="12700" marR="265430">
              <a:lnSpc>
                <a:spcPct val="100000"/>
              </a:lnSpc>
            </a:pPr>
            <a:r>
              <a:rPr sz="2800" spc="-95" dirty="0">
                <a:solidFill>
                  <a:srgbClr val="00246D"/>
                </a:solidFill>
                <a:latin typeface="Tahoma"/>
                <a:cs typeface="Tahoma"/>
              </a:rPr>
              <a:t>mixta:</a:t>
            </a:r>
            <a:r>
              <a:rPr sz="2800" spc="-10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800" spc="-120" dirty="0">
                <a:solidFill>
                  <a:srgbClr val="00246D"/>
                </a:solidFill>
                <a:latin typeface="Tahoma"/>
                <a:cs typeface="Tahoma"/>
              </a:rPr>
              <a:t>si</a:t>
            </a:r>
            <a:r>
              <a:rPr sz="2800" spc="-114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00246D"/>
                </a:solidFill>
                <a:latin typeface="Tahoma"/>
                <a:cs typeface="Tahoma"/>
              </a:rPr>
              <a:t>2</a:t>
            </a:r>
            <a:r>
              <a:rPr sz="2800" spc="-12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800" spc="-160" dirty="0">
                <a:solidFill>
                  <a:srgbClr val="00246D"/>
                </a:solidFill>
                <a:latin typeface="Tahoma"/>
                <a:cs typeface="Tahoma"/>
              </a:rPr>
              <a:t>pleamares</a:t>
            </a:r>
            <a:r>
              <a:rPr sz="2800" spc="-10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800" spc="55" dirty="0">
                <a:solidFill>
                  <a:srgbClr val="00246D"/>
                </a:solidFill>
                <a:latin typeface="Tahoma"/>
                <a:cs typeface="Tahoma"/>
              </a:rPr>
              <a:t>o </a:t>
            </a:r>
            <a:r>
              <a:rPr sz="2800" spc="-170" dirty="0">
                <a:solidFill>
                  <a:srgbClr val="00246D"/>
                </a:solidFill>
                <a:latin typeface="Tahoma"/>
                <a:cs typeface="Tahoma"/>
              </a:rPr>
              <a:t>bajamares</a:t>
            </a:r>
            <a:r>
              <a:rPr sz="2800" spc="-10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800" spc="-70" dirty="0">
                <a:solidFill>
                  <a:srgbClr val="00246D"/>
                </a:solidFill>
                <a:latin typeface="Tahoma"/>
                <a:cs typeface="Tahoma"/>
              </a:rPr>
              <a:t>consecutivos</a:t>
            </a:r>
            <a:r>
              <a:rPr sz="2800" spc="-9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00246D"/>
                </a:solidFill>
                <a:latin typeface="Tahoma"/>
                <a:cs typeface="Tahoma"/>
              </a:rPr>
              <a:t>son </a:t>
            </a:r>
            <a:r>
              <a:rPr sz="2800" spc="-20" dirty="0">
                <a:solidFill>
                  <a:srgbClr val="00246D"/>
                </a:solidFill>
                <a:latin typeface="Tahoma"/>
                <a:cs typeface="Tahoma"/>
              </a:rPr>
              <a:t>diferentes.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31975" y="705612"/>
            <a:ext cx="9336405" cy="4704715"/>
            <a:chOff x="1331975" y="705612"/>
            <a:chExt cx="9336405" cy="47047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5999" y="1981200"/>
              <a:ext cx="4572000" cy="3429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1975" y="705612"/>
              <a:ext cx="6486144" cy="1008888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602994" y="788034"/>
            <a:ext cx="59124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4" dirty="0">
                <a:solidFill>
                  <a:srgbClr val="00246D"/>
                </a:solidFill>
                <a:latin typeface="Tahoma"/>
                <a:cs typeface="Tahoma"/>
              </a:rPr>
              <a:t>....</a:t>
            </a:r>
            <a:r>
              <a:rPr sz="3600" spc="-18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600" spc="-55" dirty="0">
                <a:solidFill>
                  <a:srgbClr val="00246D"/>
                </a:solidFill>
                <a:latin typeface="Tahoma"/>
                <a:cs typeface="Tahoma"/>
              </a:rPr>
              <a:t>OTROS</a:t>
            </a:r>
            <a:r>
              <a:rPr sz="3600" spc="-204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600" spc="-150" dirty="0">
                <a:solidFill>
                  <a:srgbClr val="00246D"/>
                </a:solidFill>
                <a:latin typeface="Tahoma"/>
                <a:cs typeface="Tahoma"/>
              </a:rPr>
              <a:t>TIPOS</a:t>
            </a:r>
            <a:r>
              <a:rPr sz="3600" spc="-195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600" spc="-95" dirty="0">
                <a:solidFill>
                  <a:srgbClr val="00246D"/>
                </a:solidFill>
                <a:latin typeface="Tahoma"/>
                <a:cs typeface="Tahoma"/>
              </a:rPr>
              <a:t>DE</a:t>
            </a:r>
            <a:r>
              <a:rPr sz="3600" spc="-180" dirty="0">
                <a:solidFill>
                  <a:srgbClr val="00246D"/>
                </a:solidFill>
                <a:latin typeface="Tahoma"/>
                <a:cs typeface="Tahoma"/>
              </a:rPr>
              <a:t> </a:t>
            </a:r>
            <a:r>
              <a:rPr sz="3600" spc="114" dirty="0">
                <a:solidFill>
                  <a:srgbClr val="00246D"/>
                </a:solidFill>
                <a:latin typeface="Tahoma"/>
                <a:cs typeface="Tahoma"/>
              </a:rPr>
              <a:t>MAREAS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8600" y="336804"/>
            <a:ext cx="10327751" cy="5894598"/>
            <a:chOff x="228600" y="336804"/>
            <a:chExt cx="10327751" cy="5894598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8800" y="1214354"/>
              <a:ext cx="8727551" cy="501704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" y="336804"/>
              <a:ext cx="5881116" cy="76962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28600" y="336804"/>
              <a:ext cx="5881370" cy="769620"/>
            </a:xfrm>
            <a:custGeom>
              <a:avLst/>
              <a:gdLst/>
              <a:ahLst/>
              <a:cxnLst/>
              <a:rect l="l" t="t" r="r" b="b"/>
              <a:pathLst>
                <a:path w="5881370" h="769619">
                  <a:moveTo>
                    <a:pt x="0" y="769620"/>
                  </a:moveTo>
                  <a:lnTo>
                    <a:pt x="5881116" y="769620"/>
                  </a:lnTo>
                  <a:lnTo>
                    <a:pt x="5881116" y="0"/>
                  </a:lnTo>
                  <a:lnTo>
                    <a:pt x="0" y="0"/>
                  </a:lnTo>
                  <a:lnTo>
                    <a:pt x="0" y="769620"/>
                  </a:lnTo>
                  <a:close/>
                </a:path>
              </a:pathLst>
            </a:custGeom>
            <a:ln w="9144">
              <a:solidFill>
                <a:srgbClr val="386F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2939" y="510539"/>
              <a:ext cx="5017008" cy="43281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301</Words>
  <Application>Microsoft Office PowerPoint</Application>
  <PresentationFormat>Panorámica</PresentationFormat>
  <Paragraphs>49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Comic Sans MS</vt:lpstr>
      <vt:lpstr>Tahoma</vt:lpstr>
      <vt:lpstr>Times New Roman</vt:lpstr>
      <vt:lpstr>Verdana</vt:lpstr>
      <vt:lpstr>Office Theme</vt:lpstr>
      <vt:lpstr>MOVIMIENTO DEL AGUA EN EL MAR</vt:lpstr>
      <vt:lpstr>LA ACCIÓN DEL AIRE QUE SE MUEVE</vt:lpstr>
      <vt:lpstr>Velocidad del viento</vt:lpstr>
      <vt:lpstr>Presentación de PowerPoint</vt:lpstr>
      <vt:lpstr>¿Qué son las mareas?</vt:lpstr>
      <vt:lpstr>Presentación de PowerPoint</vt:lpstr>
      <vt:lpstr>Presentación de PowerPoint</vt:lpstr>
      <vt:lpstr>.... OTROS TIPOS DE MAREAS</vt:lpstr>
      <vt:lpstr>Presentación de PowerPoint</vt:lpstr>
      <vt:lpstr>CORRIENTES MARINAS</vt:lpstr>
      <vt:lpstr>PORQUE SE FORMAN???</vt:lpstr>
      <vt:lpstr>Movimientos de  rotación Vientos Diferente densidad</vt:lpstr>
      <vt:lpstr>El agua más salada y más fría BAJA</vt:lpstr>
      <vt:lpstr>Trasladan especies</vt:lpstr>
      <vt:lpstr>Objetivo: Analizar el comportamiento de los diferentes movimientos de aguas.</vt:lpstr>
      <vt:lpstr>Objetivo: Analizar el comportamiento de los diferentes movimientos de aguas.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Balance de ecuaciones</dc:title>
  <dc:creator>enelnombre dequien</dc:creator>
  <cp:lastModifiedBy>Maria Sanz</cp:lastModifiedBy>
  <cp:revision>2</cp:revision>
  <dcterms:created xsi:type="dcterms:W3CDTF">2026-07-27T08:52:59Z</dcterms:created>
  <dcterms:modified xsi:type="dcterms:W3CDTF">2026-07-27T09:07:03Z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2020-04-01T00:00:00Z</vt:filetime>
  </property>
  <property fmtid="{D5CDD505-2E9C-101B-9397-08002B2CF9AE}" pid="4" name="Creator">
    <vt:lpwstr>Microsoft® PowerPoint® 2013</vt:lpwstr>
  </property>
  <property fmtid="{D5CDD505-2E9C-101B-9397-08002B2CF9AE}" pid="5" name="LastSaved">
    <vt:filetime>2026-07-27T00:00:00Z</vt:filetime>
  </property>
  <property fmtid="{D5CDD505-2E9C-101B-9397-08002B2CF9AE}" pid="6" name="Producer">
    <vt:lpwstr>Microsoft® PowerPoint® 2013</vt:lpwstr>
  </property>
</Properties>
</file>