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6" r:id="rId3"/>
    <p:sldId id="262" r:id="rId4"/>
    <p:sldId id="293" r:id="rId5"/>
    <p:sldId id="297" r:id="rId6"/>
    <p:sldId id="270" r:id="rId7"/>
    <p:sldId id="299" r:id="rId8"/>
    <p:sldId id="300" r:id="rId9"/>
    <p:sldId id="289" r:id="rId10"/>
    <p:sldId id="301" r:id="rId11"/>
    <p:sldId id="302" r:id="rId12"/>
    <p:sldId id="291" r:id="rId13"/>
    <p:sldId id="303" r:id="rId14"/>
    <p:sldId id="304" r:id="rId15"/>
    <p:sldId id="288" r:id="rId16"/>
    <p:sldId id="305" r:id="rId17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33CC"/>
    <a:srgbClr val="FF3300"/>
    <a:srgbClr val="800000"/>
    <a:srgbClr val="FFFF66"/>
    <a:srgbClr val="B2B2B2"/>
    <a:srgbClr val="00FF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85" autoAdjust="0"/>
  </p:normalViewPr>
  <p:slideViewPr>
    <p:cSldViewPr>
      <p:cViewPr varScale="1">
        <p:scale>
          <a:sx n="76" d="100"/>
          <a:sy n="76" d="100"/>
        </p:scale>
        <p:origin x="1642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475B94-82C6-4803-8259-9A00C3E4F19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AC1E4CD8-F4CF-472D-B9AE-1312D8D1AF8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s-ES" altLang="es-ES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b="1" i="1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TIPOS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b="1" i="1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DE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b="1" i="1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NUBES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s-ES" altLang="es-ES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6CA2CC-5BB4-4352-B426-D6ED57854728}" type="parTrans" cxnId="{E439B84B-AA5E-420D-8F1B-D0672B6B3805}">
      <dgm:prSet/>
      <dgm:spPr/>
    </dgm:pt>
    <dgm:pt modelId="{1BE577C1-B97B-471C-8278-B0E596E9866F}" type="sibTrans" cxnId="{E439B84B-AA5E-420D-8F1B-D0672B6B3805}">
      <dgm:prSet/>
      <dgm:spPr/>
    </dgm:pt>
    <dgm:pt modelId="{3498E840-657D-4632-8390-0E7562B931F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CIRROS</a:t>
          </a:r>
        </a:p>
      </dgm:t>
    </dgm:pt>
    <dgm:pt modelId="{1720B284-FB9E-4BA8-B834-9AAF8456E790}" type="parTrans" cxnId="{ABE7C8FD-CFD0-4CA5-B2E4-B1B67BE9C981}">
      <dgm:prSet/>
      <dgm:spPr/>
    </dgm:pt>
    <dgm:pt modelId="{D3C5D11D-6EF3-48BF-BB76-703C0CF57553}" type="sibTrans" cxnId="{ABE7C8FD-CFD0-4CA5-B2E4-B1B67BE9C981}">
      <dgm:prSet/>
      <dgm:spPr/>
    </dgm:pt>
    <dgm:pt modelId="{C6793931-41C8-4391-B530-EFD98896C01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CÚMULOS</a:t>
          </a:r>
        </a:p>
      </dgm:t>
    </dgm:pt>
    <dgm:pt modelId="{E052C82A-5B55-407C-8445-09D08D8B70FA}" type="parTrans" cxnId="{55D6B8A4-0F7D-48E9-BC79-11EC3CA0F830}">
      <dgm:prSet/>
      <dgm:spPr/>
    </dgm:pt>
    <dgm:pt modelId="{E3B773C6-2E3B-4590-B2E0-DC43329E76F5}" type="sibTrans" cxnId="{55D6B8A4-0F7D-48E9-BC79-11EC3CA0F830}">
      <dgm:prSet/>
      <dgm:spPr/>
    </dgm:pt>
    <dgm:pt modelId="{564705CD-21D1-40CB-A790-856118701AA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NIMBOS</a:t>
          </a:r>
        </a:p>
      </dgm:t>
    </dgm:pt>
    <dgm:pt modelId="{4341B56B-160A-479A-8954-AB7EC7D12170}" type="parTrans" cxnId="{71D5F43F-9CC7-47B8-BCF8-1CF59EE571DD}">
      <dgm:prSet/>
      <dgm:spPr/>
    </dgm:pt>
    <dgm:pt modelId="{820BF95B-0349-46B5-A55D-F4C04A573372}" type="sibTrans" cxnId="{71D5F43F-9CC7-47B8-BCF8-1CF59EE571DD}">
      <dgm:prSet/>
      <dgm:spPr/>
    </dgm:pt>
    <dgm:pt modelId="{EF3AA150-3781-45B9-95C6-68AD49940BF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ESTRATOS</a:t>
          </a:r>
        </a:p>
      </dgm:t>
    </dgm:pt>
    <dgm:pt modelId="{21C26CFE-F146-481E-A731-10BED5B2078B}" type="parTrans" cxnId="{B2989E17-469C-4D0A-A442-D217F0FBF201}">
      <dgm:prSet/>
      <dgm:spPr/>
    </dgm:pt>
    <dgm:pt modelId="{B396BEBC-8FEF-492A-924B-E3BC2B00575C}" type="sibTrans" cxnId="{B2989E17-469C-4D0A-A442-D217F0FBF201}">
      <dgm:prSet/>
      <dgm:spPr/>
    </dgm:pt>
    <dgm:pt modelId="{EF699418-234D-4B4F-A061-44A7655F35EB}" type="pres">
      <dgm:prSet presAssocID="{35475B94-82C6-4803-8259-9A00C3E4F19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88410BC-B9B3-47E7-B6F0-B46AD62014F6}" type="pres">
      <dgm:prSet presAssocID="{AC1E4CD8-F4CF-472D-B9AE-1312D8D1AF88}" presName="hierRoot1" presStyleCnt="0">
        <dgm:presLayoutVars>
          <dgm:hierBranch/>
        </dgm:presLayoutVars>
      </dgm:prSet>
      <dgm:spPr/>
    </dgm:pt>
    <dgm:pt modelId="{CBDB46F0-DF3A-4985-A8D8-50C7EDE712FE}" type="pres">
      <dgm:prSet presAssocID="{AC1E4CD8-F4CF-472D-B9AE-1312D8D1AF88}" presName="rootComposite1" presStyleCnt="0"/>
      <dgm:spPr/>
    </dgm:pt>
    <dgm:pt modelId="{C81D2A8F-2B73-4C06-986C-409A19767B78}" type="pres">
      <dgm:prSet presAssocID="{AC1E4CD8-F4CF-472D-B9AE-1312D8D1AF88}" presName="rootText1" presStyleLbl="node0" presStyleIdx="0" presStyleCnt="1">
        <dgm:presLayoutVars>
          <dgm:chPref val="3"/>
        </dgm:presLayoutVars>
      </dgm:prSet>
      <dgm:spPr/>
    </dgm:pt>
    <dgm:pt modelId="{14C55A22-1713-4BF0-98DA-EDDC3BC7D1E2}" type="pres">
      <dgm:prSet presAssocID="{AC1E4CD8-F4CF-472D-B9AE-1312D8D1AF88}" presName="rootConnector1" presStyleLbl="node1" presStyleIdx="0" presStyleCnt="0"/>
      <dgm:spPr/>
    </dgm:pt>
    <dgm:pt modelId="{0E22BA59-4819-4261-B0A9-3092834B6E43}" type="pres">
      <dgm:prSet presAssocID="{AC1E4CD8-F4CF-472D-B9AE-1312D8D1AF88}" presName="hierChild2" presStyleCnt="0"/>
      <dgm:spPr/>
    </dgm:pt>
    <dgm:pt modelId="{66119CC6-0BAA-4FE9-8670-FD97B3EA677A}" type="pres">
      <dgm:prSet presAssocID="{1720B284-FB9E-4BA8-B834-9AAF8456E790}" presName="Name35" presStyleLbl="parChTrans1D2" presStyleIdx="0" presStyleCnt="4"/>
      <dgm:spPr/>
    </dgm:pt>
    <dgm:pt modelId="{60FAFD45-DA40-4E62-95B2-CF620CA203DB}" type="pres">
      <dgm:prSet presAssocID="{3498E840-657D-4632-8390-0E7562B931FB}" presName="hierRoot2" presStyleCnt="0">
        <dgm:presLayoutVars>
          <dgm:hierBranch/>
        </dgm:presLayoutVars>
      </dgm:prSet>
      <dgm:spPr/>
    </dgm:pt>
    <dgm:pt modelId="{9042B476-004A-47FA-BFD6-B38B73F2E070}" type="pres">
      <dgm:prSet presAssocID="{3498E840-657D-4632-8390-0E7562B931FB}" presName="rootComposite" presStyleCnt="0"/>
      <dgm:spPr/>
    </dgm:pt>
    <dgm:pt modelId="{1A8993DE-A01A-403C-B20D-8E0F9B7B4980}" type="pres">
      <dgm:prSet presAssocID="{3498E840-657D-4632-8390-0E7562B931FB}" presName="rootText" presStyleLbl="node2" presStyleIdx="0" presStyleCnt="4">
        <dgm:presLayoutVars>
          <dgm:chPref val="3"/>
        </dgm:presLayoutVars>
      </dgm:prSet>
      <dgm:spPr/>
    </dgm:pt>
    <dgm:pt modelId="{5D2C4549-3E3A-4ADD-A2F8-F99C0E8353DD}" type="pres">
      <dgm:prSet presAssocID="{3498E840-657D-4632-8390-0E7562B931FB}" presName="rootConnector" presStyleLbl="node2" presStyleIdx="0" presStyleCnt="4"/>
      <dgm:spPr/>
    </dgm:pt>
    <dgm:pt modelId="{8465190E-78AC-4EB1-8315-C3E709C4C4D0}" type="pres">
      <dgm:prSet presAssocID="{3498E840-657D-4632-8390-0E7562B931FB}" presName="hierChild4" presStyleCnt="0"/>
      <dgm:spPr/>
    </dgm:pt>
    <dgm:pt modelId="{EFB90B6F-C90D-4C81-82EC-83345668ADF1}" type="pres">
      <dgm:prSet presAssocID="{3498E840-657D-4632-8390-0E7562B931FB}" presName="hierChild5" presStyleCnt="0"/>
      <dgm:spPr/>
    </dgm:pt>
    <dgm:pt modelId="{1037B1B1-056F-479C-A989-4630274B3C19}" type="pres">
      <dgm:prSet presAssocID="{E052C82A-5B55-407C-8445-09D08D8B70FA}" presName="Name35" presStyleLbl="parChTrans1D2" presStyleIdx="1" presStyleCnt="4"/>
      <dgm:spPr/>
    </dgm:pt>
    <dgm:pt modelId="{C3A5A320-F806-4DCB-AA1F-5F7350981C66}" type="pres">
      <dgm:prSet presAssocID="{C6793931-41C8-4391-B530-EFD98896C016}" presName="hierRoot2" presStyleCnt="0">
        <dgm:presLayoutVars>
          <dgm:hierBranch/>
        </dgm:presLayoutVars>
      </dgm:prSet>
      <dgm:spPr/>
    </dgm:pt>
    <dgm:pt modelId="{CB860861-C5A2-4B7C-94D6-A5476A262955}" type="pres">
      <dgm:prSet presAssocID="{C6793931-41C8-4391-B530-EFD98896C016}" presName="rootComposite" presStyleCnt="0"/>
      <dgm:spPr/>
    </dgm:pt>
    <dgm:pt modelId="{FA98ABDE-29F1-4747-8123-9A9BDDB4A8B5}" type="pres">
      <dgm:prSet presAssocID="{C6793931-41C8-4391-B530-EFD98896C016}" presName="rootText" presStyleLbl="node2" presStyleIdx="1" presStyleCnt="4">
        <dgm:presLayoutVars>
          <dgm:chPref val="3"/>
        </dgm:presLayoutVars>
      </dgm:prSet>
      <dgm:spPr/>
    </dgm:pt>
    <dgm:pt modelId="{D0EE3CF4-49C6-43C3-BD38-1B37142983D5}" type="pres">
      <dgm:prSet presAssocID="{C6793931-41C8-4391-B530-EFD98896C016}" presName="rootConnector" presStyleLbl="node2" presStyleIdx="1" presStyleCnt="4"/>
      <dgm:spPr/>
    </dgm:pt>
    <dgm:pt modelId="{55D90377-B474-4587-877D-A64937764167}" type="pres">
      <dgm:prSet presAssocID="{C6793931-41C8-4391-B530-EFD98896C016}" presName="hierChild4" presStyleCnt="0"/>
      <dgm:spPr/>
    </dgm:pt>
    <dgm:pt modelId="{A95D9E9A-565E-4E84-96B9-E3A6A582E5F6}" type="pres">
      <dgm:prSet presAssocID="{C6793931-41C8-4391-B530-EFD98896C016}" presName="hierChild5" presStyleCnt="0"/>
      <dgm:spPr/>
    </dgm:pt>
    <dgm:pt modelId="{5EB8F6B8-3FB9-422F-ABED-9F4DB209A4EA}" type="pres">
      <dgm:prSet presAssocID="{4341B56B-160A-479A-8954-AB7EC7D12170}" presName="Name35" presStyleLbl="parChTrans1D2" presStyleIdx="2" presStyleCnt="4"/>
      <dgm:spPr/>
    </dgm:pt>
    <dgm:pt modelId="{29E284C7-D191-4BCF-9514-B9B69F5C2B35}" type="pres">
      <dgm:prSet presAssocID="{564705CD-21D1-40CB-A790-856118701AAB}" presName="hierRoot2" presStyleCnt="0">
        <dgm:presLayoutVars>
          <dgm:hierBranch/>
        </dgm:presLayoutVars>
      </dgm:prSet>
      <dgm:spPr/>
    </dgm:pt>
    <dgm:pt modelId="{7A9F8929-0DF5-42F8-82CC-7FD75C2BD0A8}" type="pres">
      <dgm:prSet presAssocID="{564705CD-21D1-40CB-A790-856118701AAB}" presName="rootComposite" presStyleCnt="0"/>
      <dgm:spPr/>
    </dgm:pt>
    <dgm:pt modelId="{062B3D45-0721-45C7-BB63-5A8387F006E3}" type="pres">
      <dgm:prSet presAssocID="{564705CD-21D1-40CB-A790-856118701AAB}" presName="rootText" presStyleLbl="node2" presStyleIdx="2" presStyleCnt="4">
        <dgm:presLayoutVars>
          <dgm:chPref val="3"/>
        </dgm:presLayoutVars>
      </dgm:prSet>
      <dgm:spPr/>
    </dgm:pt>
    <dgm:pt modelId="{65E2C48F-4177-47C6-B1E6-49352CCCFDBD}" type="pres">
      <dgm:prSet presAssocID="{564705CD-21D1-40CB-A790-856118701AAB}" presName="rootConnector" presStyleLbl="node2" presStyleIdx="2" presStyleCnt="4"/>
      <dgm:spPr/>
    </dgm:pt>
    <dgm:pt modelId="{D68061B2-E194-4D35-A4E0-465ACAA8C5D3}" type="pres">
      <dgm:prSet presAssocID="{564705CD-21D1-40CB-A790-856118701AAB}" presName="hierChild4" presStyleCnt="0"/>
      <dgm:spPr/>
    </dgm:pt>
    <dgm:pt modelId="{4105ACA0-F0DE-4663-B517-A6FACAEB516D}" type="pres">
      <dgm:prSet presAssocID="{564705CD-21D1-40CB-A790-856118701AAB}" presName="hierChild5" presStyleCnt="0"/>
      <dgm:spPr/>
    </dgm:pt>
    <dgm:pt modelId="{B22EDA25-0DED-4127-882A-E09E38D452FA}" type="pres">
      <dgm:prSet presAssocID="{21C26CFE-F146-481E-A731-10BED5B2078B}" presName="Name35" presStyleLbl="parChTrans1D2" presStyleIdx="3" presStyleCnt="4"/>
      <dgm:spPr/>
    </dgm:pt>
    <dgm:pt modelId="{3433AD1A-385D-4A4B-BFF1-F3C74E96E7B6}" type="pres">
      <dgm:prSet presAssocID="{EF3AA150-3781-45B9-95C6-68AD49940BFB}" presName="hierRoot2" presStyleCnt="0">
        <dgm:presLayoutVars>
          <dgm:hierBranch/>
        </dgm:presLayoutVars>
      </dgm:prSet>
      <dgm:spPr/>
    </dgm:pt>
    <dgm:pt modelId="{E32DDC57-93B7-4496-AE73-77133FE6DEEC}" type="pres">
      <dgm:prSet presAssocID="{EF3AA150-3781-45B9-95C6-68AD49940BFB}" presName="rootComposite" presStyleCnt="0"/>
      <dgm:spPr/>
    </dgm:pt>
    <dgm:pt modelId="{D7765AC0-3713-4AEF-A9A3-7947FBD77D2B}" type="pres">
      <dgm:prSet presAssocID="{EF3AA150-3781-45B9-95C6-68AD49940BFB}" presName="rootText" presStyleLbl="node2" presStyleIdx="3" presStyleCnt="4">
        <dgm:presLayoutVars>
          <dgm:chPref val="3"/>
        </dgm:presLayoutVars>
      </dgm:prSet>
      <dgm:spPr/>
    </dgm:pt>
    <dgm:pt modelId="{CA11B87A-7348-461B-B65A-E9E40E6D4A51}" type="pres">
      <dgm:prSet presAssocID="{EF3AA150-3781-45B9-95C6-68AD49940BFB}" presName="rootConnector" presStyleLbl="node2" presStyleIdx="3" presStyleCnt="4"/>
      <dgm:spPr/>
    </dgm:pt>
    <dgm:pt modelId="{ACAA67F0-BA7E-4F83-9234-B7DE5A080890}" type="pres">
      <dgm:prSet presAssocID="{EF3AA150-3781-45B9-95C6-68AD49940BFB}" presName="hierChild4" presStyleCnt="0"/>
      <dgm:spPr/>
    </dgm:pt>
    <dgm:pt modelId="{C089DEB3-616C-4E98-8F23-A506554F6E6E}" type="pres">
      <dgm:prSet presAssocID="{EF3AA150-3781-45B9-95C6-68AD49940BFB}" presName="hierChild5" presStyleCnt="0"/>
      <dgm:spPr/>
    </dgm:pt>
    <dgm:pt modelId="{EEA1A2EC-B151-4436-9E1E-ECE4343C65DD}" type="pres">
      <dgm:prSet presAssocID="{AC1E4CD8-F4CF-472D-B9AE-1312D8D1AF88}" presName="hierChild3" presStyleCnt="0"/>
      <dgm:spPr/>
    </dgm:pt>
  </dgm:ptLst>
  <dgm:cxnLst>
    <dgm:cxn modelId="{B2989E17-469C-4D0A-A442-D217F0FBF201}" srcId="{AC1E4CD8-F4CF-472D-B9AE-1312D8D1AF88}" destId="{EF3AA150-3781-45B9-95C6-68AD49940BFB}" srcOrd="3" destOrd="0" parTransId="{21C26CFE-F146-481E-A731-10BED5B2078B}" sibTransId="{B396BEBC-8FEF-492A-924B-E3BC2B00575C}"/>
    <dgm:cxn modelId="{1581DF1B-C43C-460C-B2D4-D86C0A1E267F}" type="presOf" srcId="{4341B56B-160A-479A-8954-AB7EC7D12170}" destId="{5EB8F6B8-3FB9-422F-ABED-9F4DB209A4EA}" srcOrd="0" destOrd="0" presId="urn:microsoft.com/office/officeart/2005/8/layout/orgChart1"/>
    <dgm:cxn modelId="{0FB80432-8E64-4520-B8DB-12F8A50671F2}" type="presOf" srcId="{3498E840-657D-4632-8390-0E7562B931FB}" destId="{1A8993DE-A01A-403C-B20D-8E0F9B7B4980}" srcOrd="0" destOrd="0" presId="urn:microsoft.com/office/officeart/2005/8/layout/orgChart1"/>
    <dgm:cxn modelId="{184A3E37-742A-474E-B66E-6621B9DE6E62}" type="presOf" srcId="{EF3AA150-3781-45B9-95C6-68AD49940BFB}" destId="{D7765AC0-3713-4AEF-A9A3-7947FBD77D2B}" srcOrd="0" destOrd="0" presId="urn:microsoft.com/office/officeart/2005/8/layout/orgChart1"/>
    <dgm:cxn modelId="{D174D33A-D1F4-4C5B-942B-BCF2BFBBF8BC}" type="presOf" srcId="{C6793931-41C8-4391-B530-EFD98896C016}" destId="{FA98ABDE-29F1-4747-8123-9A9BDDB4A8B5}" srcOrd="0" destOrd="0" presId="urn:microsoft.com/office/officeart/2005/8/layout/orgChart1"/>
    <dgm:cxn modelId="{71D5F43F-9CC7-47B8-BCF8-1CF59EE571DD}" srcId="{AC1E4CD8-F4CF-472D-B9AE-1312D8D1AF88}" destId="{564705CD-21D1-40CB-A790-856118701AAB}" srcOrd="2" destOrd="0" parTransId="{4341B56B-160A-479A-8954-AB7EC7D12170}" sibTransId="{820BF95B-0349-46B5-A55D-F4C04A573372}"/>
    <dgm:cxn modelId="{EA62BB5E-35DC-4D2D-821B-14C5BD42289D}" type="presOf" srcId="{EF3AA150-3781-45B9-95C6-68AD49940BFB}" destId="{CA11B87A-7348-461B-B65A-E9E40E6D4A51}" srcOrd="1" destOrd="0" presId="urn:microsoft.com/office/officeart/2005/8/layout/orgChart1"/>
    <dgm:cxn modelId="{E2779F49-1074-469C-B19F-1BC5C0A08D42}" type="presOf" srcId="{35475B94-82C6-4803-8259-9A00C3E4F19D}" destId="{EF699418-234D-4B4F-A061-44A7655F35EB}" srcOrd="0" destOrd="0" presId="urn:microsoft.com/office/officeart/2005/8/layout/orgChart1"/>
    <dgm:cxn modelId="{E439B84B-AA5E-420D-8F1B-D0672B6B3805}" srcId="{35475B94-82C6-4803-8259-9A00C3E4F19D}" destId="{AC1E4CD8-F4CF-472D-B9AE-1312D8D1AF88}" srcOrd="0" destOrd="0" parTransId="{496CA2CC-5BB4-4352-B426-D6ED57854728}" sibTransId="{1BE577C1-B97B-471C-8278-B0E596E9866F}"/>
    <dgm:cxn modelId="{D32B6F6D-286F-44C0-A6E6-EC0E8F66B152}" type="presOf" srcId="{1720B284-FB9E-4BA8-B834-9AAF8456E790}" destId="{66119CC6-0BAA-4FE9-8670-FD97B3EA677A}" srcOrd="0" destOrd="0" presId="urn:microsoft.com/office/officeart/2005/8/layout/orgChart1"/>
    <dgm:cxn modelId="{E6E79152-7FE1-4A33-BEEA-3DDEC74647C4}" type="presOf" srcId="{C6793931-41C8-4391-B530-EFD98896C016}" destId="{D0EE3CF4-49C6-43C3-BD38-1B37142983D5}" srcOrd="1" destOrd="0" presId="urn:microsoft.com/office/officeart/2005/8/layout/orgChart1"/>
    <dgm:cxn modelId="{5911E186-A4F0-4761-8DEA-D4F25C81F342}" type="presOf" srcId="{564705CD-21D1-40CB-A790-856118701AAB}" destId="{062B3D45-0721-45C7-BB63-5A8387F006E3}" srcOrd="0" destOrd="0" presId="urn:microsoft.com/office/officeart/2005/8/layout/orgChart1"/>
    <dgm:cxn modelId="{17749F94-64DC-4B79-B669-A6D212934181}" type="presOf" srcId="{3498E840-657D-4632-8390-0E7562B931FB}" destId="{5D2C4549-3E3A-4ADD-A2F8-F99C0E8353DD}" srcOrd="1" destOrd="0" presId="urn:microsoft.com/office/officeart/2005/8/layout/orgChart1"/>
    <dgm:cxn modelId="{08E7A99D-13B0-4830-9C03-F391AB27FD29}" type="presOf" srcId="{AC1E4CD8-F4CF-472D-B9AE-1312D8D1AF88}" destId="{14C55A22-1713-4BF0-98DA-EDDC3BC7D1E2}" srcOrd="1" destOrd="0" presId="urn:microsoft.com/office/officeart/2005/8/layout/orgChart1"/>
    <dgm:cxn modelId="{55D6B8A4-0F7D-48E9-BC79-11EC3CA0F830}" srcId="{AC1E4CD8-F4CF-472D-B9AE-1312D8D1AF88}" destId="{C6793931-41C8-4391-B530-EFD98896C016}" srcOrd="1" destOrd="0" parTransId="{E052C82A-5B55-407C-8445-09D08D8B70FA}" sibTransId="{E3B773C6-2E3B-4590-B2E0-DC43329E76F5}"/>
    <dgm:cxn modelId="{D68AF6AF-5237-4884-8E01-EDEE61EEBE30}" type="presOf" srcId="{E052C82A-5B55-407C-8445-09D08D8B70FA}" destId="{1037B1B1-056F-479C-A989-4630274B3C19}" srcOrd="0" destOrd="0" presId="urn:microsoft.com/office/officeart/2005/8/layout/orgChart1"/>
    <dgm:cxn modelId="{E69F58C7-CA31-463C-9A79-181E3B815E98}" type="presOf" srcId="{21C26CFE-F146-481E-A731-10BED5B2078B}" destId="{B22EDA25-0DED-4127-882A-E09E38D452FA}" srcOrd="0" destOrd="0" presId="urn:microsoft.com/office/officeart/2005/8/layout/orgChart1"/>
    <dgm:cxn modelId="{D7A642CD-B41F-4085-8681-05209A194E8E}" type="presOf" srcId="{AC1E4CD8-F4CF-472D-B9AE-1312D8D1AF88}" destId="{C81D2A8F-2B73-4C06-986C-409A19767B78}" srcOrd="0" destOrd="0" presId="urn:microsoft.com/office/officeart/2005/8/layout/orgChart1"/>
    <dgm:cxn modelId="{30F570EE-C674-4708-9CB3-AD987E4CC91C}" type="presOf" srcId="{564705CD-21D1-40CB-A790-856118701AAB}" destId="{65E2C48F-4177-47C6-B1E6-49352CCCFDBD}" srcOrd="1" destOrd="0" presId="urn:microsoft.com/office/officeart/2005/8/layout/orgChart1"/>
    <dgm:cxn modelId="{ABE7C8FD-CFD0-4CA5-B2E4-B1B67BE9C981}" srcId="{AC1E4CD8-F4CF-472D-B9AE-1312D8D1AF88}" destId="{3498E840-657D-4632-8390-0E7562B931FB}" srcOrd="0" destOrd="0" parTransId="{1720B284-FB9E-4BA8-B834-9AAF8456E790}" sibTransId="{D3C5D11D-6EF3-48BF-BB76-703C0CF57553}"/>
    <dgm:cxn modelId="{E1DB34F1-7261-4B9A-B144-6FBFD5ED5CF2}" type="presParOf" srcId="{EF699418-234D-4B4F-A061-44A7655F35EB}" destId="{588410BC-B9B3-47E7-B6F0-B46AD62014F6}" srcOrd="0" destOrd="0" presId="urn:microsoft.com/office/officeart/2005/8/layout/orgChart1"/>
    <dgm:cxn modelId="{0DB2D03D-8AF6-4BB0-A5F9-87675F40ADB9}" type="presParOf" srcId="{588410BC-B9B3-47E7-B6F0-B46AD62014F6}" destId="{CBDB46F0-DF3A-4985-A8D8-50C7EDE712FE}" srcOrd="0" destOrd="0" presId="urn:microsoft.com/office/officeart/2005/8/layout/orgChart1"/>
    <dgm:cxn modelId="{2A2468B0-F734-449E-8731-E86703D729D7}" type="presParOf" srcId="{CBDB46F0-DF3A-4985-A8D8-50C7EDE712FE}" destId="{C81D2A8F-2B73-4C06-986C-409A19767B78}" srcOrd="0" destOrd="0" presId="urn:microsoft.com/office/officeart/2005/8/layout/orgChart1"/>
    <dgm:cxn modelId="{B9C1CB12-5C85-4B44-8085-7A15A56FB539}" type="presParOf" srcId="{CBDB46F0-DF3A-4985-A8D8-50C7EDE712FE}" destId="{14C55A22-1713-4BF0-98DA-EDDC3BC7D1E2}" srcOrd="1" destOrd="0" presId="urn:microsoft.com/office/officeart/2005/8/layout/orgChart1"/>
    <dgm:cxn modelId="{86D9E398-0868-4C6F-9B5E-4799D884A10D}" type="presParOf" srcId="{588410BC-B9B3-47E7-B6F0-B46AD62014F6}" destId="{0E22BA59-4819-4261-B0A9-3092834B6E43}" srcOrd="1" destOrd="0" presId="urn:microsoft.com/office/officeart/2005/8/layout/orgChart1"/>
    <dgm:cxn modelId="{F66429CB-A52F-41A5-B8F7-F0C199607D55}" type="presParOf" srcId="{0E22BA59-4819-4261-B0A9-3092834B6E43}" destId="{66119CC6-0BAA-4FE9-8670-FD97B3EA677A}" srcOrd="0" destOrd="0" presId="urn:microsoft.com/office/officeart/2005/8/layout/orgChart1"/>
    <dgm:cxn modelId="{A306C654-444D-4AD0-8024-C98B63A0E4FA}" type="presParOf" srcId="{0E22BA59-4819-4261-B0A9-3092834B6E43}" destId="{60FAFD45-DA40-4E62-95B2-CF620CA203DB}" srcOrd="1" destOrd="0" presId="urn:microsoft.com/office/officeart/2005/8/layout/orgChart1"/>
    <dgm:cxn modelId="{6550CA5F-8967-4400-A4E7-2FAC6031E299}" type="presParOf" srcId="{60FAFD45-DA40-4E62-95B2-CF620CA203DB}" destId="{9042B476-004A-47FA-BFD6-B38B73F2E070}" srcOrd="0" destOrd="0" presId="urn:microsoft.com/office/officeart/2005/8/layout/orgChart1"/>
    <dgm:cxn modelId="{368B3C5E-88C5-4112-933A-9C4D2D177CEF}" type="presParOf" srcId="{9042B476-004A-47FA-BFD6-B38B73F2E070}" destId="{1A8993DE-A01A-403C-B20D-8E0F9B7B4980}" srcOrd="0" destOrd="0" presId="urn:microsoft.com/office/officeart/2005/8/layout/orgChart1"/>
    <dgm:cxn modelId="{E4926196-18A0-467A-9D7E-024FD926E22B}" type="presParOf" srcId="{9042B476-004A-47FA-BFD6-B38B73F2E070}" destId="{5D2C4549-3E3A-4ADD-A2F8-F99C0E8353DD}" srcOrd="1" destOrd="0" presId="urn:microsoft.com/office/officeart/2005/8/layout/orgChart1"/>
    <dgm:cxn modelId="{CC82FD26-DC03-4935-94A0-725A70F85A6E}" type="presParOf" srcId="{60FAFD45-DA40-4E62-95B2-CF620CA203DB}" destId="{8465190E-78AC-4EB1-8315-C3E709C4C4D0}" srcOrd="1" destOrd="0" presId="urn:microsoft.com/office/officeart/2005/8/layout/orgChart1"/>
    <dgm:cxn modelId="{47B6D064-62CB-450A-AE56-07BAA2887150}" type="presParOf" srcId="{60FAFD45-DA40-4E62-95B2-CF620CA203DB}" destId="{EFB90B6F-C90D-4C81-82EC-83345668ADF1}" srcOrd="2" destOrd="0" presId="urn:microsoft.com/office/officeart/2005/8/layout/orgChart1"/>
    <dgm:cxn modelId="{C2FC5A61-FF6A-4FC1-A57D-D54969A62D35}" type="presParOf" srcId="{0E22BA59-4819-4261-B0A9-3092834B6E43}" destId="{1037B1B1-056F-479C-A989-4630274B3C19}" srcOrd="2" destOrd="0" presId="urn:microsoft.com/office/officeart/2005/8/layout/orgChart1"/>
    <dgm:cxn modelId="{CAC03386-1BC3-4BA7-8078-671774ABB48C}" type="presParOf" srcId="{0E22BA59-4819-4261-B0A9-3092834B6E43}" destId="{C3A5A320-F806-4DCB-AA1F-5F7350981C66}" srcOrd="3" destOrd="0" presId="urn:microsoft.com/office/officeart/2005/8/layout/orgChart1"/>
    <dgm:cxn modelId="{45631F6E-635D-45E9-A7E5-206D746325EF}" type="presParOf" srcId="{C3A5A320-F806-4DCB-AA1F-5F7350981C66}" destId="{CB860861-C5A2-4B7C-94D6-A5476A262955}" srcOrd="0" destOrd="0" presId="urn:microsoft.com/office/officeart/2005/8/layout/orgChart1"/>
    <dgm:cxn modelId="{F54B197C-46F7-4442-8FE5-5AC2529DDA93}" type="presParOf" srcId="{CB860861-C5A2-4B7C-94D6-A5476A262955}" destId="{FA98ABDE-29F1-4747-8123-9A9BDDB4A8B5}" srcOrd="0" destOrd="0" presId="urn:microsoft.com/office/officeart/2005/8/layout/orgChart1"/>
    <dgm:cxn modelId="{F9AEC6E9-B107-47E5-B60E-4E7EC76023E6}" type="presParOf" srcId="{CB860861-C5A2-4B7C-94D6-A5476A262955}" destId="{D0EE3CF4-49C6-43C3-BD38-1B37142983D5}" srcOrd="1" destOrd="0" presId="urn:microsoft.com/office/officeart/2005/8/layout/orgChart1"/>
    <dgm:cxn modelId="{4E841E58-B85E-4550-A69B-EBB9E409C3A2}" type="presParOf" srcId="{C3A5A320-F806-4DCB-AA1F-5F7350981C66}" destId="{55D90377-B474-4587-877D-A64937764167}" srcOrd="1" destOrd="0" presId="urn:microsoft.com/office/officeart/2005/8/layout/orgChart1"/>
    <dgm:cxn modelId="{6F05F37A-A7E7-46F0-9DD3-5A1EFA8BA0D8}" type="presParOf" srcId="{C3A5A320-F806-4DCB-AA1F-5F7350981C66}" destId="{A95D9E9A-565E-4E84-96B9-E3A6A582E5F6}" srcOrd="2" destOrd="0" presId="urn:microsoft.com/office/officeart/2005/8/layout/orgChart1"/>
    <dgm:cxn modelId="{7F1F190C-FE41-4F48-BF31-623867BD3F7A}" type="presParOf" srcId="{0E22BA59-4819-4261-B0A9-3092834B6E43}" destId="{5EB8F6B8-3FB9-422F-ABED-9F4DB209A4EA}" srcOrd="4" destOrd="0" presId="urn:microsoft.com/office/officeart/2005/8/layout/orgChart1"/>
    <dgm:cxn modelId="{DA601EBC-50D8-4F56-A94E-2AEDCA13A0BF}" type="presParOf" srcId="{0E22BA59-4819-4261-B0A9-3092834B6E43}" destId="{29E284C7-D191-4BCF-9514-B9B69F5C2B35}" srcOrd="5" destOrd="0" presId="urn:microsoft.com/office/officeart/2005/8/layout/orgChart1"/>
    <dgm:cxn modelId="{3539D7DF-81E3-43D3-A342-055DC749701B}" type="presParOf" srcId="{29E284C7-D191-4BCF-9514-B9B69F5C2B35}" destId="{7A9F8929-0DF5-42F8-82CC-7FD75C2BD0A8}" srcOrd="0" destOrd="0" presId="urn:microsoft.com/office/officeart/2005/8/layout/orgChart1"/>
    <dgm:cxn modelId="{85E5FB48-1A4C-4EFA-BE2F-E15136070FD6}" type="presParOf" srcId="{7A9F8929-0DF5-42F8-82CC-7FD75C2BD0A8}" destId="{062B3D45-0721-45C7-BB63-5A8387F006E3}" srcOrd="0" destOrd="0" presId="urn:microsoft.com/office/officeart/2005/8/layout/orgChart1"/>
    <dgm:cxn modelId="{4C50D5D2-74A3-43F0-A6C4-5BD05A82D267}" type="presParOf" srcId="{7A9F8929-0DF5-42F8-82CC-7FD75C2BD0A8}" destId="{65E2C48F-4177-47C6-B1E6-49352CCCFDBD}" srcOrd="1" destOrd="0" presId="urn:microsoft.com/office/officeart/2005/8/layout/orgChart1"/>
    <dgm:cxn modelId="{49A2E093-4A7C-44F2-A055-9D65EE4BDAF4}" type="presParOf" srcId="{29E284C7-D191-4BCF-9514-B9B69F5C2B35}" destId="{D68061B2-E194-4D35-A4E0-465ACAA8C5D3}" srcOrd="1" destOrd="0" presId="urn:microsoft.com/office/officeart/2005/8/layout/orgChart1"/>
    <dgm:cxn modelId="{A58A7677-845E-4A3C-A25F-12AF165C0C2E}" type="presParOf" srcId="{29E284C7-D191-4BCF-9514-B9B69F5C2B35}" destId="{4105ACA0-F0DE-4663-B517-A6FACAEB516D}" srcOrd="2" destOrd="0" presId="urn:microsoft.com/office/officeart/2005/8/layout/orgChart1"/>
    <dgm:cxn modelId="{40536E47-41C6-4283-B052-59E0EA4575D9}" type="presParOf" srcId="{0E22BA59-4819-4261-B0A9-3092834B6E43}" destId="{B22EDA25-0DED-4127-882A-E09E38D452FA}" srcOrd="6" destOrd="0" presId="urn:microsoft.com/office/officeart/2005/8/layout/orgChart1"/>
    <dgm:cxn modelId="{2396F92F-68FB-43C6-A825-AB337B95D660}" type="presParOf" srcId="{0E22BA59-4819-4261-B0A9-3092834B6E43}" destId="{3433AD1A-385D-4A4B-BFF1-F3C74E96E7B6}" srcOrd="7" destOrd="0" presId="urn:microsoft.com/office/officeart/2005/8/layout/orgChart1"/>
    <dgm:cxn modelId="{CCA76473-3990-42D8-B0A9-FDF57F7929A2}" type="presParOf" srcId="{3433AD1A-385D-4A4B-BFF1-F3C74E96E7B6}" destId="{E32DDC57-93B7-4496-AE73-77133FE6DEEC}" srcOrd="0" destOrd="0" presId="urn:microsoft.com/office/officeart/2005/8/layout/orgChart1"/>
    <dgm:cxn modelId="{F1D2376B-4BF4-4D5B-ACA8-35C98039C1D8}" type="presParOf" srcId="{E32DDC57-93B7-4496-AE73-77133FE6DEEC}" destId="{D7765AC0-3713-4AEF-A9A3-7947FBD77D2B}" srcOrd="0" destOrd="0" presId="urn:microsoft.com/office/officeart/2005/8/layout/orgChart1"/>
    <dgm:cxn modelId="{84BF7AC7-BEC6-4FC5-A953-85D791303AA0}" type="presParOf" srcId="{E32DDC57-93B7-4496-AE73-77133FE6DEEC}" destId="{CA11B87A-7348-461B-B65A-E9E40E6D4A51}" srcOrd="1" destOrd="0" presId="urn:microsoft.com/office/officeart/2005/8/layout/orgChart1"/>
    <dgm:cxn modelId="{E27D822A-27FD-4649-8CBE-63531C039E4F}" type="presParOf" srcId="{3433AD1A-385D-4A4B-BFF1-F3C74E96E7B6}" destId="{ACAA67F0-BA7E-4F83-9234-B7DE5A080890}" srcOrd="1" destOrd="0" presId="urn:microsoft.com/office/officeart/2005/8/layout/orgChart1"/>
    <dgm:cxn modelId="{6BC20A34-FFAB-455B-867F-9862863E0696}" type="presParOf" srcId="{3433AD1A-385D-4A4B-BFF1-F3C74E96E7B6}" destId="{C089DEB3-616C-4E98-8F23-A506554F6E6E}" srcOrd="2" destOrd="0" presId="urn:microsoft.com/office/officeart/2005/8/layout/orgChart1"/>
    <dgm:cxn modelId="{4F849799-C6AC-4FD8-8C25-6C8DA1AFF48C}" type="presParOf" srcId="{588410BC-B9B3-47E7-B6F0-B46AD62014F6}" destId="{EEA1A2EC-B151-4436-9E1E-ECE4343C65D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2EDA25-0DED-4127-882A-E09E38D452FA}">
      <dsp:nvSpPr>
        <dsp:cNvPr id="0" name=""/>
        <dsp:cNvSpPr/>
      </dsp:nvSpPr>
      <dsp:spPr>
        <a:xfrm>
          <a:off x="4284662" y="2722101"/>
          <a:ext cx="3355774" cy="3882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135"/>
              </a:lnTo>
              <a:lnTo>
                <a:pt x="3355774" y="194135"/>
              </a:lnTo>
              <a:lnTo>
                <a:pt x="3355774" y="38827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B8F6B8-3FB9-422F-ABED-9F4DB209A4EA}">
      <dsp:nvSpPr>
        <dsp:cNvPr id="0" name=""/>
        <dsp:cNvSpPr/>
      </dsp:nvSpPr>
      <dsp:spPr>
        <a:xfrm>
          <a:off x="4284662" y="2722101"/>
          <a:ext cx="1118591" cy="3882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135"/>
              </a:lnTo>
              <a:lnTo>
                <a:pt x="1118591" y="194135"/>
              </a:lnTo>
              <a:lnTo>
                <a:pt x="1118591" y="38827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37B1B1-056F-479C-A989-4630274B3C19}">
      <dsp:nvSpPr>
        <dsp:cNvPr id="0" name=""/>
        <dsp:cNvSpPr/>
      </dsp:nvSpPr>
      <dsp:spPr>
        <a:xfrm>
          <a:off x="3166071" y="2722101"/>
          <a:ext cx="1118591" cy="388271"/>
        </a:xfrm>
        <a:custGeom>
          <a:avLst/>
          <a:gdLst/>
          <a:ahLst/>
          <a:cxnLst/>
          <a:rect l="0" t="0" r="0" b="0"/>
          <a:pathLst>
            <a:path>
              <a:moveTo>
                <a:pt x="1118591" y="0"/>
              </a:moveTo>
              <a:lnTo>
                <a:pt x="1118591" y="194135"/>
              </a:lnTo>
              <a:lnTo>
                <a:pt x="0" y="194135"/>
              </a:lnTo>
              <a:lnTo>
                <a:pt x="0" y="38827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119CC6-0BAA-4FE9-8670-FD97B3EA677A}">
      <dsp:nvSpPr>
        <dsp:cNvPr id="0" name=""/>
        <dsp:cNvSpPr/>
      </dsp:nvSpPr>
      <dsp:spPr>
        <a:xfrm>
          <a:off x="928888" y="2722101"/>
          <a:ext cx="3355774" cy="388271"/>
        </a:xfrm>
        <a:custGeom>
          <a:avLst/>
          <a:gdLst/>
          <a:ahLst/>
          <a:cxnLst/>
          <a:rect l="0" t="0" r="0" b="0"/>
          <a:pathLst>
            <a:path>
              <a:moveTo>
                <a:pt x="3355774" y="0"/>
              </a:moveTo>
              <a:lnTo>
                <a:pt x="3355774" y="194135"/>
              </a:lnTo>
              <a:lnTo>
                <a:pt x="0" y="194135"/>
              </a:lnTo>
              <a:lnTo>
                <a:pt x="0" y="38827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1D2A8F-2B73-4C06-986C-409A19767B78}">
      <dsp:nvSpPr>
        <dsp:cNvPr id="0" name=""/>
        <dsp:cNvSpPr/>
      </dsp:nvSpPr>
      <dsp:spPr>
        <a:xfrm>
          <a:off x="3360206" y="1797646"/>
          <a:ext cx="1848911" cy="9244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s-ES" altLang="es-ES" sz="1200" b="1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200" b="1" i="1" u="none" strike="noStrike" kern="1200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TIPOS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200" b="1" i="1" u="none" strike="noStrike" kern="1200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DE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200" b="1" i="1" u="none" strike="noStrike" kern="1200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NUBES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s-ES" altLang="es-ES" sz="1200" b="1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60206" y="1797646"/>
        <a:ext cx="1848911" cy="924455"/>
      </dsp:txXfrm>
    </dsp:sp>
    <dsp:sp modelId="{1A8993DE-A01A-403C-B20D-8E0F9B7B4980}">
      <dsp:nvSpPr>
        <dsp:cNvPr id="0" name=""/>
        <dsp:cNvSpPr/>
      </dsp:nvSpPr>
      <dsp:spPr>
        <a:xfrm>
          <a:off x="4432" y="3110373"/>
          <a:ext cx="1848911" cy="9244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2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CIRROS</a:t>
          </a:r>
        </a:p>
      </dsp:txBody>
      <dsp:txXfrm>
        <a:off x="4432" y="3110373"/>
        <a:ext cx="1848911" cy="924455"/>
      </dsp:txXfrm>
    </dsp:sp>
    <dsp:sp modelId="{FA98ABDE-29F1-4747-8123-9A9BDDB4A8B5}">
      <dsp:nvSpPr>
        <dsp:cNvPr id="0" name=""/>
        <dsp:cNvSpPr/>
      </dsp:nvSpPr>
      <dsp:spPr>
        <a:xfrm>
          <a:off x="2241615" y="3110373"/>
          <a:ext cx="1848911" cy="9244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2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CÚMULOS</a:t>
          </a:r>
        </a:p>
      </dsp:txBody>
      <dsp:txXfrm>
        <a:off x="2241615" y="3110373"/>
        <a:ext cx="1848911" cy="924455"/>
      </dsp:txXfrm>
    </dsp:sp>
    <dsp:sp modelId="{062B3D45-0721-45C7-BB63-5A8387F006E3}">
      <dsp:nvSpPr>
        <dsp:cNvPr id="0" name=""/>
        <dsp:cNvSpPr/>
      </dsp:nvSpPr>
      <dsp:spPr>
        <a:xfrm>
          <a:off x="4478798" y="3110373"/>
          <a:ext cx="1848911" cy="9244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2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NIMBOS</a:t>
          </a:r>
        </a:p>
      </dsp:txBody>
      <dsp:txXfrm>
        <a:off x="4478798" y="3110373"/>
        <a:ext cx="1848911" cy="924455"/>
      </dsp:txXfrm>
    </dsp:sp>
    <dsp:sp modelId="{D7765AC0-3713-4AEF-A9A3-7947FBD77D2B}">
      <dsp:nvSpPr>
        <dsp:cNvPr id="0" name=""/>
        <dsp:cNvSpPr/>
      </dsp:nvSpPr>
      <dsp:spPr>
        <a:xfrm>
          <a:off x="6715980" y="3110373"/>
          <a:ext cx="1848911" cy="9244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2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ESTRATOS</a:t>
          </a:r>
        </a:p>
      </dsp:txBody>
      <dsp:txXfrm>
        <a:off x="6715980" y="3110373"/>
        <a:ext cx="1848911" cy="9244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2B0F26-5B4F-BAE4-3CC9-AC98F2C4A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D00DE8B-3FAD-DB88-489A-F57CB43899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43FF8A-3BD9-829C-DBAF-1D4CF1228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ECEBB6-350A-CEA6-2E86-6E39E59AC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612528-E39B-ACB8-BEEF-8C435C090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CA616F-C66C-4318-AC18-98440FF21B66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00189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8CDBC1-04EA-55F2-AB97-F8ABE9248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2FA6580-04A2-0D99-1B66-B82D44C41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2FF4F5-B768-EE08-89C6-7AE2DD9C0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5AC86C-EFAF-5EA9-89FE-9AF18CE70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5017733-BA4F-54E7-469F-3C06E9259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F5F1E8-7132-42BD-B0B3-B9F446398DC5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43967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A1C4DC5-F0EE-817B-DA4B-0BC1BB1DB4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803968F-19DC-1CE3-5B30-3F1C4EF105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148282-8AB1-18D6-5E1B-46635DB4C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309F0E8-DBD7-CD84-4C23-22E9CA60E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249077-01B6-075B-D487-47CDECD31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BDD9F2-B182-4310-9A76-13BC1E3555B9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234043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D630A2-DFEE-B369-E68D-8B9E4628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750FE85-1248-F4DC-8557-2221D5B906D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53F5805-E69D-679A-6919-DEB5298E5120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4385A5E-8C50-D174-714F-1CC9DB6142DC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fecha 5">
            <a:extLst>
              <a:ext uri="{FF2B5EF4-FFF2-40B4-BE49-F238E27FC236}">
                <a16:creationId xmlns:a16="http://schemas.microsoft.com/office/drawing/2014/main" id="{683A4C83-7B52-EAED-2880-D8E60543A5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16D5B2E5-0A5B-A237-686E-76A87EF82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B1E7147E-C78E-9C5A-61B8-9B4084E37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F7DC385-8B79-4DEB-B0C9-D411764A3FAA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7737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ítulo y diagrama u organi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35E360-DCAF-2E33-205D-38D5E398E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SmartArt 2">
            <a:extLst>
              <a:ext uri="{FF2B5EF4-FFF2-40B4-BE49-F238E27FC236}">
                <a16:creationId xmlns:a16="http://schemas.microsoft.com/office/drawing/2014/main" id="{BB3258D7-7282-7CAE-BA10-0A30754001CA}"/>
              </a:ext>
            </a:extLst>
          </p:cNvPr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s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4A3825-8EB0-D276-90AE-08D988D652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C3AC5A-F9FE-3292-1CDA-6B6FF309C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62495C-98D4-5E9B-FA08-920742F5F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3379E6B-5B0D-4C35-B02C-EB79E586B206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9075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6268A2-D22E-CCDD-A4D0-F6704850E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1A9E7C-EAC7-579D-8C5C-6B190F25E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E58C82-B6B0-C3D0-81F6-86435D07D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2265B6-A054-D595-438E-5289BF205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B34B8F-0499-F048-C952-05E25B5FF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CEE154-229B-43B1-B98A-42882BC9945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91795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8F6966-23A8-B312-5540-551294B48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74E78C7-76E6-1150-C349-4AF25FD25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3919ED6-7CBA-F995-AE07-1A02E9A63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7FEBBEE-BD0B-12C2-C964-BE99E3C28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C3E5B36-E454-B48D-C6F6-FB37B05B3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A3F3E2-CD27-4BB5-BB21-09073F007C1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71353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EAF30F-F297-36E9-EA7E-4476BAA86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C00D2A-7CBA-EC8A-1A30-5BBE4797A0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92F96DC-A641-599D-A087-1238D128F1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C535312-005F-A9CB-5AE2-25A1D9EAE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15ED196-CFCC-A63E-841F-72570258C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50E05E4-F2D9-8266-1B33-8A92F6A50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288224-21F2-4D27-AAD3-084D420DD8C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47621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10453E-2536-5624-02EE-4B85648E5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B84A27-F16E-B911-5F90-D6FF54AD8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0D025D8-D56A-149A-6E73-DCB8784DF3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66EDE43-E499-F2CC-8874-1BE62EF5BA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02EED11-95CB-7AFA-66E0-83BAA45909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67F8459-7E3B-4305-AC71-53D21883B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F30A994-E7C9-7673-5864-BD0512159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DE912A6-F690-70DE-32ED-147D7463A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50E63-5C3E-477A-A326-2BC0E031B835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79296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271A72-7F85-547B-A407-77395D173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31AB14D-F6A7-6666-4CC5-D2B582675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A9FE850-5CC3-65F5-973D-560CDD132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840D514-C32A-7CF0-0EEE-5E3FBD323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6165A-6BBF-447F-A15F-B86A219DA2B8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87003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4678405-CBFF-4A0C-2C6B-40BB756E0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688B4B8-F795-36DB-FD9E-76A3F61AB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D879808-0273-0DFE-97EA-A9191643C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AE0B72-B872-4D39-9FFE-4BC7AF5BB8F1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61706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2E1FCD-9201-EB3A-24B8-C74DF5079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38BB70-CB1A-FEDD-6C0D-846F70F00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D68BAE8-4DAC-1A1B-958C-7CCD30EB7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9CF80A3-D75C-E6FD-34CE-6F313B421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873BAD9-AA87-B5DE-4AD6-787A67C62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F04085F-CFDB-9F65-C4FC-538A91B76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639072-D912-4D4B-B5B4-D1B4EF8B8EB8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03146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DD0D73-6233-6F4E-804B-919E15ACC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3246C0D-04CF-8939-BB50-9F751D5498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7F8C4D3-053C-65A5-73DE-C27AFB5121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BD4CE3-508B-54BA-1861-E5EA7F42A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A78778-301E-1A9E-D0DF-4DEE02CC5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65856B4-2FFE-52E0-E58D-BB5DC34A3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423768-0B58-43D2-B602-98057E0C323E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526197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65F1946-D9A0-17CD-0332-5D11D1FC0A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93C8A33-027E-976E-FB52-3E56DDB34C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56BA6ED-8886-1BB1-FE74-0F2DFE05561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i="0"/>
            </a:lvl1pPr>
          </a:lstStyle>
          <a:p>
            <a:endParaRPr lang="es-ES" altLang="es-E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DE3180E-5401-7349-79F5-5B64B915702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i="0"/>
            </a:lvl1pPr>
          </a:lstStyle>
          <a:p>
            <a:endParaRPr lang="es-ES" altLang="es-E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ECAEAB7-BC0B-5C27-C74C-69610010725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/>
            </a:lvl1pPr>
          </a:lstStyle>
          <a:p>
            <a:fld id="{B13E1AC8-CA36-4A1B-BED9-E0FC607FDDE4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id="{AC01522B-C1E9-DA67-D2CF-4FE9372DED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0000FF"/>
          </a:solidFill>
        </p:spPr>
        <p:txBody>
          <a:bodyPr/>
          <a:lstStyle/>
          <a:p>
            <a:r>
              <a:rPr lang="es-ES" altLang="es-ES" sz="8000">
                <a:solidFill>
                  <a:schemeClr val="bg1"/>
                </a:solidFill>
                <a:latin typeface="Book Antiqua" panose="02040602050305030304" pitchFamily="18" charset="0"/>
              </a:rPr>
              <a:t>NUBES</a:t>
            </a:r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B730FE06-38E8-1722-BC3C-7294A25728C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0" y="5805488"/>
            <a:ext cx="9144000" cy="1052512"/>
          </a:xfrm>
          <a:solidFill>
            <a:srgbClr val="0000FF"/>
          </a:solidFill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endParaRPr lang="es-ES" altLang="es-ES" sz="2400" b="1" dirty="0">
              <a:solidFill>
                <a:srgbClr val="003366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C901DD1-3DEF-0BE8-AAE8-300ED5DD3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052" y="1143000"/>
            <a:ext cx="8207896" cy="4677719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1" name="Picture 5">
            <a:extLst>
              <a:ext uri="{FF2B5EF4-FFF2-40B4-BE49-F238E27FC236}">
                <a16:creationId xmlns:a16="http://schemas.microsoft.com/office/drawing/2014/main" id="{1EE2B690-320F-2AC3-2CF7-9BB763F5F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9144000" cy="573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298" name="Rectangle 2">
            <a:extLst>
              <a:ext uri="{FF2B5EF4-FFF2-40B4-BE49-F238E27FC236}">
                <a16:creationId xmlns:a16="http://schemas.microsoft.com/office/drawing/2014/main" id="{C366BA19-8150-49B4-1238-270412AB5B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FFFF66"/>
          </a:solidFill>
          <a:ln/>
        </p:spPr>
        <p:txBody>
          <a:bodyPr/>
          <a:lstStyle/>
          <a:p>
            <a:r>
              <a:rPr lang="es-ES" altLang="es-ES">
                <a:solidFill>
                  <a:srgbClr val="800000"/>
                </a:solidFill>
                <a:latin typeface="Algerian" panose="04020705040A02060702" pitchFamily="82" charset="0"/>
              </a:rPr>
              <a:t>CÚMULOS</a:t>
            </a: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CFB9C523-0E8C-297C-9C6E-52609BFD9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96975"/>
            <a:ext cx="9144000" cy="566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s-ES" altLang="es-ES" i="0"/>
              <a:t>	Con  alta humedad y fuertes corrientes ascendentes pueden adquirir un gran tamaño llegando a originar tormentas y aguaceros intensos.</a:t>
            </a:r>
            <a:r>
              <a:rPr lang="es-ES" altLang="es-ES" sz="3600" i="0"/>
              <a:t> </a:t>
            </a:r>
          </a:p>
          <a:p>
            <a:pPr>
              <a:lnSpc>
                <a:spcPct val="80000"/>
              </a:lnSpc>
            </a:pPr>
            <a:endParaRPr lang="es-ES" altLang="es-ES" sz="3600" i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B13407C2-A2F1-BA93-62B4-FE4A36665A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FFFF66"/>
          </a:solidFill>
          <a:ln/>
        </p:spPr>
        <p:txBody>
          <a:bodyPr/>
          <a:lstStyle/>
          <a:p>
            <a:r>
              <a:rPr lang="es-ES" altLang="es-ES">
                <a:solidFill>
                  <a:srgbClr val="800000"/>
                </a:solidFill>
                <a:latin typeface="Algerian" panose="04020705040A02060702" pitchFamily="82" charset="0"/>
              </a:rPr>
              <a:t>CÚMULOS</a:t>
            </a: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C0ADE5AC-87BA-24D8-36A2-1B9F16A31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246688"/>
            <a:ext cx="9144000" cy="1611312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s-ES" altLang="es-ES" i="0"/>
              <a:t>	Indican buen tiempo cuando hay poca humedad ambiental y poco movimiento vertical del aire. </a:t>
            </a:r>
          </a:p>
        </p:txBody>
      </p:sp>
      <p:pic>
        <p:nvPicPr>
          <p:cNvPr id="56324" name="Picture 4">
            <a:extLst>
              <a:ext uri="{FF2B5EF4-FFF2-40B4-BE49-F238E27FC236}">
                <a16:creationId xmlns:a16="http://schemas.microsoft.com/office/drawing/2014/main" id="{9A385717-2F4D-5D4F-51F8-A765D706F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341438"/>
            <a:ext cx="5975350" cy="379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63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 animBg="1"/>
      <p:bldP spid="5632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C848C862-C837-2648-52AC-042366E258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66FF99"/>
          </a:solidFill>
          <a:ln/>
        </p:spPr>
        <p:txBody>
          <a:bodyPr/>
          <a:lstStyle/>
          <a:p>
            <a:r>
              <a:rPr lang="es-ES" altLang="es-ES">
                <a:solidFill>
                  <a:srgbClr val="FF0066"/>
                </a:solidFill>
                <a:latin typeface="Algerian" panose="04020705040A02060702" pitchFamily="82" charset="0"/>
              </a:rPr>
              <a:t>NIMBOS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78F79D91-13E0-0605-7EDF-355B40B1BB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1125538"/>
            <a:ext cx="4356100" cy="5732462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</a:pPr>
            <a:endParaRPr lang="es-ES" altLang="es-ES" i="0"/>
          </a:p>
          <a:p>
            <a:pPr>
              <a:lnSpc>
                <a:spcPct val="80000"/>
              </a:lnSpc>
            </a:pPr>
            <a:r>
              <a:rPr lang="es-ES" altLang="es-ES" sz="3600" i="0"/>
              <a:t>Nubes grises bajas y medias.</a:t>
            </a:r>
          </a:p>
          <a:p>
            <a:pPr>
              <a:lnSpc>
                <a:spcPct val="80000"/>
              </a:lnSpc>
            </a:pPr>
            <a:endParaRPr lang="es-ES" altLang="es-ES" sz="3600" i="0"/>
          </a:p>
          <a:p>
            <a:pPr>
              <a:lnSpc>
                <a:spcPct val="80000"/>
              </a:lnSpc>
            </a:pPr>
            <a:r>
              <a:rPr lang="es-ES" altLang="es-ES" sz="3600" i="0"/>
              <a:t>Debido a su gran densidad y espesor cierran el cielo de manera que no dejan pasar la luz del sol.</a:t>
            </a:r>
          </a:p>
          <a:p>
            <a:pPr>
              <a:lnSpc>
                <a:spcPct val="80000"/>
              </a:lnSpc>
            </a:pPr>
            <a:endParaRPr lang="es-ES" altLang="es-ES" sz="3600" i="0"/>
          </a:p>
        </p:txBody>
      </p:sp>
      <p:pic>
        <p:nvPicPr>
          <p:cNvPr id="45061" name="Picture 5">
            <a:extLst>
              <a:ext uri="{FF2B5EF4-FFF2-40B4-BE49-F238E27FC236}">
                <a16:creationId xmlns:a16="http://schemas.microsoft.com/office/drawing/2014/main" id="{E43E4062-6B0A-5561-DA85-6A09C24CE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4787900" cy="573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50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 animBg="1"/>
      <p:bldP spid="45059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E35ACF86-22BA-A91F-B1A0-8A6756B426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66FF99"/>
          </a:solidFill>
          <a:ln/>
        </p:spPr>
        <p:txBody>
          <a:bodyPr/>
          <a:lstStyle/>
          <a:p>
            <a:r>
              <a:rPr lang="es-ES" altLang="es-ES">
                <a:solidFill>
                  <a:srgbClr val="FF0066"/>
                </a:solidFill>
                <a:latin typeface="Algerian" panose="04020705040A02060702" pitchFamily="82" charset="0"/>
              </a:rPr>
              <a:t>NIMBOS</a:t>
            </a:r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0FCD6747-3E8B-306C-C702-AAAE65D51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25538"/>
            <a:ext cx="3276600" cy="5732462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</a:pPr>
            <a:endParaRPr lang="es-ES" altLang="es-ES" i="0"/>
          </a:p>
          <a:p>
            <a:pPr>
              <a:lnSpc>
                <a:spcPct val="80000"/>
              </a:lnSpc>
              <a:buFontTx/>
              <a:buNone/>
            </a:pPr>
            <a:r>
              <a:rPr lang="es-ES" altLang="es-ES" i="0"/>
              <a:t>	</a:t>
            </a:r>
          </a:p>
          <a:p>
            <a:pPr>
              <a:lnSpc>
                <a:spcPct val="80000"/>
              </a:lnSpc>
              <a:buFontTx/>
              <a:buNone/>
            </a:pPr>
            <a:endParaRPr lang="es-ES" altLang="es-ES" i="0"/>
          </a:p>
          <a:p>
            <a:pPr>
              <a:lnSpc>
                <a:spcPct val="80000"/>
              </a:lnSpc>
              <a:buFontTx/>
              <a:buNone/>
            </a:pPr>
            <a:endParaRPr lang="es-ES" altLang="es-ES" i="0"/>
          </a:p>
          <a:p>
            <a:pPr>
              <a:lnSpc>
                <a:spcPct val="80000"/>
              </a:lnSpc>
              <a:buFontTx/>
              <a:buNone/>
            </a:pPr>
            <a:r>
              <a:rPr lang="es-ES" altLang="es-ES" i="0"/>
              <a:t>	</a:t>
            </a:r>
            <a:r>
              <a:rPr lang="es-ES" altLang="es-ES" sz="3200" i="0"/>
              <a:t>Producen precipitaciones y descargas eléctricas (rayos). </a:t>
            </a:r>
          </a:p>
        </p:txBody>
      </p:sp>
      <p:pic>
        <p:nvPicPr>
          <p:cNvPr id="58373" name="Picture 5">
            <a:extLst>
              <a:ext uri="{FF2B5EF4-FFF2-40B4-BE49-F238E27FC236}">
                <a16:creationId xmlns:a16="http://schemas.microsoft.com/office/drawing/2014/main" id="{F319DEE3-8C90-EA9A-B8EE-D7FB858509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125538"/>
            <a:ext cx="5867400" cy="573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83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 animBg="1"/>
      <p:bldP spid="58371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4">
            <a:extLst>
              <a:ext uri="{FF2B5EF4-FFF2-40B4-BE49-F238E27FC236}">
                <a16:creationId xmlns:a16="http://schemas.microsoft.com/office/drawing/2014/main" id="{7663708B-2141-0764-5C22-637F20253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413"/>
            <a:ext cx="9144000" cy="558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394" name="Rectangle 2">
            <a:extLst>
              <a:ext uri="{FF2B5EF4-FFF2-40B4-BE49-F238E27FC236}">
                <a16:creationId xmlns:a16="http://schemas.microsoft.com/office/drawing/2014/main" id="{582A56AD-A1C0-C561-F437-47B7CB6F4F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03350"/>
          </a:xfrm>
          <a:solidFill>
            <a:srgbClr val="B2B2B2"/>
          </a:solidFill>
          <a:ln/>
        </p:spPr>
        <p:txBody>
          <a:bodyPr/>
          <a:lstStyle/>
          <a:p>
            <a:r>
              <a:rPr lang="es-ES" altLang="es-ES">
                <a:solidFill>
                  <a:schemeClr val="bg1"/>
                </a:solidFill>
                <a:latin typeface="Algerian" panose="04020705040A02060702" pitchFamily="82" charset="0"/>
              </a:rPr>
              <a:t>ESTRATOS</a:t>
            </a:r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17F67927-6DA4-F5BC-B08D-25462CF5F6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628775"/>
            <a:ext cx="820737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</a:pPr>
            <a:endParaRPr lang="es-ES" altLang="es-ES" i="0"/>
          </a:p>
          <a:p>
            <a:pPr>
              <a:lnSpc>
                <a:spcPct val="80000"/>
              </a:lnSpc>
              <a:buFontTx/>
              <a:buNone/>
            </a:pPr>
            <a:r>
              <a:rPr lang="es-ES" altLang="es-ES" i="0"/>
              <a:t>	Nubes bajas con apariencia de un banco de neblina grisáceo sin que se pueda observar una estructura definida o regular.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 animBg="1"/>
      <p:bldP spid="5939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>
            <a:extLst>
              <a:ext uri="{FF2B5EF4-FFF2-40B4-BE49-F238E27FC236}">
                <a16:creationId xmlns:a16="http://schemas.microsoft.com/office/drawing/2014/main" id="{F02EFD04-17D6-E994-9191-EE628BAD7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1125"/>
            <a:ext cx="9144000" cy="546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6" name="Rectangle 2">
            <a:extLst>
              <a:ext uri="{FF2B5EF4-FFF2-40B4-BE49-F238E27FC236}">
                <a16:creationId xmlns:a16="http://schemas.microsoft.com/office/drawing/2014/main" id="{70269492-5CB8-2358-19A5-B04D75C92A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03350"/>
          </a:xfrm>
          <a:solidFill>
            <a:srgbClr val="B2B2B2"/>
          </a:solidFill>
          <a:ln/>
        </p:spPr>
        <p:txBody>
          <a:bodyPr/>
          <a:lstStyle/>
          <a:p>
            <a:r>
              <a:rPr lang="es-ES" altLang="es-ES">
                <a:solidFill>
                  <a:schemeClr val="bg1"/>
                </a:solidFill>
                <a:latin typeface="Algerian" panose="04020705040A02060702" pitchFamily="82" charset="0"/>
              </a:rPr>
              <a:t>ESTRATOS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A346D27D-A2DB-ED2A-EB4F-8F049277B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628775"/>
            <a:ext cx="8207375" cy="485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</a:pPr>
            <a:endParaRPr lang="es-ES" altLang="es-ES" i="0"/>
          </a:p>
          <a:p>
            <a:pPr>
              <a:lnSpc>
                <a:spcPct val="80000"/>
              </a:lnSpc>
            </a:pPr>
            <a:endParaRPr lang="es-ES" altLang="es-ES" i="0"/>
          </a:p>
          <a:p>
            <a:pPr>
              <a:lnSpc>
                <a:spcPct val="80000"/>
              </a:lnSpc>
              <a:buFontTx/>
              <a:buNone/>
            </a:pPr>
            <a:r>
              <a:rPr lang="es-ES" altLang="es-ES" i="0"/>
              <a:t>	Durante el otoño e invierno los estratos pueden permanecer en el cielo durante todo el día dando un aspecto triste al cielo. </a:t>
            </a:r>
          </a:p>
          <a:p>
            <a:pPr>
              <a:lnSpc>
                <a:spcPct val="80000"/>
              </a:lnSpc>
            </a:pPr>
            <a:endParaRPr lang="es-ES" altLang="es-ES" i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 animBg="1"/>
      <p:bldP spid="4198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3">
            <a:extLst>
              <a:ext uri="{FF2B5EF4-FFF2-40B4-BE49-F238E27FC236}">
                <a16:creationId xmlns:a16="http://schemas.microsoft.com/office/drawing/2014/main" id="{2396DB63-1829-C28A-ADA2-22470F844C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03350"/>
          </a:xfrm>
          <a:solidFill>
            <a:srgbClr val="B2B2B2"/>
          </a:solidFill>
          <a:ln/>
        </p:spPr>
        <p:txBody>
          <a:bodyPr/>
          <a:lstStyle/>
          <a:p>
            <a:r>
              <a:rPr lang="es-ES" altLang="es-ES">
                <a:solidFill>
                  <a:schemeClr val="bg1"/>
                </a:solidFill>
                <a:latin typeface="Algerian" panose="04020705040A02060702" pitchFamily="82" charset="0"/>
              </a:rPr>
              <a:t>ESTRATOS</a:t>
            </a:r>
          </a:p>
        </p:txBody>
      </p:sp>
      <p:sp>
        <p:nvSpPr>
          <p:cNvPr id="61446" name="Rectangle 6">
            <a:extLst>
              <a:ext uri="{FF2B5EF4-FFF2-40B4-BE49-F238E27FC236}">
                <a16:creationId xmlns:a16="http://schemas.microsoft.com/office/drawing/2014/main" id="{1B4FCD80-C3CE-313D-3BEE-CA490C5D8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57338"/>
            <a:ext cx="9144000" cy="5300662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es-ES" altLang="es-ES" i="0"/>
              <a:t>Pueden formar nieblas a ras de suelo.</a:t>
            </a:r>
          </a:p>
          <a:p>
            <a:pPr>
              <a:lnSpc>
                <a:spcPct val="80000"/>
              </a:lnSpc>
            </a:pPr>
            <a:endParaRPr lang="es-ES" altLang="es-ES" i="0"/>
          </a:p>
          <a:p>
            <a:pPr>
              <a:lnSpc>
                <a:spcPct val="80000"/>
              </a:lnSpc>
            </a:pPr>
            <a:r>
              <a:rPr lang="es-ES" altLang="es-ES" i="0"/>
              <a:t>Acostumbran a cubrir los valles en situaciones de buen tiempo.</a:t>
            </a:r>
          </a:p>
        </p:txBody>
      </p:sp>
      <p:pic>
        <p:nvPicPr>
          <p:cNvPr id="61447" name="Picture 7">
            <a:extLst>
              <a:ext uri="{FF2B5EF4-FFF2-40B4-BE49-F238E27FC236}">
                <a16:creationId xmlns:a16="http://schemas.microsoft.com/office/drawing/2014/main" id="{744BEE63-CFCB-4C0C-919D-EC60FF750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068638"/>
            <a:ext cx="4537075" cy="344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14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animBg="1"/>
      <p:bldP spid="61446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Picture 3">
            <a:extLst>
              <a:ext uri="{FF2B5EF4-FFF2-40B4-BE49-F238E27FC236}">
                <a16:creationId xmlns:a16="http://schemas.microsoft.com/office/drawing/2014/main" id="{0395FE01-C6CF-0FC1-D17C-207FD9744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B6B5EE84-E6DD-4D5D-0C12-045F916B8A0C}"/>
              </a:ext>
            </a:extLst>
          </p:cNvPr>
          <p:cNvGraphicFramePr/>
          <p:nvPr/>
        </p:nvGraphicFramePr>
        <p:xfrm>
          <a:off x="250825" y="333375"/>
          <a:ext cx="8569325" cy="5832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7" name="Picture 13">
            <a:extLst>
              <a:ext uri="{FF2B5EF4-FFF2-40B4-BE49-F238E27FC236}">
                <a16:creationId xmlns:a16="http://schemas.microsoft.com/office/drawing/2014/main" id="{9BA5C7E4-1158-2C9F-20E6-78DCCB34C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>
            <a:extLst>
              <a:ext uri="{FF2B5EF4-FFF2-40B4-BE49-F238E27FC236}">
                <a16:creationId xmlns:a16="http://schemas.microsoft.com/office/drawing/2014/main" id="{A98E927E-DCE6-EE60-A776-A433368AF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98" t="12305" r="3548" b="156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054EA1E3-B0AE-DA26-0F3C-FEAFCD97E0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FF0066"/>
          </a:solidFill>
          <a:ln/>
        </p:spPr>
        <p:txBody>
          <a:bodyPr/>
          <a:lstStyle/>
          <a:p>
            <a:r>
              <a:rPr lang="es-ES" altLang="es-ES">
                <a:solidFill>
                  <a:schemeClr val="bg1"/>
                </a:solidFill>
                <a:latin typeface="Algerian" panose="04020705040A02060702" pitchFamily="82" charset="0"/>
              </a:rPr>
              <a:t>CIRROS</a:t>
            </a:r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09D855C4-38B2-CD3D-1DAD-C0DE71323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</a:pPr>
            <a:endParaRPr lang="es-ES" altLang="es-ES" i="0"/>
          </a:p>
          <a:p>
            <a:pPr>
              <a:lnSpc>
                <a:spcPct val="80000"/>
              </a:lnSpc>
              <a:buFontTx/>
              <a:buNone/>
            </a:pPr>
            <a:r>
              <a:rPr lang="es-ES" altLang="es-ES" i="0"/>
              <a:t>	</a:t>
            </a:r>
            <a:r>
              <a:rPr lang="es-ES" altLang="es-ES" sz="3200" i="0"/>
              <a:t>Nubes altas, blancas y transparentes formadas por cristales de hielo.</a:t>
            </a:r>
          </a:p>
        </p:txBody>
      </p:sp>
      <p:pic>
        <p:nvPicPr>
          <p:cNvPr id="23557" name="Picture 5">
            <a:extLst>
              <a:ext uri="{FF2B5EF4-FFF2-40B4-BE49-F238E27FC236}">
                <a16:creationId xmlns:a16="http://schemas.microsoft.com/office/drawing/2014/main" id="{CCE32A6E-D6FF-26AA-F82E-A9D1C566B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636838"/>
            <a:ext cx="5400675" cy="376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355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  <p:bldP spid="23556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A0FF5076-DEE8-8BB4-9D78-55FD9A90A9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FF0066"/>
          </a:solidFill>
          <a:ln/>
        </p:spPr>
        <p:txBody>
          <a:bodyPr/>
          <a:lstStyle/>
          <a:p>
            <a:r>
              <a:rPr lang="es-ES" altLang="es-ES">
                <a:solidFill>
                  <a:schemeClr val="bg1"/>
                </a:solidFill>
                <a:latin typeface="Algerian" panose="04020705040A02060702" pitchFamily="82" charset="0"/>
              </a:rPr>
              <a:t>CIRROS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6E50F641-3E1A-98DB-82D7-C8DB9B0D7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</a:pPr>
            <a:endParaRPr lang="es-ES" altLang="es-ES" i="0"/>
          </a:p>
          <a:p>
            <a:pPr>
              <a:lnSpc>
                <a:spcPct val="80000"/>
              </a:lnSpc>
              <a:buFontTx/>
              <a:buNone/>
            </a:pPr>
            <a:r>
              <a:rPr lang="es-ES" altLang="es-ES" i="0"/>
              <a:t>	</a:t>
            </a:r>
            <a:r>
              <a:rPr lang="es-ES" altLang="es-ES" sz="3200" i="0"/>
              <a:t>Filamentos largos y delgados, como si el cielo hubiera sido cubierto a brochazos. </a:t>
            </a:r>
          </a:p>
        </p:txBody>
      </p:sp>
      <p:pic>
        <p:nvPicPr>
          <p:cNvPr id="53253" name="Picture 5">
            <a:extLst>
              <a:ext uri="{FF2B5EF4-FFF2-40B4-BE49-F238E27FC236}">
                <a16:creationId xmlns:a16="http://schemas.microsoft.com/office/drawing/2014/main" id="{ACDA4261-0DBF-3596-6AC0-1B8E6035C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49"/>
          <a:stretch>
            <a:fillRect/>
          </a:stretch>
        </p:blipFill>
        <p:spPr bwMode="auto">
          <a:xfrm>
            <a:off x="1979613" y="2924175"/>
            <a:ext cx="5467350" cy="358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32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 animBg="1"/>
      <p:bldP spid="53251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7" name="Picture 5">
            <a:extLst>
              <a:ext uri="{FF2B5EF4-FFF2-40B4-BE49-F238E27FC236}">
                <a16:creationId xmlns:a16="http://schemas.microsoft.com/office/drawing/2014/main" id="{FC79DC65-4162-60DF-5592-EF219C1C4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9144000" cy="575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4274" name="Rectangle 2">
            <a:extLst>
              <a:ext uri="{FF2B5EF4-FFF2-40B4-BE49-F238E27FC236}">
                <a16:creationId xmlns:a16="http://schemas.microsoft.com/office/drawing/2014/main" id="{CBE594A6-E078-A3C6-F798-8442DB3698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FF0066"/>
          </a:solidFill>
          <a:ln/>
        </p:spPr>
        <p:txBody>
          <a:bodyPr/>
          <a:lstStyle/>
          <a:p>
            <a:r>
              <a:rPr lang="es-ES" altLang="es-ES">
                <a:solidFill>
                  <a:schemeClr val="bg1"/>
                </a:solidFill>
                <a:latin typeface="Algerian" panose="04020705040A02060702" pitchFamily="82" charset="0"/>
              </a:rPr>
              <a:t>CIRROS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41E182D8-6E53-90F0-DA60-D5F3F1684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25538"/>
            <a:ext cx="9144000" cy="573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</a:pPr>
            <a:endParaRPr lang="es-ES" altLang="es-ES" i="0"/>
          </a:p>
          <a:p>
            <a:pPr>
              <a:lnSpc>
                <a:spcPct val="80000"/>
              </a:lnSpc>
            </a:pPr>
            <a:r>
              <a:rPr lang="es-ES" altLang="es-ES" i="0">
                <a:solidFill>
                  <a:srgbClr val="FFFF66"/>
                </a:solidFill>
              </a:rPr>
              <a:t>Aislados no tienen significación. </a:t>
            </a:r>
          </a:p>
          <a:p>
            <a:pPr>
              <a:lnSpc>
                <a:spcPct val="80000"/>
              </a:lnSpc>
            </a:pPr>
            <a:endParaRPr lang="es-ES" altLang="es-ES" i="0">
              <a:solidFill>
                <a:srgbClr val="FFFF66"/>
              </a:solidFill>
            </a:endParaRPr>
          </a:p>
          <a:p>
            <a:pPr>
              <a:lnSpc>
                <a:spcPct val="80000"/>
              </a:lnSpc>
            </a:pPr>
            <a:r>
              <a:rPr lang="es-ES" altLang="es-ES" i="0">
                <a:solidFill>
                  <a:srgbClr val="FFFF66"/>
                </a:solidFill>
              </a:rPr>
              <a:t>Si cubren el cielo paulatinamente, en las próximas 24 horas habrá un cambio brusco del tiempo; con descenso de la temperatura. </a:t>
            </a:r>
          </a:p>
          <a:p>
            <a:pPr>
              <a:lnSpc>
                <a:spcPct val="80000"/>
              </a:lnSpc>
            </a:pPr>
            <a:endParaRPr lang="es-ES" altLang="es-ES" sz="3200" i="0">
              <a:solidFill>
                <a:srgbClr val="FFFF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F5378B09-3ADB-E3CC-E18E-A9EE9B6B88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FFFF66"/>
          </a:solidFill>
          <a:ln/>
        </p:spPr>
        <p:txBody>
          <a:bodyPr/>
          <a:lstStyle/>
          <a:p>
            <a:r>
              <a:rPr lang="es-ES" altLang="es-ES">
                <a:solidFill>
                  <a:srgbClr val="800000"/>
                </a:solidFill>
                <a:latin typeface="Algerian" panose="04020705040A02060702" pitchFamily="82" charset="0"/>
              </a:rPr>
              <a:t>CÚMULOS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8137A4A9-E702-4F92-294A-C89483677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05263"/>
            <a:ext cx="9144000" cy="285273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es-ES" altLang="es-ES" i="0" dirty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s-ES" altLang="es-ES" i="0" dirty="0"/>
              <a:t>	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es-ES" altLang="es-ES" i="0" dirty="0"/>
              <a:t>Nubes bajas de desarrollo vertical, de gran tamaño y bordes definidos que se deforman continuamente.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es-ES" altLang="es-ES" i="0" dirty="0"/>
          </a:p>
          <a:p>
            <a:pPr>
              <a:lnSpc>
                <a:spcPct val="80000"/>
              </a:lnSpc>
              <a:buFontTx/>
              <a:buNone/>
            </a:pPr>
            <a:r>
              <a:rPr lang="es-ES" altLang="es-ES" i="0" dirty="0"/>
              <a:t>Presentan un aspecto algodonoso o de coliflor. </a:t>
            </a:r>
          </a:p>
        </p:txBody>
      </p:sp>
      <p:pic>
        <p:nvPicPr>
          <p:cNvPr id="43012" name="Picture 4">
            <a:extLst>
              <a:ext uri="{FF2B5EF4-FFF2-40B4-BE49-F238E27FC236}">
                <a16:creationId xmlns:a16="http://schemas.microsoft.com/office/drawing/2014/main" id="{45A67C26-DF04-54CA-408E-F14AF7919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9144000" cy="3382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30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 animBg="1"/>
      <p:bldP spid="43011" grpId="0" build="p" animBg="1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E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E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</TotalTime>
  <Words>243</Words>
  <Application>Microsoft Office PowerPoint</Application>
  <PresentationFormat>Presentación en pantalla (4:3)</PresentationFormat>
  <Paragraphs>52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Arial</vt:lpstr>
      <vt:lpstr>Book Antiqua</vt:lpstr>
      <vt:lpstr>Century Gothic</vt:lpstr>
      <vt:lpstr>Algerian</vt:lpstr>
      <vt:lpstr>Diseño predeterminado</vt:lpstr>
      <vt:lpstr>NUBES</vt:lpstr>
      <vt:lpstr>Presentación de PowerPoint</vt:lpstr>
      <vt:lpstr>Presentación de PowerPoint</vt:lpstr>
      <vt:lpstr>Presentación de PowerPoint</vt:lpstr>
      <vt:lpstr>Presentación de PowerPoint</vt:lpstr>
      <vt:lpstr>CIRROS</vt:lpstr>
      <vt:lpstr>CIRROS</vt:lpstr>
      <vt:lpstr>CIRROS</vt:lpstr>
      <vt:lpstr>CÚMULOS</vt:lpstr>
      <vt:lpstr>CÚMULOS</vt:lpstr>
      <vt:lpstr>CÚMULOS</vt:lpstr>
      <vt:lpstr>NIMBOS</vt:lpstr>
      <vt:lpstr>NIMBOS</vt:lpstr>
      <vt:lpstr>ESTRATOS</vt:lpstr>
      <vt:lpstr>ESTRATOS</vt:lpstr>
      <vt:lpstr>ESTRATOS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SER HUMANO EN LOS ECOSISTEMAS</dc:title>
  <dc:creator>Usuario</dc:creator>
  <cp:lastModifiedBy>Maria Sanz</cp:lastModifiedBy>
  <cp:revision>51</cp:revision>
  <dcterms:created xsi:type="dcterms:W3CDTF">2010-11-13T21:38:47Z</dcterms:created>
  <dcterms:modified xsi:type="dcterms:W3CDTF">2026-07-25T20:13:09Z</dcterms:modified>
</cp:coreProperties>
</file>