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sldIdLst>
    <p:sldId id="256" r:id="rId2"/>
    <p:sldId id="258" r:id="rId3"/>
    <p:sldId id="259" r:id="rId4"/>
    <p:sldId id="260" r:id="rId5"/>
    <p:sldId id="261" r:id="rId6"/>
    <p:sldId id="262" r:id="rId7"/>
    <p:sldId id="263" r:id="rId8"/>
    <p:sldId id="264" r:id="rId9"/>
    <p:sldId id="265" r:id="rId10"/>
    <p:sldId id="269" r:id="rId11"/>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2" autoAdjust="0"/>
    <p:restoredTop sz="94660"/>
  </p:normalViewPr>
  <p:slideViewPr>
    <p:cSldViewPr>
      <p:cViewPr varScale="1">
        <p:scale>
          <a:sx n="78" d="100"/>
          <a:sy n="78" d="100"/>
        </p:scale>
        <p:origin x="1594"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5058" name="Group 2">
            <a:extLst>
              <a:ext uri="{FF2B5EF4-FFF2-40B4-BE49-F238E27FC236}">
                <a16:creationId xmlns:a16="http://schemas.microsoft.com/office/drawing/2014/main" id="{1434EFF0-7C26-0A2E-702E-97F790060A02}"/>
              </a:ext>
            </a:extLst>
          </p:cNvPr>
          <p:cNvGrpSpPr>
            <a:grpSpLocks/>
          </p:cNvGrpSpPr>
          <p:nvPr/>
        </p:nvGrpSpPr>
        <p:grpSpPr bwMode="auto">
          <a:xfrm>
            <a:off x="1658938" y="1600200"/>
            <a:ext cx="6837362" cy="3200400"/>
            <a:chOff x="1045" y="1008"/>
            <a:chExt cx="4307" cy="2016"/>
          </a:xfrm>
        </p:grpSpPr>
        <p:sp>
          <p:nvSpPr>
            <p:cNvPr id="45059" name="Oval 3">
              <a:extLst>
                <a:ext uri="{FF2B5EF4-FFF2-40B4-BE49-F238E27FC236}">
                  <a16:creationId xmlns:a16="http://schemas.microsoft.com/office/drawing/2014/main" id="{750EBC9B-D0A2-2B8B-5B00-21095442E1F3}"/>
                </a:ext>
              </a:extLst>
            </p:cNvPr>
            <p:cNvSpPr>
              <a:spLocks noChangeArrowheads="1"/>
            </p:cNvSpPr>
            <p:nvPr/>
          </p:nvSpPr>
          <p:spPr bwMode="hidden">
            <a:xfrm flipH="1">
              <a:off x="4392" y="1008"/>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s-ES" altLang="es-ES" sz="2400">
                <a:latin typeface="Times New Roman" panose="02020603050405020304" pitchFamily="18" charset="0"/>
              </a:endParaRPr>
            </a:p>
          </p:txBody>
        </p:sp>
        <p:sp>
          <p:nvSpPr>
            <p:cNvPr id="45060" name="Oval 4">
              <a:extLst>
                <a:ext uri="{FF2B5EF4-FFF2-40B4-BE49-F238E27FC236}">
                  <a16:creationId xmlns:a16="http://schemas.microsoft.com/office/drawing/2014/main" id="{355497A0-4A95-89CC-FBC1-CDDC5A704675}"/>
                </a:ext>
              </a:extLst>
            </p:cNvPr>
            <p:cNvSpPr>
              <a:spLocks noChangeArrowheads="1"/>
            </p:cNvSpPr>
            <p:nvPr/>
          </p:nvSpPr>
          <p:spPr bwMode="hidden">
            <a:xfrm flipH="1">
              <a:off x="3264" y="1008"/>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s-ES" altLang="es-ES" sz="2400">
                <a:latin typeface="Times New Roman" panose="02020603050405020304" pitchFamily="18" charset="0"/>
              </a:endParaRPr>
            </a:p>
          </p:txBody>
        </p:sp>
        <p:sp>
          <p:nvSpPr>
            <p:cNvPr id="45061" name="Oval 5">
              <a:extLst>
                <a:ext uri="{FF2B5EF4-FFF2-40B4-BE49-F238E27FC236}">
                  <a16:creationId xmlns:a16="http://schemas.microsoft.com/office/drawing/2014/main" id="{1D4DBBDC-8C55-5EA3-877F-EA3D3F1091D7}"/>
                </a:ext>
              </a:extLst>
            </p:cNvPr>
            <p:cNvSpPr>
              <a:spLocks noChangeArrowheads="1"/>
            </p:cNvSpPr>
            <p:nvPr/>
          </p:nvSpPr>
          <p:spPr bwMode="hidden">
            <a:xfrm flipH="1">
              <a:off x="2136" y="1008"/>
              <a:ext cx="960" cy="960"/>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s-ES" altLang="es-ES" sz="2400">
                <a:latin typeface="Times New Roman" panose="02020603050405020304" pitchFamily="18" charset="0"/>
              </a:endParaRPr>
            </a:p>
          </p:txBody>
        </p:sp>
        <p:sp>
          <p:nvSpPr>
            <p:cNvPr id="45062" name="Oval 6">
              <a:extLst>
                <a:ext uri="{FF2B5EF4-FFF2-40B4-BE49-F238E27FC236}">
                  <a16:creationId xmlns:a16="http://schemas.microsoft.com/office/drawing/2014/main" id="{2736BD25-FB11-8960-B3F8-51D6B43B9DB1}"/>
                </a:ext>
              </a:extLst>
            </p:cNvPr>
            <p:cNvSpPr>
              <a:spLocks noChangeArrowheads="1"/>
            </p:cNvSpPr>
            <p:nvPr/>
          </p:nvSpPr>
          <p:spPr bwMode="hidden">
            <a:xfrm flipH="1">
              <a:off x="2136" y="2064"/>
              <a:ext cx="960" cy="960"/>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s-ES" altLang="es-ES" sz="2400">
                <a:latin typeface="Times New Roman" panose="02020603050405020304" pitchFamily="18" charset="0"/>
              </a:endParaRPr>
            </a:p>
          </p:txBody>
        </p:sp>
        <p:sp>
          <p:nvSpPr>
            <p:cNvPr id="45063" name="Oval 7">
              <a:extLst>
                <a:ext uri="{FF2B5EF4-FFF2-40B4-BE49-F238E27FC236}">
                  <a16:creationId xmlns:a16="http://schemas.microsoft.com/office/drawing/2014/main" id="{2A81ACA3-A632-D6F6-DF87-B7FB4FC51A79}"/>
                </a:ext>
              </a:extLst>
            </p:cNvPr>
            <p:cNvSpPr>
              <a:spLocks noChangeArrowheads="1"/>
            </p:cNvSpPr>
            <p:nvPr/>
          </p:nvSpPr>
          <p:spPr bwMode="hidden">
            <a:xfrm flipH="1">
              <a:off x="1045" y="2064"/>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s-ES" altLang="es-ES" sz="2400">
                <a:latin typeface="Times New Roman" panose="02020603050405020304" pitchFamily="18" charset="0"/>
              </a:endParaRPr>
            </a:p>
          </p:txBody>
        </p:sp>
        <p:sp>
          <p:nvSpPr>
            <p:cNvPr id="45064" name="Oval 8">
              <a:extLst>
                <a:ext uri="{FF2B5EF4-FFF2-40B4-BE49-F238E27FC236}">
                  <a16:creationId xmlns:a16="http://schemas.microsoft.com/office/drawing/2014/main" id="{5F8BD6A1-DE84-5750-D86C-0F4A0F8B65A4}"/>
                </a:ext>
              </a:extLst>
            </p:cNvPr>
            <p:cNvSpPr>
              <a:spLocks noChangeArrowheads="1"/>
            </p:cNvSpPr>
            <p:nvPr/>
          </p:nvSpPr>
          <p:spPr bwMode="hidden">
            <a:xfrm flipH="1">
              <a:off x="4392" y="2064"/>
              <a:ext cx="960" cy="960"/>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s-ES" altLang="es-ES" sz="2400">
                <a:latin typeface="Times New Roman" panose="02020603050405020304" pitchFamily="18" charset="0"/>
              </a:endParaRPr>
            </a:p>
          </p:txBody>
        </p:sp>
      </p:grpSp>
      <p:sp>
        <p:nvSpPr>
          <p:cNvPr id="45065" name="Rectangle 9">
            <a:extLst>
              <a:ext uri="{FF2B5EF4-FFF2-40B4-BE49-F238E27FC236}">
                <a16:creationId xmlns:a16="http://schemas.microsoft.com/office/drawing/2014/main" id="{DC82D823-C2E5-B91A-28A5-0A9DE7AF19DE}"/>
              </a:ext>
            </a:extLst>
          </p:cNvPr>
          <p:cNvSpPr>
            <a:spLocks noGrp="1" noChangeArrowheads="1"/>
          </p:cNvSpPr>
          <p:nvPr>
            <p:ph type="dt" sz="half" idx="2"/>
          </p:nvPr>
        </p:nvSpPr>
        <p:spPr/>
        <p:txBody>
          <a:bodyPr/>
          <a:lstStyle>
            <a:lvl1pPr>
              <a:defRPr/>
            </a:lvl1pPr>
          </a:lstStyle>
          <a:p>
            <a:endParaRPr lang="es-ES" altLang="es-ES"/>
          </a:p>
        </p:txBody>
      </p:sp>
      <p:sp>
        <p:nvSpPr>
          <p:cNvPr id="45066" name="Rectangle 10">
            <a:extLst>
              <a:ext uri="{FF2B5EF4-FFF2-40B4-BE49-F238E27FC236}">
                <a16:creationId xmlns:a16="http://schemas.microsoft.com/office/drawing/2014/main" id="{20F935A0-6268-7E60-11F3-546D7571E91F}"/>
              </a:ext>
            </a:extLst>
          </p:cNvPr>
          <p:cNvSpPr>
            <a:spLocks noGrp="1" noChangeArrowheads="1"/>
          </p:cNvSpPr>
          <p:nvPr>
            <p:ph type="ftr" sz="quarter" idx="3"/>
          </p:nvPr>
        </p:nvSpPr>
        <p:spPr/>
        <p:txBody>
          <a:bodyPr/>
          <a:lstStyle>
            <a:lvl1pPr>
              <a:defRPr/>
            </a:lvl1pPr>
          </a:lstStyle>
          <a:p>
            <a:endParaRPr lang="es-ES" altLang="es-ES"/>
          </a:p>
        </p:txBody>
      </p:sp>
      <p:sp>
        <p:nvSpPr>
          <p:cNvPr id="45067" name="Rectangle 11">
            <a:extLst>
              <a:ext uri="{FF2B5EF4-FFF2-40B4-BE49-F238E27FC236}">
                <a16:creationId xmlns:a16="http://schemas.microsoft.com/office/drawing/2014/main" id="{8E469DFA-F4A7-5989-372E-338368441E4A}"/>
              </a:ext>
            </a:extLst>
          </p:cNvPr>
          <p:cNvSpPr>
            <a:spLocks noGrp="1" noChangeArrowheads="1"/>
          </p:cNvSpPr>
          <p:nvPr>
            <p:ph type="sldNum" sz="quarter" idx="4"/>
          </p:nvPr>
        </p:nvSpPr>
        <p:spPr/>
        <p:txBody>
          <a:bodyPr/>
          <a:lstStyle>
            <a:lvl1pPr>
              <a:defRPr/>
            </a:lvl1pPr>
          </a:lstStyle>
          <a:p>
            <a:fld id="{DA21538D-2EF9-47A8-98BF-E99A55811306}" type="slidenum">
              <a:rPr lang="es-ES" altLang="es-ES"/>
              <a:pPr/>
              <a:t>‹Nº›</a:t>
            </a:fld>
            <a:endParaRPr lang="es-ES" altLang="es-ES"/>
          </a:p>
        </p:txBody>
      </p:sp>
      <p:sp>
        <p:nvSpPr>
          <p:cNvPr id="45068" name="Rectangle 12">
            <a:extLst>
              <a:ext uri="{FF2B5EF4-FFF2-40B4-BE49-F238E27FC236}">
                <a16:creationId xmlns:a16="http://schemas.microsoft.com/office/drawing/2014/main" id="{DF4FE354-7EAC-C0B9-5F79-789F98EF14C9}"/>
              </a:ext>
            </a:extLst>
          </p:cNvPr>
          <p:cNvSpPr>
            <a:spLocks noGrp="1" noChangeArrowheads="1"/>
          </p:cNvSpPr>
          <p:nvPr>
            <p:ph type="ctrTitle"/>
          </p:nvPr>
        </p:nvSpPr>
        <p:spPr>
          <a:xfrm>
            <a:off x="685800" y="1219200"/>
            <a:ext cx="7772400" cy="1933575"/>
          </a:xfrm>
        </p:spPr>
        <p:txBody>
          <a:bodyPr anchor="b"/>
          <a:lstStyle>
            <a:lvl1pPr algn="r">
              <a:defRPr sz="4400"/>
            </a:lvl1pPr>
          </a:lstStyle>
          <a:p>
            <a:pPr lvl="0"/>
            <a:r>
              <a:rPr lang="es-ES" altLang="es-ES" noProof="0"/>
              <a:t>Haga clic para cambiar el estilo de título	</a:t>
            </a:r>
          </a:p>
        </p:txBody>
      </p:sp>
      <p:sp>
        <p:nvSpPr>
          <p:cNvPr id="45069" name="Rectangle 13">
            <a:extLst>
              <a:ext uri="{FF2B5EF4-FFF2-40B4-BE49-F238E27FC236}">
                <a16:creationId xmlns:a16="http://schemas.microsoft.com/office/drawing/2014/main" id="{73B279CD-2B1F-9C3B-BA29-7970BDA13ADA}"/>
              </a:ext>
            </a:extLst>
          </p:cNvPr>
          <p:cNvSpPr>
            <a:spLocks noGrp="1" noChangeArrowheads="1"/>
          </p:cNvSpPr>
          <p:nvPr>
            <p:ph type="subTitle" idx="1"/>
          </p:nvPr>
        </p:nvSpPr>
        <p:spPr>
          <a:xfrm>
            <a:off x="2057400" y="3505200"/>
            <a:ext cx="6400800" cy="1752600"/>
          </a:xfrm>
        </p:spPr>
        <p:txBody>
          <a:bodyPr/>
          <a:lstStyle>
            <a:lvl1pPr marL="0" indent="0" algn="r">
              <a:buFont typeface="Wingdings" panose="05000000000000000000" pitchFamily="2" charset="2"/>
              <a:buNone/>
              <a:defRPr/>
            </a:lvl1pPr>
          </a:lstStyle>
          <a:p>
            <a:pPr lvl="0"/>
            <a:r>
              <a:rPr lang="es-ES" altLang="es-ES" noProof="0"/>
              <a:t>Haga clic para modificar el estilo de subtítulo del patrón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8E80ED-9E9F-D317-C366-2321B88FF7FB}"/>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5FC013A-0085-AE91-E607-0830E0712A6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0CED9C-B106-A59D-F8F3-B156271E6590}"/>
              </a:ext>
            </a:extLst>
          </p:cNvPr>
          <p:cNvSpPr>
            <a:spLocks noGrp="1"/>
          </p:cNvSpPr>
          <p:nvPr>
            <p:ph type="dt" sz="half" idx="10"/>
          </p:nvPr>
        </p:nvSpPr>
        <p:spPr/>
        <p:txBody>
          <a:bodyPr/>
          <a:lstStyle>
            <a:lvl1pPr>
              <a:defRPr/>
            </a:lvl1pPr>
          </a:lstStyle>
          <a:p>
            <a:endParaRPr lang="es-ES" altLang="es-ES"/>
          </a:p>
        </p:txBody>
      </p:sp>
      <p:sp>
        <p:nvSpPr>
          <p:cNvPr id="5" name="Marcador de pie de página 4">
            <a:extLst>
              <a:ext uri="{FF2B5EF4-FFF2-40B4-BE49-F238E27FC236}">
                <a16:creationId xmlns:a16="http://schemas.microsoft.com/office/drawing/2014/main" id="{78CFE082-EA8A-7D9F-A216-311305475FE2}"/>
              </a:ext>
            </a:extLst>
          </p:cNvPr>
          <p:cNvSpPr>
            <a:spLocks noGrp="1"/>
          </p:cNvSpPr>
          <p:nvPr>
            <p:ph type="ftr" sz="quarter" idx="11"/>
          </p:nvPr>
        </p:nvSpPr>
        <p:spPr/>
        <p:txBody>
          <a:bodyPr/>
          <a:lstStyle>
            <a:lvl1pPr>
              <a:defRPr/>
            </a:lvl1pPr>
          </a:lstStyle>
          <a:p>
            <a:endParaRPr lang="es-ES" altLang="es-ES"/>
          </a:p>
        </p:txBody>
      </p:sp>
      <p:sp>
        <p:nvSpPr>
          <p:cNvPr id="6" name="Marcador de número de diapositiva 5">
            <a:extLst>
              <a:ext uri="{FF2B5EF4-FFF2-40B4-BE49-F238E27FC236}">
                <a16:creationId xmlns:a16="http://schemas.microsoft.com/office/drawing/2014/main" id="{DBC35295-0595-A2D3-8747-952C8A76F022}"/>
              </a:ext>
            </a:extLst>
          </p:cNvPr>
          <p:cNvSpPr>
            <a:spLocks noGrp="1"/>
          </p:cNvSpPr>
          <p:nvPr>
            <p:ph type="sldNum" sz="quarter" idx="12"/>
          </p:nvPr>
        </p:nvSpPr>
        <p:spPr/>
        <p:txBody>
          <a:bodyPr/>
          <a:lstStyle>
            <a:lvl1pPr>
              <a:defRPr/>
            </a:lvl1pPr>
          </a:lstStyle>
          <a:p>
            <a:fld id="{079972D3-FA48-439C-ABCE-06DC38C18896}" type="slidenum">
              <a:rPr lang="es-ES" altLang="es-ES"/>
              <a:pPr/>
              <a:t>‹Nº›</a:t>
            </a:fld>
            <a:endParaRPr lang="es-ES" altLang="es-ES"/>
          </a:p>
        </p:txBody>
      </p:sp>
    </p:spTree>
    <p:extLst>
      <p:ext uri="{BB962C8B-B14F-4D97-AF65-F5344CB8AC3E}">
        <p14:creationId xmlns:p14="http://schemas.microsoft.com/office/powerpoint/2010/main" val="1675012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8C9CBAE-191C-7B6B-397E-342F31FF2724}"/>
              </a:ext>
            </a:extLst>
          </p:cNvPr>
          <p:cNvSpPr>
            <a:spLocks noGrp="1"/>
          </p:cNvSpPr>
          <p:nvPr>
            <p:ph type="title" orient="vert"/>
          </p:nvPr>
        </p:nvSpPr>
        <p:spPr>
          <a:xfrm>
            <a:off x="6629400" y="274638"/>
            <a:ext cx="2057400" cy="5856287"/>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43E43F8-A42D-4620-0DD9-668D32070725}"/>
              </a:ext>
            </a:extLst>
          </p:cNvPr>
          <p:cNvSpPr>
            <a:spLocks noGrp="1"/>
          </p:cNvSpPr>
          <p:nvPr>
            <p:ph type="body" orient="vert" idx="1"/>
          </p:nvPr>
        </p:nvSpPr>
        <p:spPr>
          <a:xfrm>
            <a:off x="457200" y="274638"/>
            <a:ext cx="6019800" cy="585628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93F31DB-25D2-BB5D-EC87-923D2D66393D}"/>
              </a:ext>
            </a:extLst>
          </p:cNvPr>
          <p:cNvSpPr>
            <a:spLocks noGrp="1"/>
          </p:cNvSpPr>
          <p:nvPr>
            <p:ph type="dt" sz="half" idx="10"/>
          </p:nvPr>
        </p:nvSpPr>
        <p:spPr/>
        <p:txBody>
          <a:bodyPr/>
          <a:lstStyle>
            <a:lvl1pPr>
              <a:defRPr/>
            </a:lvl1pPr>
          </a:lstStyle>
          <a:p>
            <a:endParaRPr lang="es-ES" altLang="es-ES"/>
          </a:p>
        </p:txBody>
      </p:sp>
      <p:sp>
        <p:nvSpPr>
          <p:cNvPr id="5" name="Marcador de pie de página 4">
            <a:extLst>
              <a:ext uri="{FF2B5EF4-FFF2-40B4-BE49-F238E27FC236}">
                <a16:creationId xmlns:a16="http://schemas.microsoft.com/office/drawing/2014/main" id="{F87F1C04-6368-5327-94E6-DA2ABBEFA91E}"/>
              </a:ext>
            </a:extLst>
          </p:cNvPr>
          <p:cNvSpPr>
            <a:spLocks noGrp="1"/>
          </p:cNvSpPr>
          <p:nvPr>
            <p:ph type="ftr" sz="quarter" idx="11"/>
          </p:nvPr>
        </p:nvSpPr>
        <p:spPr/>
        <p:txBody>
          <a:bodyPr/>
          <a:lstStyle>
            <a:lvl1pPr>
              <a:defRPr/>
            </a:lvl1pPr>
          </a:lstStyle>
          <a:p>
            <a:endParaRPr lang="es-ES" altLang="es-ES"/>
          </a:p>
        </p:txBody>
      </p:sp>
      <p:sp>
        <p:nvSpPr>
          <p:cNvPr id="6" name="Marcador de número de diapositiva 5">
            <a:extLst>
              <a:ext uri="{FF2B5EF4-FFF2-40B4-BE49-F238E27FC236}">
                <a16:creationId xmlns:a16="http://schemas.microsoft.com/office/drawing/2014/main" id="{885D80D6-45D9-D052-2027-01D370F2292E}"/>
              </a:ext>
            </a:extLst>
          </p:cNvPr>
          <p:cNvSpPr>
            <a:spLocks noGrp="1"/>
          </p:cNvSpPr>
          <p:nvPr>
            <p:ph type="sldNum" sz="quarter" idx="12"/>
          </p:nvPr>
        </p:nvSpPr>
        <p:spPr/>
        <p:txBody>
          <a:bodyPr/>
          <a:lstStyle>
            <a:lvl1pPr>
              <a:defRPr/>
            </a:lvl1pPr>
          </a:lstStyle>
          <a:p>
            <a:fld id="{267C109D-0033-4B16-8BB7-5A1C75372E52}" type="slidenum">
              <a:rPr lang="es-ES" altLang="es-ES"/>
              <a:pPr/>
              <a:t>‹Nº›</a:t>
            </a:fld>
            <a:endParaRPr lang="es-ES" altLang="es-ES"/>
          </a:p>
        </p:txBody>
      </p:sp>
    </p:spTree>
    <p:extLst>
      <p:ext uri="{BB962C8B-B14F-4D97-AF65-F5344CB8AC3E}">
        <p14:creationId xmlns:p14="http://schemas.microsoft.com/office/powerpoint/2010/main" val="3828118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BD53C6-50C1-AD21-4F39-C89956AA9109}"/>
              </a:ext>
            </a:extLst>
          </p:cNvPr>
          <p:cNvSpPr>
            <a:spLocks noGrp="1"/>
          </p:cNvSpPr>
          <p:nvPr>
            <p:ph type="title"/>
          </p:nvPr>
        </p:nvSpPr>
        <p:spPr>
          <a:xfrm>
            <a:off x="457200" y="274638"/>
            <a:ext cx="8229600" cy="1143000"/>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0882A94-0FF0-CB01-9DC4-32E126CC326F}"/>
              </a:ext>
            </a:extLst>
          </p:cNvPr>
          <p:cNvSpPr>
            <a:spLocks noGrp="1"/>
          </p:cNvSpPr>
          <p:nvPr>
            <p:ph type="body" sz="half" idx="1"/>
          </p:nvPr>
        </p:nvSpPr>
        <p:spPr>
          <a:xfrm>
            <a:off x="457200" y="1600200"/>
            <a:ext cx="4038600" cy="453072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9520514-AB68-AEE5-127B-B0079CD97ADF}"/>
              </a:ext>
            </a:extLst>
          </p:cNvPr>
          <p:cNvSpPr>
            <a:spLocks noGrp="1"/>
          </p:cNvSpPr>
          <p:nvPr>
            <p:ph sz="half" idx="2"/>
          </p:nvPr>
        </p:nvSpPr>
        <p:spPr>
          <a:xfrm>
            <a:off x="4648200" y="1600200"/>
            <a:ext cx="4038600" cy="453072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6FC9982A-BCF2-AEC3-8DC6-121EF158894E}"/>
              </a:ext>
            </a:extLst>
          </p:cNvPr>
          <p:cNvSpPr>
            <a:spLocks noGrp="1"/>
          </p:cNvSpPr>
          <p:nvPr>
            <p:ph type="dt" sz="half" idx="10"/>
          </p:nvPr>
        </p:nvSpPr>
        <p:spPr>
          <a:xfrm>
            <a:off x="457200" y="6248400"/>
            <a:ext cx="2133600" cy="457200"/>
          </a:xfrm>
        </p:spPr>
        <p:txBody>
          <a:bodyPr/>
          <a:lstStyle>
            <a:lvl1pPr>
              <a:defRPr/>
            </a:lvl1pPr>
          </a:lstStyle>
          <a:p>
            <a:endParaRPr lang="es-ES" altLang="es-ES"/>
          </a:p>
        </p:txBody>
      </p:sp>
      <p:sp>
        <p:nvSpPr>
          <p:cNvPr id="6" name="Marcador de pie de página 5">
            <a:extLst>
              <a:ext uri="{FF2B5EF4-FFF2-40B4-BE49-F238E27FC236}">
                <a16:creationId xmlns:a16="http://schemas.microsoft.com/office/drawing/2014/main" id="{5EF1349F-9A5D-9205-CB7B-742B8FF8B392}"/>
              </a:ext>
            </a:extLst>
          </p:cNvPr>
          <p:cNvSpPr>
            <a:spLocks noGrp="1"/>
          </p:cNvSpPr>
          <p:nvPr>
            <p:ph type="ftr" sz="quarter" idx="11"/>
          </p:nvPr>
        </p:nvSpPr>
        <p:spPr>
          <a:xfrm>
            <a:off x="3124200" y="6248400"/>
            <a:ext cx="2895600" cy="457200"/>
          </a:xfrm>
        </p:spPr>
        <p:txBody>
          <a:bodyPr/>
          <a:lstStyle>
            <a:lvl1pPr>
              <a:defRPr/>
            </a:lvl1pPr>
          </a:lstStyle>
          <a:p>
            <a:endParaRPr lang="es-ES" altLang="es-ES"/>
          </a:p>
        </p:txBody>
      </p:sp>
      <p:sp>
        <p:nvSpPr>
          <p:cNvPr id="7" name="Marcador de número de diapositiva 6">
            <a:extLst>
              <a:ext uri="{FF2B5EF4-FFF2-40B4-BE49-F238E27FC236}">
                <a16:creationId xmlns:a16="http://schemas.microsoft.com/office/drawing/2014/main" id="{05C94104-D1FA-D893-DA70-D3831E0ED3AA}"/>
              </a:ext>
            </a:extLst>
          </p:cNvPr>
          <p:cNvSpPr>
            <a:spLocks noGrp="1"/>
          </p:cNvSpPr>
          <p:nvPr>
            <p:ph type="sldNum" sz="quarter" idx="12"/>
          </p:nvPr>
        </p:nvSpPr>
        <p:spPr>
          <a:xfrm>
            <a:off x="6553200" y="6248400"/>
            <a:ext cx="2133600" cy="457200"/>
          </a:xfrm>
        </p:spPr>
        <p:txBody>
          <a:bodyPr/>
          <a:lstStyle>
            <a:lvl1pPr>
              <a:defRPr/>
            </a:lvl1pPr>
          </a:lstStyle>
          <a:p>
            <a:fld id="{B314E3CB-3D5A-44EF-9757-C58A84134D73}" type="slidenum">
              <a:rPr lang="es-ES" altLang="es-ES"/>
              <a:pPr/>
              <a:t>‹Nº›</a:t>
            </a:fld>
            <a:endParaRPr lang="es-ES" altLang="es-ES"/>
          </a:p>
        </p:txBody>
      </p:sp>
    </p:spTree>
    <p:extLst>
      <p:ext uri="{BB962C8B-B14F-4D97-AF65-F5344CB8AC3E}">
        <p14:creationId xmlns:p14="http://schemas.microsoft.com/office/powerpoint/2010/main" val="15458437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ítulo, texto y 2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1BBDF4-00EA-9E06-9D22-788310CC8BD3}"/>
              </a:ext>
            </a:extLst>
          </p:cNvPr>
          <p:cNvSpPr>
            <a:spLocks noGrp="1"/>
          </p:cNvSpPr>
          <p:nvPr>
            <p:ph type="title"/>
          </p:nvPr>
        </p:nvSpPr>
        <p:spPr>
          <a:xfrm>
            <a:off x="457200" y="274638"/>
            <a:ext cx="8229600" cy="1143000"/>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4CECB230-41DA-C792-BFD9-B1736B4278D1}"/>
              </a:ext>
            </a:extLst>
          </p:cNvPr>
          <p:cNvSpPr>
            <a:spLocks noGrp="1"/>
          </p:cNvSpPr>
          <p:nvPr>
            <p:ph type="body" sz="half" idx="1"/>
          </p:nvPr>
        </p:nvSpPr>
        <p:spPr>
          <a:xfrm>
            <a:off x="457200" y="1600200"/>
            <a:ext cx="4038600" cy="453072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7871BEC-0B06-CE73-E7CD-F2C41CB746BA}"/>
              </a:ext>
            </a:extLst>
          </p:cNvPr>
          <p:cNvSpPr>
            <a:spLocks noGrp="1"/>
          </p:cNvSpPr>
          <p:nvPr>
            <p:ph sz="quarter" idx="2"/>
          </p:nvPr>
        </p:nvSpPr>
        <p:spPr>
          <a:xfrm>
            <a:off x="4648200" y="1600200"/>
            <a:ext cx="4038600" cy="218916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contenido 4">
            <a:extLst>
              <a:ext uri="{FF2B5EF4-FFF2-40B4-BE49-F238E27FC236}">
                <a16:creationId xmlns:a16="http://schemas.microsoft.com/office/drawing/2014/main" id="{94CD05DE-B03D-7D65-B701-6B44D3384FC4}"/>
              </a:ext>
            </a:extLst>
          </p:cNvPr>
          <p:cNvSpPr>
            <a:spLocks noGrp="1"/>
          </p:cNvSpPr>
          <p:nvPr>
            <p:ph sz="quarter" idx="3"/>
          </p:nvPr>
        </p:nvSpPr>
        <p:spPr>
          <a:xfrm>
            <a:off x="4648200" y="3941763"/>
            <a:ext cx="4038600" cy="218916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fecha 5">
            <a:extLst>
              <a:ext uri="{FF2B5EF4-FFF2-40B4-BE49-F238E27FC236}">
                <a16:creationId xmlns:a16="http://schemas.microsoft.com/office/drawing/2014/main" id="{E6B6CA2A-F3AB-324C-DE43-E59EA6F71CE5}"/>
              </a:ext>
            </a:extLst>
          </p:cNvPr>
          <p:cNvSpPr>
            <a:spLocks noGrp="1"/>
          </p:cNvSpPr>
          <p:nvPr>
            <p:ph type="dt" sz="half" idx="10"/>
          </p:nvPr>
        </p:nvSpPr>
        <p:spPr>
          <a:xfrm>
            <a:off x="457200" y="6248400"/>
            <a:ext cx="2133600" cy="457200"/>
          </a:xfrm>
        </p:spPr>
        <p:txBody>
          <a:bodyPr/>
          <a:lstStyle>
            <a:lvl1pPr>
              <a:defRPr/>
            </a:lvl1pPr>
          </a:lstStyle>
          <a:p>
            <a:endParaRPr lang="es-ES" altLang="es-ES"/>
          </a:p>
        </p:txBody>
      </p:sp>
      <p:sp>
        <p:nvSpPr>
          <p:cNvPr id="7" name="Marcador de pie de página 6">
            <a:extLst>
              <a:ext uri="{FF2B5EF4-FFF2-40B4-BE49-F238E27FC236}">
                <a16:creationId xmlns:a16="http://schemas.microsoft.com/office/drawing/2014/main" id="{7155801E-FC5B-ACE7-BF3A-E0ACA6C291CB}"/>
              </a:ext>
            </a:extLst>
          </p:cNvPr>
          <p:cNvSpPr>
            <a:spLocks noGrp="1"/>
          </p:cNvSpPr>
          <p:nvPr>
            <p:ph type="ftr" sz="quarter" idx="11"/>
          </p:nvPr>
        </p:nvSpPr>
        <p:spPr>
          <a:xfrm>
            <a:off x="3124200" y="6248400"/>
            <a:ext cx="2895600" cy="457200"/>
          </a:xfrm>
        </p:spPr>
        <p:txBody>
          <a:bodyPr/>
          <a:lstStyle>
            <a:lvl1pPr>
              <a:defRPr/>
            </a:lvl1pPr>
          </a:lstStyle>
          <a:p>
            <a:endParaRPr lang="es-ES" altLang="es-ES"/>
          </a:p>
        </p:txBody>
      </p:sp>
      <p:sp>
        <p:nvSpPr>
          <p:cNvPr id="8" name="Marcador de número de diapositiva 7">
            <a:extLst>
              <a:ext uri="{FF2B5EF4-FFF2-40B4-BE49-F238E27FC236}">
                <a16:creationId xmlns:a16="http://schemas.microsoft.com/office/drawing/2014/main" id="{AF330533-1B14-6096-9C3C-6B3ECC05F843}"/>
              </a:ext>
            </a:extLst>
          </p:cNvPr>
          <p:cNvSpPr>
            <a:spLocks noGrp="1"/>
          </p:cNvSpPr>
          <p:nvPr>
            <p:ph type="sldNum" sz="quarter" idx="12"/>
          </p:nvPr>
        </p:nvSpPr>
        <p:spPr>
          <a:xfrm>
            <a:off x="6553200" y="6248400"/>
            <a:ext cx="2133600" cy="457200"/>
          </a:xfrm>
        </p:spPr>
        <p:txBody>
          <a:bodyPr/>
          <a:lstStyle>
            <a:lvl1pPr>
              <a:defRPr/>
            </a:lvl1pPr>
          </a:lstStyle>
          <a:p>
            <a:fld id="{91055EE2-F90E-4D02-ABC7-3BADB624FED7}" type="slidenum">
              <a:rPr lang="es-ES" altLang="es-ES"/>
              <a:pPr/>
              <a:t>‹Nº›</a:t>
            </a:fld>
            <a:endParaRPr lang="es-ES" altLang="es-ES"/>
          </a:p>
        </p:txBody>
      </p:sp>
    </p:spTree>
    <p:extLst>
      <p:ext uri="{BB962C8B-B14F-4D97-AF65-F5344CB8AC3E}">
        <p14:creationId xmlns:p14="http://schemas.microsoft.com/office/powerpoint/2010/main" val="4269355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D4D70D-3218-BBDE-33E8-6B1049F7D3F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81B4C97-CD02-53DF-A0A0-0BECB35273C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56CD141-7F51-9F66-B062-DC0306F37B16}"/>
              </a:ext>
            </a:extLst>
          </p:cNvPr>
          <p:cNvSpPr>
            <a:spLocks noGrp="1"/>
          </p:cNvSpPr>
          <p:nvPr>
            <p:ph type="dt" sz="half" idx="10"/>
          </p:nvPr>
        </p:nvSpPr>
        <p:spPr/>
        <p:txBody>
          <a:bodyPr/>
          <a:lstStyle>
            <a:lvl1pPr>
              <a:defRPr/>
            </a:lvl1pPr>
          </a:lstStyle>
          <a:p>
            <a:endParaRPr lang="es-ES" altLang="es-ES"/>
          </a:p>
        </p:txBody>
      </p:sp>
      <p:sp>
        <p:nvSpPr>
          <p:cNvPr id="5" name="Marcador de pie de página 4">
            <a:extLst>
              <a:ext uri="{FF2B5EF4-FFF2-40B4-BE49-F238E27FC236}">
                <a16:creationId xmlns:a16="http://schemas.microsoft.com/office/drawing/2014/main" id="{367A6191-5509-D2A1-B39A-2CE3642F8123}"/>
              </a:ext>
            </a:extLst>
          </p:cNvPr>
          <p:cNvSpPr>
            <a:spLocks noGrp="1"/>
          </p:cNvSpPr>
          <p:nvPr>
            <p:ph type="ftr" sz="quarter" idx="11"/>
          </p:nvPr>
        </p:nvSpPr>
        <p:spPr/>
        <p:txBody>
          <a:bodyPr/>
          <a:lstStyle>
            <a:lvl1pPr>
              <a:defRPr/>
            </a:lvl1pPr>
          </a:lstStyle>
          <a:p>
            <a:endParaRPr lang="es-ES" altLang="es-ES"/>
          </a:p>
        </p:txBody>
      </p:sp>
      <p:sp>
        <p:nvSpPr>
          <p:cNvPr id="6" name="Marcador de número de diapositiva 5">
            <a:extLst>
              <a:ext uri="{FF2B5EF4-FFF2-40B4-BE49-F238E27FC236}">
                <a16:creationId xmlns:a16="http://schemas.microsoft.com/office/drawing/2014/main" id="{D40F55E2-AFA9-5BD8-E44D-0440CB88A955}"/>
              </a:ext>
            </a:extLst>
          </p:cNvPr>
          <p:cNvSpPr>
            <a:spLocks noGrp="1"/>
          </p:cNvSpPr>
          <p:nvPr>
            <p:ph type="sldNum" sz="quarter" idx="12"/>
          </p:nvPr>
        </p:nvSpPr>
        <p:spPr/>
        <p:txBody>
          <a:bodyPr/>
          <a:lstStyle>
            <a:lvl1pPr>
              <a:defRPr/>
            </a:lvl1pPr>
          </a:lstStyle>
          <a:p>
            <a:fld id="{B234D8BD-9718-4D36-82A5-8A7967AEEBB3}" type="slidenum">
              <a:rPr lang="es-ES" altLang="es-ES"/>
              <a:pPr/>
              <a:t>‹Nº›</a:t>
            </a:fld>
            <a:endParaRPr lang="es-ES" altLang="es-ES"/>
          </a:p>
        </p:txBody>
      </p:sp>
    </p:spTree>
    <p:extLst>
      <p:ext uri="{BB962C8B-B14F-4D97-AF65-F5344CB8AC3E}">
        <p14:creationId xmlns:p14="http://schemas.microsoft.com/office/powerpoint/2010/main" val="4024486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1302FE-FA14-96AA-1EDB-62C4E16F6A76}"/>
              </a:ext>
            </a:extLst>
          </p:cNvPr>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E54D54-0761-D730-4E55-BC0457002037}"/>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B677B74-E58D-C9D2-EFAB-7CE82DA20544}"/>
              </a:ext>
            </a:extLst>
          </p:cNvPr>
          <p:cNvSpPr>
            <a:spLocks noGrp="1"/>
          </p:cNvSpPr>
          <p:nvPr>
            <p:ph type="dt" sz="half" idx="10"/>
          </p:nvPr>
        </p:nvSpPr>
        <p:spPr/>
        <p:txBody>
          <a:bodyPr/>
          <a:lstStyle>
            <a:lvl1pPr>
              <a:defRPr/>
            </a:lvl1pPr>
          </a:lstStyle>
          <a:p>
            <a:endParaRPr lang="es-ES" altLang="es-ES"/>
          </a:p>
        </p:txBody>
      </p:sp>
      <p:sp>
        <p:nvSpPr>
          <p:cNvPr id="5" name="Marcador de pie de página 4">
            <a:extLst>
              <a:ext uri="{FF2B5EF4-FFF2-40B4-BE49-F238E27FC236}">
                <a16:creationId xmlns:a16="http://schemas.microsoft.com/office/drawing/2014/main" id="{0CBBCBD4-2182-10F3-1234-8E7AF698FA0A}"/>
              </a:ext>
            </a:extLst>
          </p:cNvPr>
          <p:cNvSpPr>
            <a:spLocks noGrp="1"/>
          </p:cNvSpPr>
          <p:nvPr>
            <p:ph type="ftr" sz="quarter" idx="11"/>
          </p:nvPr>
        </p:nvSpPr>
        <p:spPr/>
        <p:txBody>
          <a:bodyPr/>
          <a:lstStyle>
            <a:lvl1pPr>
              <a:defRPr/>
            </a:lvl1pPr>
          </a:lstStyle>
          <a:p>
            <a:endParaRPr lang="es-ES" altLang="es-ES"/>
          </a:p>
        </p:txBody>
      </p:sp>
      <p:sp>
        <p:nvSpPr>
          <p:cNvPr id="6" name="Marcador de número de diapositiva 5">
            <a:extLst>
              <a:ext uri="{FF2B5EF4-FFF2-40B4-BE49-F238E27FC236}">
                <a16:creationId xmlns:a16="http://schemas.microsoft.com/office/drawing/2014/main" id="{B2643FEE-1E5F-E5A9-920F-E9B7DB7F3E5F}"/>
              </a:ext>
            </a:extLst>
          </p:cNvPr>
          <p:cNvSpPr>
            <a:spLocks noGrp="1"/>
          </p:cNvSpPr>
          <p:nvPr>
            <p:ph type="sldNum" sz="quarter" idx="12"/>
          </p:nvPr>
        </p:nvSpPr>
        <p:spPr/>
        <p:txBody>
          <a:bodyPr/>
          <a:lstStyle>
            <a:lvl1pPr>
              <a:defRPr/>
            </a:lvl1pPr>
          </a:lstStyle>
          <a:p>
            <a:fld id="{8836A49D-CE73-42A6-AB2D-4D3A48CC8DAB}" type="slidenum">
              <a:rPr lang="es-ES" altLang="es-ES"/>
              <a:pPr/>
              <a:t>‹Nº›</a:t>
            </a:fld>
            <a:endParaRPr lang="es-ES" altLang="es-ES"/>
          </a:p>
        </p:txBody>
      </p:sp>
    </p:spTree>
    <p:extLst>
      <p:ext uri="{BB962C8B-B14F-4D97-AF65-F5344CB8AC3E}">
        <p14:creationId xmlns:p14="http://schemas.microsoft.com/office/powerpoint/2010/main" val="331053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F8A6C8-31B9-BAE8-2E7E-BF357923DF48}"/>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D5956F5-4D48-C3AD-E704-57C8A1853C47}"/>
              </a:ext>
            </a:extLst>
          </p:cNvPr>
          <p:cNvSpPr>
            <a:spLocks noGrp="1"/>
          </p:cNvSpPr>
          <p:nvPr>
            <p:ph sz="half" idx="1"/>
          </p:nvPr>
        </p:nvSpPr>
        <p:spPr>
          <a:xfrm>
            <a:off x="457200" y="1600200"/>
            <a:ext cx="4038600" cy="453072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AC9A1C1-F3EA-2229-C40F-149DAD4E747E}"/>
              </a:ext>
            </a:extLst>
          </p:cNvPr>
          <p:cNvSpPr>
            <a:spLocks noGrp="1"/>
          </p:cNvSpPr>
          <p:nvPr>
            <p:ph sz="half" idx="2"/>
          </p:nvPr>
        </p:nvSpPr>
        <p:spPr>
          <a:xfrm>
            <a:off x="4648200" y="1600200"/>
            <a:ext cx="4038600" cy="453072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D863A1A-03C1-360A-668F-6BF708C07EF6}"/>
              </a:ext>
            </a:extLst>
          </p:cNvPr>
          <p:cNvSpPr>
            <a:spLocks noGrp="1"/>
          </p:cNvSpPr>
          <p:nvPr>
            <p:ph type="dt" sz="half" idx="10"/>
          </p:nvPr>
        </p:nvSpPr>
        <p:spPr/>
        <p:txBody>
          <a:bodyPr/>
          <a:lstStyle>
            <a:lvl1pPr>
              <a:defRPr/>
            </a:lvl1pPr>
          </a:lstStyle>
          <a:p>
            <a:endParaRPr lang="es-ES" altLang="es-ES"/>
          </a:p>
        </p:txBody>
      </p:sp>
      <p:sp>
        <p:nvSpPr>
          <p:cNvPr id="6" name="Marcador de pie de página 5">
            <a:extLst>
              <a:ext uri="{FF2B5EF4-FFF2-40B4-BE49-F238E27FC236}">
                <a16:creationId xmlns:a16="http://schemas.microsoft.com/office/drawing/2014/main" id="{B9B0760E-585F-8FEF-99E7-228AD5DEE04E}"/>
              </a:ext>
            </a:extLst>
          </p:cNvPr>
          <p:cNvSpPr>
            <a:spLocks noGrp="1"/>
          </p:cNvSpPr>
          <p:nvPr>
            <p:ph type="ftr" sz="quarter" idx="11"/>
          </p:nvPr>
        </p:nvSpPr>
        <p:spPr/>
        <p:txBody>
          <a:bodyPr/>
          <a:lstStyle>
            <a:lvl1pPr>
              <a:defRPr/>
            </a:lvl1pPr>
          </a:lstStyle>
          <a:p>
            <a:endParaRPr lang="es-ES" altLang="es-ES"/>
          </a:p>
        </p:txBody>
      </p:sp>
      <p:sp>
        <p:nvSpPr>
          <p:cNvPr id="7" name="Marcador de número de diapositiva 6">
            <a:extLst>
              <a:ext uri="{FF2B5EF4-FFF2-40B4-BE49-F238E27FC236}">
                <a16:creationId xmlns:a16="http://schemas.microsoft.com/office/drawing/2014/main" id="{3A8B3106-47CC-EBE5-BEE7-7037BE0E685E}"/>
              </a:ext>
            </a:extLst>
          </p:cNvPr>
          <p:cNvSpPr>
            <a:spLocks noGrp="1"/>
          </p:cNvSpPr>
          <p:nvPr>
            <p:ph type="sldNum" sz="quarter" idx="12"/>
          </p:nvPr>
        </p:nvSpPr>
        <p:spPr/>
        <p:txBody>
          <a:bodyPr/>
          <a:lstStyle>
            <a:lvl1pPr>
              <a:defRPr/>
            </a:lvl1pPr>
          </a:lstStyle>
          <a:p>
            <a:fld id="{3F0B8F82-81C5-4F0A-B171-2E5E007E3861}" type="slidenum">
              <a:rPr lang="es-ES" altLang="es-ES"/>
              <a:pPr/>
              <a:t>‹Nº›</a:t>
            </a:fld>
            <a:endParaRPr lang="es-ES" altLang="es-ES"/>
          </a:p>
        </p:txBody>
      </p:sp>
    </p:spTree>
    <p:extLst>
      <p:ext uri="{BB962C8B-B14F-4D97-AF65-F5344CB8AC3E}">
        <p14:creationId xmlns:p14="http://schemas.microsoft.com/office/powerpoint/2010/main" val="3823917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D1759B-168B-9C5A-48D1-9ADAC29AD601}"/>
              </a:ext>
            </a:extLst>
          </p:cNvPr>
          <p:cNvSpPr>
            <a:spLocks noGrp="1"/>
          </p:cNvSpPr>
          <p:nvPr>
            <p:ph type="title"/>
          </p:nvPr>
        </p:nvSpPr>
        <p:spPr>
          <a:xfrm>
            <a:off x="630238" y="365125"/>
            <a:ext cx="78867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1456804-2111-8E4D-822F-E25DCE1F5693}"/>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2AAF7583-6B2C-0140-FB0B-42B98F96CD9F}"/>
              </a:ext>
            </a:extLst>
          </p:cNvPr>
          <p:cNvSpPr>
            <a:spLocks noGrp="1"/>
          </p:cNvSpPr>
          <p:nvPr>
            <p:ph sz="half" idx="2"/>
          </p:nvPr>
        </p:nvSpPr>
        <p:spPr>
          <a:xfrm>
            <a:off x="630238" y="2505075"/>
            <a:ext cx="386873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FFC0F15-10A5-5023-8686-43704FE091E5}"/>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9D778AB7-9EAC-C777-0CBC-438958BFFD11}"/>
              </a:ext>
            </a:extLst>
          </p:cNvPr>
          <p:cNvSpPr>
            <a:spLocks noGrp="1"/>
          </p:cNvSpPr>
          <p:nvPr>
            <p:ph sz="quarter" idx="4"/>
          </p:nvPr>
        </p:nvSpPr>
        <p:spPr>
          <a:xfrm>
            <a:off x="4629150" y="2505075"/>
            <a:ext cx="38877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7051000B-53B7-FB41-9AB9-85A41D093361}"/>
              </a:ext>
            </a:extLst>
          </p:cNvPr>
          <p:cNvSpPr>
            <a:spLocks noGrp="1"/>
          </p:cNvSpPr>
          <p:nvPr>
            <p:ph type="dt" sz="half" idx="10"/>
          </p:nvPr>
        </p:nvSpPr>
        <p:spPr/>
        <p:txBody>
          <a:bodyPr/>
          <a:lstStyle>
            <a:lvl1pPr>
              <a:defRPr/>
            </a:lvl1pPr>
          </a:lstStyle>
          <a:p>
            <a:endParaRPr lang="es-ES" altLang="es-ES"/>
          </a:p>
        </p:txBody>
      </p:sp>
      <p:sp>
        <p:nvSpPr>
          <p:cNvPr id="8" name="Marcador de pie de página 7">
            <a:extLst>
              <a:ext uri="{FF2B5EF4-FFF2-40B4-BE49-F238E27FC236}">
                <a16:creationId xmlns:a16="http://schemas.microsoft.com/office/drawing/2014/main" id="{9823CE13-2B23-2A96-7610-85108792C6A8}"/>
              </a:ext>
            </a:extLst>
          </p:cNvPr>
          <p:cNvSpPr>
            <a:spLocks noGrp="1"/>
          </p:cNvSpPr>
          <p:nvPr>
            <p:ph type="ftr" sz="quarter" idx="11"/>
          </p:nvPr>
        </p:nvSpPr>
        <p:spPr/>
        <p:txBody>
          <a:bodyPr/>
          <a:lstStyle>
            <a:lvl1pPr>
              <a:defRPr/>
            </a:lvl1pPr>
          </a:lstStyle>
          <a:p>
            <a:endParaRPr lang="es-ES" altLang="es-ES"/>
          </a:p>
        </p:txBody>
      </p:sp>
      <p:sp>
        <p:nvSpPr>
          <p:cNvPr id="9" name="Marcador de número de diapositiva 8">
            <a:extLst>
              <a:ext uri="{FF2B5EF4-FFF2-40B4-BE49-F238E27FC236}">
                <a16:creationId xmlns:a16="http://schemas.microsoft.com/office/drawing/2014/main" id="{1F308295-9D01-6288-7813-FD2702187BA0}"/>
              </a:ext>
            </a:extLst>
          </p:cNvPr>
          <p:cNvSpPr>
            <a:spLocks noGrp="1"/>
          </p:cNvSpPr>
          <p:nvPr>
            <p:ph type="sldNum" sz="quarter" idx="12"/>
          </p:nvPr>
        </p:nvSpPr>
        <p:spPr/>
        <p:txBody>
          <a:bodyPr/>
          <a:lstStyle>
            <a:lvl1pPr>
              <a:defRPr/>
            </a:lvl1pPr>
          </a:lstStyle>
          <a:p>
            <a:fld id="{8C0EF7C3-93C9-4548-B5E2-00E8B1758E28}" type="slidenum">
              <a:rPr lang="es-ES" altLang="es-ES"/>
              <a:pPr/>
              <a:t>‹Nº›</a:t>
            </a:fld>
            <a:endParaRPr lang="es-ES" altLang="es-ES"/>
          </a:p>
        </p:txBody>
      </p:sp>
    </p:spTree>
    <p:extLst>
      <p:ext uri="{BB962C8B-B14F-4D97-AF65-F5344CB8AC3E}">
        <p14:creationId xmlns:p14="http://schemas.microsoft.com/office/powerpoint/2010/main" val="1719598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ED4380-CE11-D640-50D3-B1DDEB8244D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D1AF078-1527-4AB2-7FEA-3693BCF4DFB9}"/>
              </a:ext>
            </a:extLst>
          </p:cNvPr>
          <p:cNvSpPr>
            <a:spLocks noGrp="1"/>
          </p:cNvSpPr>
          <p:nvPr>
            <p:ph type="dt" sz="half" idx="10"/>
          </p:nvPr>
        </p:nvSpPr>
        <p:spPr/>
        <p:txBody>
          <a:bodyPr/>
          <a:lstStyle>
            <a:lvl1pPr>
              <a:defRPr/>
            </a:lvl1pPr>
          </a:lstStyle>
          <a:p>
            <a:endParaRPr lang="es-ES" altLang="es-ES"/>
          </a:p>
        </p:txBody>
      </p:sp>
      <p:sp>
        <p:nvSpPr>
          <p:cNvPr id="4" name="Marcador de pie de página 3">
            <a:extLst>
              <a:ext uri="{FF2B5EF4-FFF2-40B4-BE49-F238E27FC236}">
                <a16:creationId xmlns:a16="http://schemas.microsoft.com/office/drawing/2014/main" id="{1E823365-1262-9AA9-E607-A919B326F38C}"/>
              </a:ext>
            </a:extLst>
          </p:cNvPr>
          <p:cNvSpPr>
            <a:spLocks noGrp="1"/>
          </p:cNvSpPr>
          <p:nvPr>
            <p:ph type="ftr" sz="quarter" idx="11"/>
          </p:nvPr>
        </p:nvSpPr>
        <p:spPr/>
        <p:txBody>
          <a:bodyPr/>
          <a:lstStyle>
            <a:lvl1pPr>
              <a:defRPr/>
            </a:lvl1pPr>
          </a:lstStyle>
          <a:p>
            <a:endParaRPr lang="es-ES" altLang="es-ES"/>
          </a:p>
        </p:txBody>
      </p:sp>
      <p:sp>
        <p:nvSpPr>
          <p:cNvPr id="5" name="Marcador de número de diapositiva 4">
            <a:extLst>
              <a:ext uri="{FF2B5EF4-FFF2-40B4-BE49-F238E27FC236}">
                <a16:creationId xmlns:a16="http://schemas.microsoft.com/office/drawing/2014/main" id="{26B0EE12-851A-E795-E4CF-FFCF5494E4D5}"/>
              </a:ext>
            </a:extLst>
          </p:cNvPr>
          <p:cNvSpPr>
            <a:spLocks noGrp="1"/>
          </p:cNvSpPr>
          <p:nvPr>
            <p:ph type="sldNum" sz="quarter" idx="12"/>
          </p:nvPr>
        </p:nvSpPr>
        <p:spPr/>
        <p:txBody>
          <a:bodyPr/>
          <a:lstStyle>
            <a:lvl1pPr>
              <a:defRPr/>
            </a:lvl1pPr>
          </a:lstStyle>
          <a:p>
            <a:fld id="{2674F85A-94D2-46B5-9616-2575DB892C3C}" type="slidenum">
              <a:rPr lang="es-ES" altLang="es-ES"/>
              <a:pPr/>
              <a:t>‹Nº›</a:t>
            </a:fld>
            <a:endParaRPr lang="es-ES" altLang="es-ES"/>
          </a:p>
        </p:txBody>
      </p:sp>
    </p:spTree>
    <p:extLst>
      <p:ext uri="{BB962C8B-B14F-4D97-AF65-F5344CB8AC3E}">
        <p14:creationId xmlns:p14="http://schemas.microsoft.com/office/powerpoint/2010/main" val="2278450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9B53C6B-6393-66A8-7A94-E2091A5F9018}"/>
              </a:ext>
            </a:extLst>
          </p:cNvPr>
          <p:cNvSpPr>
            <a:spLocks noGrp="1"/>
          </p:cNvSpPr>
          <p:nvPr>
            <p:ph type="dt" sz="half" idx="10"/>
          </p:nvPr>
        </p:nvSpPr>
        <p:spPr/>
        <p:txBody>
          <a:bodyPr/>
          <a:lstStyle>
            <a:lvl1pPr>
              <a:defRPr/>
            </a:lvl1pPr>
          </a:lstStyle>
          <a:p>
            <a:endParaRPr lang="es-ES" altLang="es-ES"/>
          </a:p>
        </p:txBody>
      </p:sp>
      <p:sp>
        <p:nvSpPr>
          <p:cNvPr id="3" name="Marcador de pie de página 2">
            <a:extLst>
              <a:ext uri="{FF2B5EF4-FFF2-40B4-BE49-F238E27FC236}">
                <a16:creationId xmlns:a16="http://schemas.microsoft.com/office/drawing/2014/main" id="{8B12057E-658E-E33A-9BB9-ACBD2122DF79}"/>
              </a:ext>
            </a:extLst>
          </p:cNvPr>
          <p:cNvSpPr>
            <a:spLocks noGrp="1"/>
          </p:cNvSpPr>
          <p:nvPr>
            <p:ph type="ftr" sz="quarter" idx="11"/>
          </p:nvPr>
        </p:nvSpPr>
        <p:spPr/>
        <p:txBody>
          <a:bodyPr/>
          <a:lstStyle>
            <a:lvl1pPr>
              <a:defRPr/>
            </a:lvl1pPr>
          </a:lstStyle>
          <a:p>
            <a:endParaRPr lang="es-ES" altLang="es-ES"/>
          </a:p>
        </p:txBody>
      </p:sp>
      <p:sp>
        <p:nvSpPr>
          <p:cNvPr id="4" name="Marcador de número de diapositiva 3">
            <a:extLst>
              <a:ext uri="{FF2B5EF4-FFF2-40B4-BE49-F238E27FC236}">
                <a16:creationId xmlns:a16="http://schemas.microsoft.com/office/drawing/2014/main" id="{DF73241A-9AA1-2E81-1752-78588B35F39E}"/>
              </a:ext>
            </a:extLst>
          </p:cNvPr>
          <p:cNvSpPr>
            <a:spLocks noGrp="1"/>
          </p:cNvSpPr>
          <p:nvPr>
            <p:ph type="sldNum" sz="quarter" idx="12"/>
          </p:nvPr>
        </p:nvSpPr>
        <p:spPr/>
        <p:txBody>
          <a:bodyPr/>
          <a:lstStyle>
            <a:lvl1pPr>
              <a:defRPr/>
            </a:lvl1pPr>
          </a:lstStyle>
          <a:p>
            <a:fld id="{8C1B040A-EA55-4746-B16D-C2761C681D05}" type="slidenum">
              <a:rPr lang="es-ES" altLang="es-ES"/>
              <a:pPr/>
              <a:t>‹Nº›</a:t>
            </a:fld>
            <a:endParaRPr lang="es-ES" altLang="es-ES"/>
          </a:p>
        </p:txBody>
      </p:sp>
    </p:spTree>
    <p:extLst>
      <p:ext uri="{BB962C8B-B14F-4D97-AF65-F5344CB8AC3E}">
        <p14:creationId xmlns:p14="http://schemas.microsoft.com/office/powerpoint/2010/main" val="3878816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2565DD-D9A8-AE73-FAE5-9F2DA3FC0217}"/>
              </a:ext>
            </a:extLst>
          </p:cNvPr>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E340713-B945-2BBE-050A-BAE64EDCE5B6}"/>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27AFCE1C-CF19-DF9F-37C9-ED69B4723748}"/>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E59BABB-C104-B7E7-7A65-257984E09BE7}"/>
              </a:ext>
            </a:extLst>
          </p:cNvPr>
          <p:cNvSpPr>
            <a:spLocks noGrp="1"/>
          </p:cNvSpPr>
          <p:nvPr>
            <p:ph type="dt" sz="half" idx="10"/>
          </p:nvPr>
        </p:nvSpPr>
        <p:spPr/>
        <p:txBody>
          <a:bodyPr/>
          <a:lstStyle>
            <a:lvl1pPr>
              <a:defRPr/>
            </a:lvl1pPr>
          </a:lstStyle>
          <a:p>
            <a:endParaRPr lang="es-ES" altLang="es-ES"/>
          </a:p>
        </p:txBody>
      </p:sp>
      <p:sp>
        <p:nvSpPr>
          <p:cNvPr id="6" name="Marcador de pie de página 5">
            <a:extLst>
              <a:ext uri="{FF2B5EF4-FFF2-40B4-BE49-F238E27FC236}">
                <a16:creationId xmlns:a16="http://schemas.microsoft.com/office/drawing/2014/main" id="{2C9BABCA-379F-645D-A736-C1A31FDC9821}"/>
              </a:ext>
            </a:extLst>
          </p:cNvPr>
          <p:cNvSpPr>
            <a:spLocks noGrp="1"/>
          </p:cNvSpPr>
          <p:nvPr>
            <p:ph type="ftr" sz="quarter" idx="11"/>
          </p:nvPr>
        </p:nvSpPr>
        <p:spPr/>
        <p:txBody>
          <a:bodyPr/>
          <a:lstStyle>
            <a:lvl1pPr>
              <a:defRPr/>
            </a:lvl1pPr>
          </a:lstStyle>
          <a:p>
            <a:endParaRPr lang="es-ES" altLang="es-ES"/>
          </a:p>
        </p:txBody>
      </p:sp>
      <p:sp>
        <p:nvSpPr>
          <p:cNvPr id="7" name="Marcador de número de diapositiva 6">
            <a:extLst>
              <a:ext uri="{FF2B5EF4-FFF2-40B4-BE49-F238E27FC236}">
                <a16:creationId xmlns:a16="http://schemas.microsoft.com/office/drawing/2014/main" id="{C740C8C8-4ABC-FA46-A8EE-3415877FE0A1}"/>
              </a:ext>
            </a:extLst>
          </p:cNvPr>
          <p:cNvSpPr>
            <a:spLocks noGrp="1"/>
          </p:cNvSpPr>
          <p:nvPr>
            <p:ph type="sldNum" sz="quarter" idx="12"/>
          </p:nvPr>
        </p:nvSpPr>
        <p:spPr/>
        <p:txBody>
          <a:bodyPr/>
          <a:lstStyle>
            <a:lvl1pPr>
              <a:defRPr/>
            </a:lvl1pPr>
          </a:lstStyle>
          <a:p>
            <a:fld id="{89E8E25B-04F8-4B23-8605-B427EAF836A0}" type="slidenum">
              <a:rPr lang="es-ES" altLang="es-ES"/>
              <a:pPr/>
              <a:t>‹Nº›</a:t>
            </a:fld>
            <a:endParaRPr lang="es-ES" altLang="es-ES"/>
          </a:p>
        </p:txBody>
      </p:sp>
    </p:spTree>
    <p:extLst>
      <p:ext uri="{BB962C8B-B14F-4D97-AF65-F5344CB8AC3E}">
        <p14:creationId xmlns:p14="http://schemas.microsoft.com/office/powerpoint/2010/main" val="1555450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50491A-0D3F-1D25-75FB-8BF63470EBBA}"/>
              </a:ext>
            </a:extLst>
          </p:cNvPr>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EC4624B0-3122-10C7-877B-C86EA168A050}"/>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053713D-5367-98E2-6CE7-3749FA79CC6D}"/>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5D484EB-06AE-65FB-E4A4-6716F8C0CFD2}"/>
              </a:ext>
            </a:extLst>
          </p:cNvPr>
          <p:cNvSpPr>
            <a:spLocks noGrp="1"/>
          </p:cNvSpPr>
          <p:nvPr>
            <p:ph type="dt" sz="half" idx="10"/>
          </p:nvPr>
        </p:nvSpPr>
        <p:spPr/>
        <p:txBody>
          <a:bodyPr/>
          <a:lstStyle>
            <a:lvl1pPr>
              <a:defRPr/>
            </a:lvl1pPr>
          </a:lstStyle>
          <a:p>
            <a:endParaRPr lang="es-ES" altLang="es-ES"/>
          </a:p>
        </p:txBody>
      </p:sp>
      <p:sp>
        <p:nvSpPr>
          <p:cNvPr id="6" name="Marcador de pie de página 5">
            <a:extLst>
              <a:ext uri="{FF2B5EF4-FFF2-40B4-BE49-F238E27FC236}">
                <a16:creationId xmlns:a16="http://schemas.microsoft.com/office/drawing/2014/main" id="{E1C396BE-58F2-2C37-5872-8ECF57B4A471}"/>
              </a:ext>
            </a:extLst>
          </p:cNvPr>
          <p:cNvSpPr>
            <a:spLocks noGrp="1"/>
          </p:cNvSpPr>
          <p:nvPr>
            <p:ph type="ftr" sz="quarter" idx="11"/>
          </p:nvPr>
        </p:nvSpPr>
        <p:spPr/>
        <p:txBody>
          <a:bodyPr/>
          <a:lstStyle>
            <a:lvl1pPr>
              <a:defRPr/>
            </a:lvl1pPr>
          </a:lstStyle>
          <a:p>
            <a:endParaRPr lang="es-ES" altLang="es-ES"/>
          </a:p>
        </p:txBody>
      </p:sp>
      <p:sp>
        <p:nvSpPr>
          <p:cNvPr id="7" name="Marcador de número de diapositiva 6">
            <a:extLst>
              <a:ext uri="{FF2B5EF4-FFF2-40B4-BE49-F238E27FC236}">
                <a16:creationId xmlns:a16="http://schemas.microsoft.com/office/drawing/2014/main" id="{9965BDD0-4A93-F796-1653-96F3D4F6A495}"/>
              </a:ext>
            </a:extLst>
          </p:cNvPr>
          <p:cNvSpPr>
            <a:spLocks noGrp="1"/>
          </p:cNvSpPr>
          <p:nvPr>
            <p:ph type="sldNum" sz="quarter" idx="12"/>
          </p:nvPr>
        </p:nvSpPr>
        <p:spPr/>
        <p:txBody>
          <a:bodyPr/>
          <a:lstStyle>
            <a:lvl1pPr>
              <a:defRPr/>
            </a:lvl1pPr>
          </a:lstStyle>
          <a:p>
            <a:fld id="{B7EAB844-97B6-408A-8418-CDD41BE5F868}" type="slidenum">
              <a:rPr lang="es-ES" altLang="es-ES"/>
              <a:pPr/>
              <a:t>‹Nº›</a:t>
            </a:fld>
            <a:endParaRPr lang="es-ES" altLang="es-ES"/>
          </a:p>
        </p:txBody>
      </p:sp>
    </p:spTree>
    <p:extLst>
      <p:ext uri="{BB962C8B-B14F-4D97-AF65-F5344CB8AC3E}">
        <p14:creationId xmlns:p14="http://schemas.microsoft.com/office/powerpoint/2010/main" val="1549098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999FF"/>
        </a:solidFill>
        <a:effectLst/>
      </p:bgPr>
    </p:bg>
    <p:spTree>
      <p:nvGrpSpPr>
        <p:cNvPr id="1" name=""/>
        <p:cNvGrpSpPr/>
        <p:nvPr/>
      </p:nvGrpSpPr>
      <p:grpSpPr>
        <a:xfrm>
          <a:off x="0" y="0"/>
          <a:ext cx="0" cy="0"/>
          <a:chOff x="0" y="0"/>
          <a:chExt cx="0" cy="0"/>
        </a:xfrm>
      </p:grpSpPr>
      <p:grpSp>
        <p:nvGrpSpPr>
          <p:cNvPr id="44034" name="Group 2">
            <a:extLst>
              <a:ext uri="{FF2B5EF4-FFF2-40B4-BE49-F238E27FC236}">
                <a16:creationId xmlns:a16="http://schemas.microsoft.com/office/drawing/2014/main" id="{9B21ABF2-9B97-8A59-AD49-C6351656DDDD}"/>
              </a:ext>
            </a:extLst>
          </p:cNvPr>
          <p:cNvGrpSpPr>
            <a:grpSpLocks/>
          </p:cNvGrpSpPr>
          <p:nvPr/>
        </p:nvGrpSpPr>
        <p:grpSpPr bwMode="auto">
          <a:xfrm>
            <a:off x="1071563" y="304800"/>
            <a:ext cx="7615237" cy="1106488"/>
            <a:chOff x="675" y="192"/>
            <a:chExt cx="4797" cy="697"/>
          </a:xfrm>
        </p:grpSpPr>
        <p:sp>
          <p:nvSpPr>
            <p:cNvPr id="44035" name="Oval 3">
              <a:extLst>
                <a:ext uri="{FF2B5EF4-FFF2-40B4-BE49-F238E27FC236}">
                  <a16:creationId xmlns:a16="http://schemas.microsoft.com/office/drawing/2014/main" id="{4960C204-8ED5-5AF2-FC3D-2EAF71429978}"/>
                </a:ext>
              </a:extLst>
            </p:cNvPr>
            <p:cNvSpPr>
              <a:spLocks noChangeArrowheads="1"/>
            </p:cNvSpPr>
            <p:nvPr/>
          </p:nvSpPr>
          <p:spPr bwMode="hidden">
            <a:xfrm flipH="1">
              <a:off x="3067" y="192"/>
              <a:ext cx="696"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s-ES" altLang="es-ES" sz="2400">
                <a:latin typeface="Times New Roman" panose="02020603050405020304" pitchFamily="18" charset="0"/>
              </a:endParaRPr>
            </a:p>
          </p:txBody>
        </p:sp>
        <p:sp>
          <p:nvSpPr>
            <p:cNvPr id="44036" name="Oval 4">
              <a:extLst>
                <a:ext uri="{FF2B5EF4-FFF2-40B4-BE49-F238E27FC236}">
                  <a16:creationId xmlns:a16="http://schemas.microsoft.com/office/drawing/2014/main" id="{FF0B005A-255C-F14B-7166-FD0D394E78D7}"/>
                </a:ext>
              </a:extLst>
            </p:cNvPr>
            <p:cNvSpPr>
              <a:spLocks noChangeArrowheads="1"/>
            </p:cNvSpPr>
            <p:nvPr/>
          </p:nvSpPr>
          <p:spPr bwMode="hidden">
            <a:xfrm flipH="1">
              <a:off x="4777" y="192"/>
              <a:ext cx="695"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s-ES" altLang="es-ES" sz="2400">
                <a:latin typeface="Times New Roman" panose="02020603050405020304" pitchFamily="18" charset="0"/>
              </a:endParaRPr>
            </a:p>
          </p:txBody>
        </p:sp>
        <p:sp>
          <p:nvSpPr>
            <p:cNvPr id="44037" name="Oval 5">
              <a:extLst>
                <a:ext uri="{FF2B5EF4-FFF2-40B4-BE49-F238E27FC236}">
                  <a16:creationId xmlns:a16="http://schemas.microsoft.com/office/drawing/2014/main" id="{B398A941-CBB3-3798-B9AC-247167651C48}"/>
                </a:ext>
              </a:extLst>
            </p:cNvPr>
            <p:cNvSpPr>
              <a:spLocks noChangeArrowheads="1"/>
            </p:cNvSpPr>
            <p:nvPr/>
          </p:nvSpPr>
          <p:spPr bwMode="hidden">
            <a:xfrm flipH="1">
              <a:off x="675" y="193"/>
              <a:ext cx="695"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s-ES" altLang="es-ES" sz="2400">
                <a:latin typeface="Times New Roman" panose="02020603050405020304" pitchFamily="18" charset="0"/>
              </a:endParaRPr>
            </a:p>
          </p:txBody>
        </p:sp>
        <p:sp>
          <p:nvSpPr>
            <p:cNvPr id="44038" name="Oval 6">
              <a:extLst>
                <a:ext uri="{FF2B5EF4-FFF2-40B4-BE49-F238E27FC236}">
                  <a16:creationId xmlns:a16="http://schemas.microsoft.com/office/drawing/2014/main" id="{0DD9C155-48AF-C75D-0337-0BF444436302}"/>
                </a:ext>
              </a:extLst>
            </p:cNvPr>
            <p:cNvSpPr>
              <a:spLocks noChangeArrowheads="1"/>
            </p:cNvSpPr>
            <p:nvPr/>
          </p:nvSpPr>
          <p:spPr bwMode="hidden">
            <a:xfrm flipH="1">
              <a:off x="3984" y="192"/>
              <a:ext cx="695" cy="696"/>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s-ES" altLang="es-ES" sz="2400">
                <a:latin typeface="Times New Roman" panose="02020603050405020304" pitchFamily="18" charset="0"/>
              </a:endParaRPr>
            </a:p>
          </p:txBody>
        </p:sp>
        <p:sp>
          <p:nvSpPr>
            <p:cNvPr id="44039" name="Oval 7">
              <a:extLst>
                <a:ext uri="{FF2B5EF4-FFF2-40B4-BE49-F238E27FC236}">
                  <a16:creationId xmlns:a16="http://schemas.microsoft.com/office/drawing/2014/main" id="{A07FD6AB-3C4D-CAC8-B848-AF30F9BE5229}"/>
                </a:ext>
              </a:extLst>
            </p:cNvPr>
            <p:cNvSpPr>
              <a:spLocks noChangeArrowheads="1"/>
            </p:cNvSpPr>
            <p:nvPr/>
          </p:nvSpPr>
          <p:spPr bwMode="hidden">
            <a:xfrm flipH="1">
              <a:off x="1486" y="192"/>
              <a:ext cx="695" cy="696"/>
            </a:xfrm>
            <a:prstGeom prst="ellipse">
              <a:avLst/>
            </a:prstGeom>
            <a:noFill/>
            <a:ln w="28575">
              <a:solidFill>
                <a:schemeClr val="accent2"/>
              </a:solidFill>
              <a:round/>
              <a:headEnd/>
              <a:tailEnd/>
            </a:ln>
            <a:effectLst/>
            <a:extLst>
              <a:ext uri="{909E8E84-426E-40DD-AFC4-6F175D3DCCD1}">
                <a14:hiddenFill xmlns:a14="http://schemas.microsoft.com/office/drawing/2010/main">
                  <a:solidFill>
                    <a:schemeClr val="accent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s-ES" altLang="es-ES" sz="2400">
                <a:latin typeface="Times New Roman" panose="02020603050405020304" pitchFamily="18" charset="0"/>
              </a:endParaRPr>
            </a:p>
          </p:txBody>
        </p:sp>
      </p:grpSp>
      <p:sp>
        <p:nvSpPr>
          <p:cNvPr id="44040" name="Rectangle 8">
            <a:extLst>
              <a:ext uri="{FF2B5EF4-FFF2-40B4-BE49-F238E27FC236}">
                <a16:creationId xmlns:a16="http://schemas.microsoft.com/office/drawing/2014/main" id="{4389089B-50CF-A996-E810-3D6430D5EB9B}"/>
              </a:ext>
            </a:extLst>
          </p:cNvPr>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ES"/>
              <a:t>Haga clic para modificar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44041" name="Rectangle 9">
            <a:extLst>
              <a:ext uri="{FF2B5EF4-FFF2-40B4-BE49-F238E27FC236}">
                <a16:creationId xmlns:a16="http://schemas.microsoft.com/office/drawing/2014/main" id="{467C3622-3789-4155-87A7-6F458629C236}"/>
              </a:ext>
            </a:extLst>
          </p:cNvPr>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endParaRPr lang="es-ES" altLang="es-ES"/>
          </a:p>
        </p:txBody>
      </p:sp>
      <p:sp>
        <p:nvSpPr>
          <p:cNvPr id="44042" name="Rectangle 10">
            <a:extLst>
              <a:ext uri="{FF2B5EF4-FFF2-40B4-BE49-F238E27FC236}">
                <a16:creationId xmlns:a16="http://schemas.microsoft.com/office/drawing/2014/main" id="{200A40C8-9040-662D-BAD0-FBB112A4AE6A}"/>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vl1pPr>
          </a:lstStyle>
          <a:p>
            <a:endParaRPr lang="es-ES" altLang="es-ES"/>
          </a:p>
        </p:txBody>
      </p:sp>
      <p:sp>
        <p:nvSpPr>
          <p:cNvPr id="44043" name="Rectangle 11">
            <a:extLst>
              <a:ext uri="{FF2B5EF4-FFF2-40B4-BE49-F238E27FC236}">
                <a16:creationId xmlns:a16="http://schemas.microsoft.com/office/drawing/2014/main" id="{28955BBB-30B0-E391-D737-26E798AFD2C6}"/>
              </a:ext>
            </a:extLst>
          </p:cNvPr>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fld id="{DF56A4DD-C91E-4577-BB64-62CE359A5A7D}" type="slidenum">
              <a:rPr lang="es-ES" altLang="es-ES"/>
              <a:pPr/>
              <a:t>‹Nº›</a:t>
            </a:fld>
            <a:endParaRPr lang="es-ES" altLang="es-ES"/>
          </a:p>
        </p:txBody>
      </p:sp>
      <p:sp>
        <p:nvSpPr>
          <p:cNvPr id="44044" name="Rectangle 12">
            <a:extLst>
              <a:ext uri="{FF2B5EF4-FFF2-40B4-BE49-F238E27FC236}">
                <a16:creationId xmlns:a16="http://schemas.microsoft.com/office/drawing/2014/main" id="{CDDE15F3-AB24-365B-D7F3-0806BE441FE2}"/>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ES"/>
              <a:t>Haga clic para cambiar el estilo de título	</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Lst>
  <p:txStyles>
    <p:titleStyle>
      <a:lvl1pPr algn="l" rtl="0" fontAlgn="base">
        <a:spcBef>
          <a:spcPct val="0"/>
        </a:spcBef>
        <a:spcAft>
          <a:spcPct val="0"/>
        </a:spcAft>
        <a:defRPr sz="3800" kern="1200">
          <a:solidFill>
            <a:schemeClr val="tx2"/>
          </a:solidFill>
          <a:latin typeface="+mj-lt"/>
          <a:ea typeface="+mj-ea"/>
          <a:cs typeface="+mj-cs"/>
        </a:defRPr>
      </a:lvl1pPr>
      <a:lvl2pPr algn="l" rtl="0" fontAlgn="base">
        <a:spcBef>
          <a:spcPct val="0"/>
        </a:spcBef>
        <a:spcAft>
          <a:spcPct val="0"/>
        </a:spcAft>
        <a:defRPr sz="3800">
          <a:solidFill>
            <a:schemeClr val="tx2"/>
          </a:solidFill>
          <a:latin typeface="Arial" panose="020B0604020202020204" pitchFamily="34" charset="0"/>
          <a:cs typeface="Arial" panose="020B0604020202020204" pitchFamily="34" charset="0"/>
        </a:defRPr>
      </a:lvl2pPr>
      <a:lvl3pPr algn="l" rtl="0" fontAlgn="base">
        <a:spcBef>
          <a:spcPct val="0"/>
        </a:spcBef>
        <a:spcAft>
          <a:spcPct val="0"/>
        </a:spcAft>
        <a:defRPr sz="3800">
          <a:solidFill>
            <a:schemeClr val="tx2"/>
          </a:solidFill>
          <a:latin typeface="Arial" panose="020B0604020202020204" pitchFamily="34" charset="0"/>
          <a:cs typeface="Arial" panose="020B0604020202020204" pitchFamily="34" charset="0"/>
        </a:defRPr>
      </a:lvl3pPr>
      <a:lvl4pPr algn="l" rtl="0" fontAlgn="base">
        <a:spcBef>
          <a:spcPct val="0"/>
        </a:spcBef>
        <a:spcAft>
          <a:spcPct val="0"/>
        </a:spcAft>
        <a:defRPr sz="3800">
          <a:solidFill>
            <a:schemeClr val="tx2"/>
          </a:solidFill>
          <a:latin typeface="Arial" panose="020B0604020202020204" pitchFamily="34" charset="0"/>
          <a:cs typeface="Arial" panose="020B0604020202020204" pitchFamily="34" charset="0"/>
        </a:defRPr>
      </a:lvl4pPr>
      <a:lvl5pPr algn="l" rtl="0" fontAlgn="base">
        <a:spcBef>
          <a:spcPct val="0"/>
        </a:spcBef>
        <a:spcAft>
          <a:spcPct val="0"/>
        </a:spcAft>
        <a:defRPr sz="38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38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38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38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38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lr>
          <a:schemeClr val="accent1"/>
        </a:buClr>
        <a:buFont typeface="Wingdings" panose="05000000000000000000" pitchFamily="2" charset="2"/>
        <a:buChar char="l"/>
        <a:defRPr sz="3200" kern="1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anose="05000000000000000000" pitchFamily="2" charset="2"/>
        <a:buChar char="¡"/>
        <a:defRPr sz="2700" kern="1200">
          <a:solidFill>
            <a:schemeClr val="tx1"/>
          </a:solidFill>
          <a:latin typeface="+mn-lt"/>
          <a:ea typeface="+mn-ea"/>
          <a:cs typeface="+mn-cs"/>
        </a:defRPr>
      </a:lvl2pPr>
      <a:lvl3pPr marL="1143000" indent="-228600" algn="l" rtl="0" fontAlgn="base">
        <a:spcBef>
          <a:spcPct val="20000"/>
        </a:spcBef>
        <a:spcAft>
          <a:spcPct val="0"/>
        </a:spcAft>
        <a:buClr>
          <a:schemeClr val="accent1"/>
        </a:buClr>
        <a:buFont typeface="Wingdings" panose="05000000000000000000" pitchFamily="2" charset="2"/>
        <a:buChar char="l"/>
        <a:defRPr sz="2300" kern="1200">
          <a:solidFill>
            <a:schemeClr val="tx1"/>
          </a:solidFill>
          <a:latin typeface="+mn-lt"/>
          <a:ea typeface="+mn-ea"/>
          <a:cs typeface="+mn-cs"/>
        </a:defRPr>
      </a:lvl3pPr>
      <a:lvl4pPr marL="1600200" indent="-228600" algn="l" rtl="0" fontAlgn="base">
        <a:spcBef>
          <a:spcPct val="20000"/>
        </a:spcBef>
        <a:spcAft>
          <a:spcPct val="0"/>
        </a:spcAft>
        <a:buClr>
          <a:schemeClr val="accent1"/>
        </a:buClr>
        <a:buChar char="•"/>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A64FCD9-44F7-E620-48D8-2926BD4E5420}"/>
              </a:ext>
            </a:extLst>
          </p:cNvPr>
          <p:cNvSpPr>
            <a:spLocks noGrp="1" noChangeArrowheads="1"/>
          </p:cNvSpPr>
          <p:nvPr>
            <p:ph type="ctrTitle"/>
          </p:nvPr>
        </p:nvSpPr>
        <p:spPr>
          <a:xfrm>
            <a:off x="755650" y="1052513"/>
            <a:ext cx="7772400" cy="3816350"/>
          </a:xfrm>
        </p:spPr>
        <p:txBody>
          <a:bodyPr/>
          <a:lstStyle/>
          <a:p>
            <a:pPr algn="ctr"/>
            <a:br>
              <a:rPr lang="es-ES_tradnl" altLang="es-ES" sz="5400"/>
            </a:br>
            <a:r>
              <a:rPr lang="es-ES_tradnl" altLang="es-ES" sz="5400" b="1">
                <a:latin typeface="Century Gothic" panose="020B0502020202020204" pitchFamily="34" charset="0"/>
              </a:rPr>
              <a:t>EL ORIGEN </a:t>
            </a:r>
            <a:br>
              <a:rPr lang="es-ES_tradnl" altLang="es-ES" sz="5400" b="1">
                <a:latin typeface="Century Gothic" panose="020B0502020202020204" pitchFamily="34" charset="0"/>
              </a:rPr>
            </a:br>
            <a:r>
              <a:rPr lang="es-ES_tradnl" altLang="es-ES" sz="5400" b="1">
                <a:latin typeface="Century Gothic" panose="020B0502020202020204" pitchFamily="34" charset="0"/>
              </a:rPr>
              <a:t>DEL RELIEVE: </a:t>
            </a:r>
            <a:br>
              <a:rPr lang="es-ES_tradnl" altLang="es-ES" sz="5400" b="1">
                <a:latin typeface="Century Gothic" panose="020B0502020202020204" pitchFamily="34" charset="0"/>
              </a:rPr>
            </a:br>
            <a:br>
              <a:rPr lang="es-ES_tradnl" altLang="es-ES" sz="5400" b="1">
                <a:latin typeface="Century Gothic" panose="020B0502020202020204" pitchFamily="34" charset="0"/>
              </a:rPr>
            </a:br>
            <a:r>
              <a:rPr lang="es-ES_tradnl" altLang="es-ES" sz="5400" b="1">
                <a:latin typeface="Century Gothic" panose="020B0502020202020204" pitchFamily="34" charset="0"/>
              </a:rPr>
              <a:t>TÉCTONICA DE PLACAS</a:t>
            </a:r>
            <a:endParaRPr lang="es-ES" altLang="es-ES" sz="5400" b="1">
              <a:latin typeface="Century Gothic" panose="020B0502020202020204" pitchFamily="34" charset="0"/>
            </a:endParaRPr>
          </a:p>
        </p:txBody>
      </p:sp>
      <p:sp>
        <p:nvSpPr>
          <p:cNvPr id="2051" name="Rectangle 3">
            <a:extLst>
              <a:ext uri="{FF2B5EF4-FFF2-40B4-BE49-F238E27FC236}">
                <a16:creationId xmlns:a16="http://schemas.microsoft.com/office/drawing/2014/main" id="{1720F775-E8AB-3CD0-D42D-23AF0A7164DF}"/>
              </a:ext>
            </a:extLst>
          </p:cNvPr>
          <p:cNvSpPr>
            <a:spLocks noGrp="1" noChangeArrowheads="1"/>
          </p:cNvSpPr>
          <p:nvPr>
            <p:ph type="subTitle" idx="1"/>
          </p:nvPr>
        </p:nvSpPr>
        <p:spPr>
          <a:xfrm>
            <a:off x="611188" y="5445125"/>
            <a:ext cx="7769225" cy="1752600"/>
          </a:xfrm>
        </p:spPr>
        <p:txBody>
          <a:bodyPr/>
          <a:lstStyle/>
          <a:p>
            <a:pPr algn="l"/>
            <a:r>
              <a:rPr lang="es-ES_tradnl" altLang="es-ES">
                <a:latin typeface="Century Gothic" panose="020B0502020202020204" pitchFamily="34" charset="0"/>
              </a:rPr>
              <a:t>Realizado por:                           1ºBto B</a:t>
            </a:r>
          </a:p>
          <a:p>
            <a:pPr algn="l"/>
            <a:r>
              <a:rPr lang="es-ES_tradnl" altLang="es-ES">
                <a:latin typeface="Century Gothic" panose="020B0502020202020204" pitchFamily="34" charset="0"/>
              </a:rPr>
              <a:t>Elena Vílchez y Rafa Valenzuela</a:t>
            </a:r>
            <a:r>
              <a:rPr lang="es-ES_tradnl" altLang="es-ES"/>
              <a:t> </a:t>
            </a:r>
            <a:endParaRPr lang="es-ES" altLang="es-ES"/>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D15D1F87-ADF0-ED2F-FABC-578635B239AC}"/>
              </a:ext>
            </a:extLst>
          </p:cNvPr>
          <p:cNvSpPr>
            <a:spLocks noGrp="1" noChangeArrowheads="1"/>
          </p:cNvSpPr>
          <p:nvPr>
            <p:ph type="title"/>
          </p:nvPr>
        </p:nvSpPr>
        <p:spPr>
          <a:xfrm>
            <a:off x="468313" y="692150"/>
            <a:ext cx="8229600" cy="1143000"/>
          </a:xfrm>
        </p:spPr>
        <p:txBody>
          <a:bodyPr/>
          <a:lstStyle/>
          <a:p>
            <a:pPr algn="ctr"/>
            <a:r>
              <a:rPr lang="es-ES_tradnl" altLang="es-ES" sz="3400" b="1" dirty="0">
                <a:latin typeface="Century Gothic" panose="020B0502020202020204" pitchFamily="34" charset="0"/>
              </a:rPr>
              <a:t>¿Quién formuló la teoría de la </a:t>
            </a:r>
            <a:br>
              <a:rPr lang="es-ES_tradnl" altLang="es-ES" sz="3400" b="1" dirty="0">
                <a:latin typeface="Century Gothic" panose="020B0502020202020204" pitchFamily="34" charset="0"/>
              </a:rPr>
            </a:br>
            <a:r>
              <a:rPr lang="es-ES_tradnl" altLang="es-ES" sz="3400" b="1" dirty="0">
                <a:latin typeface="Century Gothic" panose="020B0502020202020204" pitchFamily="34" charset="0"/>
              </a:rPr>
              <a:t>deriva continental? Biografía </a:t>
            </a:r>
            <a:br>
              <a:rPr lang="es-ES_tradnl" altLang="es-ES" sz="3400" b="1" dirty="0">
                <a:latin typeface="Century Gothic" panose="020B0502020202020204" pitchFamily="34" charset="0"/>
              </a:rPr>
            </a:br>
            <a:r>
              <a:rPr lang="es-ES_tradnl" altLang="es-ES" sz="3400" b="1" dirty="0">
                <a:latin typeface="Century Gothic" panose="020B0502020202020204" pitchFamily="34" charset="0"/>
              </a:rPr>
              <a:t>de </a:t>
            </a:r>
            <a:r>
              <a:rPr lang="es-ES" altLang="es-ES" sz="3400" b="1" dirty="0">
                <a:latin typeface="Century Gothic" panose="020B0502020202020204" pitchFamily="34" charset="0"/>
              </a:rPr>
              <a:t>Alfred Wegener</a:t>
            </a:r>
            <a:br>
              <a:rPr lang="es-ES" altLang="es-ES" sz="3400" b="1" dirty="0"/>
            </a:br>
            <a:endParaRPr lang="es-ES" altLang="es-ES" sz="3400" b="1" dirty="0"/>
          </a:p>
        </p:txBody>
      </p:sp>
      <p:sp>
        <p:nvSpPr>
          <p:cNvPr id="73731" name="Rectangle 3">
            <a:extLst>
              <a:ext uri="{FF2B5EF4-FFF2-40B4-BE49-F238E27FC236}">
                <a16:creationId xmlns:a16="http://schemas.microsoft.com/office/drawing/2014/main" id="{54B46409-F706-F858-3CE2-1C8A47101374}"/>
              </a:ext>
            </a:extLst>
          </p:cNvPr>
          <p:cNvSpPr>
            <a:spLocks noGrp="1" noChangeArrowheads="1"/>
          </p:cNvSpPr>
          <p:nvPr>
            <p:ph type="body" sz="half" idx="1"/>
          </p:nvPr>
        </p:nvSpPr>
        <p:spPr>
          <a:xfrm>
            <a:off x="250825" y="2327275"/>
            <a:ext cx="8435975" cy="4530725"/>
          </a:xfrm>
        </p:spPr>
        <p:txBody>
          <a:bodyPr/>
          <a:lstStyle/>
          <a:p>
            <a:pPr algn="just">
              <a:lnSpc>
                <a:spcPct val="90000"/>
              </a:lnSpc>
              <a:buFont typeface="Wingdings" panose="05000000000000000000" pitchFamily="2" charset="2"/>
              <a:buNone/>
            </a:pPr>
            <a:r>
              <a:rPr lang="es-ES_tradnl" altLang="es-ES" sz="2000" dirty="0">
                <a:latin typeface="Century Gothic" panose="020B0502020202020204" pitchFamily="34" charset="0"/>
              </a:rPr>
              <a:t>Esta teoría fue desarrollada por </a:t>
            </a:r>
          </a:p>
          <a:p>
            <a:pPr algn="just">
              <a:lnSpc>
                <a:spcPct val="90000"/>
              </a:lnSpc>
              <a:buFont typeface="Wingdings" panose="05000000000000000000" pitchFamily="2" charset="2"/>
              <a:buNone/>
            </a:pPr>
            <a:r>
              <a:rPr lang="es-ES_tradnl" altLang="es-ES" sz="2000" dirty="0">
                <a:latin typeface="Century Gothic" panose="020B0502020202020204" pitchFamily="34" charset="0"/>
              </a:rPr>
              <a:t>Alfred Wegener en 1912. Alfred Wegener</a:t>
            </a:r>
            <a:r>
              <a:rPr lang="es-ES" altLang="es-ES" sz="2000" dirty="0">
                <a:latin typeface="Century Gothic" panose="020B0502020202020204" pitchFamily="34" charset="0"/>
              </a:rPr>
              <a:t> </a:t>
            </a:r>
          </a:p>
          <a:p>
            <a:pPr algn="just">
              <a:lnSpc>
                <a:spcPct val="90000"/>
              </a:lnSpc>
              <a:buFont typeface="Wingdings" panose="05000000000000000000" pitchFamily="2" charset="2"/>
              <a:buNone/>
            </a:pPr>
            <a:r>
              <a:rPr lang="es-ES" altLang="es-ES" sz="2000" dirty="0">
                <a:latin typeface="Century Gothic" panose="020B0502020202020204" pitchFamily="34" charset="0"/>
              </a:rPr>
              <a:t>(Berlín, 1 de noviembre de 1880 -</a:t>
            </a:r>
            <a:r>
              <a:rPr lang="es-ES" altLang="es-ES" sz="2000" dirty="0" err="1">
                <a:latin typeface="Century Gothic" panose="020B0502020202020204" pitchFamily="34" charset="0"/>
              </a:rPr>
              <a:t>Clarinetania</a:t>
            </a:r>
            <a:r>
              <a:rPr lang="es-ES" altLang="es-ES" sz="2000" dirty="0">
                <a:latin typeface="Century Gothic" panose="020B0502020202020204" pitchFamily="34" charset="0"/>
              </a:rPr>
              <a:t>, </a:t>
            </a:r>
          </a:p>
          <a:p>
            <a:pPr algn="just">
              <a:lnSpc>
                <a:spcPct val="90000"/>
              </a:lnSpc>
              <a:buFont typeface="Wingdings" panose="05000000000000000000" pitchFamily="2" charset="2"/>
              <a:buNone/>
            </a:pPr>
            <a:r>
              <a:rPr lang="es-ES" altLang="es-ES" sz="2000" dirty="0">
                <a:latin typeface="Century Gothic" panose="020B0502020202020204" pitchFamily="34" charset="0"/>
              </a:rPr>
              <a:t>Groenlandia, 2 de noviembre de 1930)  </a:t>
            </a:r>
          </a:p>
          <a:p>
            <a:pPr algn="just">
              <a:lnSpc>
                <a:spcPct val="90000"/>
              </a:lnSpc>
              <a:buFont typeface="Wingdings" panose="05000000000000000000" pitchFamily="2" charset="2"/>
              <a:buNone/>
            </a:pPr>
            <a:r>
              <a:rPr lang="es-ES_tradnl" altLang="es-ES" sz="2000" dirty="0">
                <a:latin typeface="Century Gothic" panose="020B0502020202020204" pitchFamily="34" charset="0"/>
              </a:rPr>
              <a:t>Fue</a:t>
            </a:r>
            <a:r>
              <a:rPr lang="es-ES" altLang="es-ES" sz="2000" dirty="0">
                <a:latin typeface="Century Gothic" panose="020B0502020202020204" pitchFamily="34" charset="0"/>
              </a:rPr>
              <a:t> un meteorólogo y geofísico alemán. </a:t>
            </a:r>
          </a:p>
          <a:p>
            <a:pPr algn="just">
              <a:lnSpc>
                <a:spcPct val="90000"/>
              </a:lnSpc>
              <a:buFont typeface="Wingdings" panose="05000000000000000000" pitchFamily="2" charset="2"/>
              <a:buNone/>
            </a:pPr>
            <a:r>
              <a:rPr lang="es-ES" altLang="es-ES" sz="2000" dirty="0">
                <a:latin typeface="Century Gothic" panose="020B0502020202020204" pitchFamily="34" charset="0"/>
              </a:rPr>
              <a:t>A lo largo de su vida realizó hasta tres </a:t>
            </a:r>
          </a:p>
          <a:p>
            <a:pPr algn="just">
              <a:lnSpc>
                <a:spcPct val="90000"/>
              </a:lnSpc>
              <a:buFont typeface="Wingdings" panose="05000000000000000000" pitchFamily="2" charset="2"/>
              <a:buNone/>
            </a:pPr>
            <a:r>
              <a:rPr lang="es-ES" altLang="es-ES" sz="2000" dirty="0">
                <a:latin typeface="Century Gothic" panose="020B0502020202020204" pitchFamily="34" charset="0"/>
              </a:rPr>
              <a:t>expediciones de observación meteorológica </a:t>
            </a:r>
          </a:p>
          <a:p>
            <a:pPr algn="just">
              <a:lnSpc>
                <a:spcPct val="90000"/>
              </a:lnSpc>
              <a:buFont typeface="Wingdings" panose="05000000000000000000" pitchFamily="2" charset="2"/>
              <a:buNone/>
            </a:pPr>
            <a:r>
              <a:rPr lang="es-ES" altLang="es-ES" sz="2000" dirty="0">
                <a:latin typeface="Century Gothic" panose="020B0502020202020204" pitchFamily="34" charset="0"/>
              </a:rPr>
              <a:t>a Groenlandia, y en esta última murió. </a:t>
            </a:r>
          </a:p>
        </p:txBody>
      </p:sp>
      <p:pic>
        <p:nvPicPr>
          <p:cNvPr id="73732" name="Picture 4">
            <a:extLst>
              <a:ext uri="{FF2B5EF4-FFF2-40B4-BE49-F238E27FC236}">
                <a16:creationId xmlns:a16="http://schemas.microsoft.com/office/drawing/2014/main" id="{4FD6DAD5-DB55-24C1-6D93-0F59BB90FE15}"/>
              </a:ext>
            </a:extLst>
          </p:cNvPr>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084888" y="1989138"/>
            <a:ext cx="2527300" cy="38957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766E77B4-CC54-3BFD-D152-95A9223821C8}"/>
              </a:ext>
            </a:extLst>
          </p:cNvPr>
          <p:cNvSpPr>
            <a:spLocks noGrp="1" noChangeArrowheads="1"/>
          </p:cNvSpPr>
          <p:nvPr>
            <p:ph type="title"/>
          </p:nvPr>
        </p:nvSpPr>
        <p:spPr>
          <a:xfrm>
            <a:off x="250825" y="274638"/>
            <a:ext cx="8642350" cy="1143000"/>
          </a:xfrm>
        </p:spPr>
        <p:txBody>
          <a:bodyPr/>
          <a:lstStyle/>
          <a:p>
            <a:pPr algn="ctr"/>
            <a:r>
              <a:rPr lang="es-ES_tradnl" altLang="es-ES" sz="3400" b="1" dirty="0">
                <a:latin typeface="Century Gothic" panose="020B0502020202020204" pitchFamily="34" charset="0"/>
              </a:rPr>
              <a:t>¿Qué es la litosfera?¿Qué partes </a:t>
            </a:r>
            <a:br>
              <a:rPr lang="es-ES_tradnl" altLang="es-ES" sz="3400" b="1" dirty="0">
                <a:latin typeface="Century Gothic" panose="020B0502020202020204" pitchFamily="34" charset="0"/>
              </a:rPr>
            </a:br>
            <a:r>
              <a:rPr lang="es-ES_tradnl" altLang="es-ES" sz="3400" b="1" dirty="0">
                <a:latin typeface="Century Gothic" panose="020B0502020202020204" pitchFamily="34" charset="0"/>
              </a:rPr>
              <a:t>la componen?</a:t>
            </a:r>
            <a:endParaRPr lang="es-ES" altLang="es-ES" sz="3400" dirty="0"/>
          </a:p>
        </p:txBody>
      </p:sp>
      <p:sp>
        <p:nvSpPr>
          <p:cNvPr id="47112" name="Rectangle 8">
            <a:extLst>
              <a:ext uri="{FF2B5EF4-FFF2-40B4-BE49-F238E27FC236}">
                <a16:creationId xmlns:a16="http://schemas.microsoft.com/office/drawing/2014/main" id="{26E7DCC2-14CC-A626-4244-FFF03883D858}"/>
              </a:ext>
            </a:extLst>
          </p:cNvPr>
          <p:cNvSpPr>
            <a:spLocks noGrp="1" noChangeArrowheads="1"/>
          </p:cNvSpPr>
          <p:nvPr>
            <p:ph type="body" idx="1"/>
          </p:nvPr>
        </p:nvSpPr>
        <p:spPr/>
        <p:txBody>
          <a:bodyPr/>
          <a:lstStyle/>
          <a:p>
            <a:pPr>
              <a:buFont typeface="Wingdings" panose="05000000000000000000" pitchFamily="2" charset="2"/>
              <a:buNone/>
            </a:pPr>
            <a:r>
              <a:rPr lang="es-ES" altLang="es-ES" sz="2800">
                <a:latin typeface="Century Gothic" panose="020B0502020202020204" pitchFamily="34" charset="0"/>
              </a:rPr>
              <a:t> Es la capa superficial de la Tierra sólida,</a:t>
            </a:r>
          </a:p>
          <a:p>
            <a:pPr>
              <a:buFont typeface="Wingdings" panose="05000000000000000000" pitchFamily="2" charset="2"/>
              <a:buNone/>
            </a:pPr>
            <a:r>
              <a:rPr lang="es-ES" altLang="es-ES" sz="2800">
                <a:latin typeface="Century Gothic" panose="020B0502020202020204" pitchFamily="34" charset="0"/>
              </a:rPr>
              <a:t>caracterizada por su rigidez. Está formada</a:t>
            </a:r>
          </a:p>
          <a:p>
            <a:pPr>
              <a:buFont typeface="Wingdings" panose="05000000000000000000" pitchFamily="2" charset="2"/>
              <a:buNone/>
            </a:pPr>
            <a:r>
              <a:rPr lang="es-ES" altLang="es-ES" sz="2800">
                <a:latin typeface="Century Gothic" panose="020B0502020202020204" pitchFamily="34" charset="0"/>
              </a:rPr>
              <a:t>por la corteza terrestre y por la del Manto</a:t>
            </a:r>
          </a:p>
          <a:p>
            <a:pPr>
              <a:buFont typeface="Wingdings" panose="05000000000000000000" pitchFamily="2" charset="2"/>
              <a:buNone/>
            </a:pPr>
            <a:r>
              <a:rPr lang="es-ES" altLang="es-ES" sz="2800">
                <a:latin typeface="Century Gothic" panose="020B0502020202020204" pitchFamily="34" charset="0"/>
              </a:rPr>
              <a:t>Superior.</a:t>
            </a:r>
            <a:r>
              <a:rPr lang="es-ES" altLang="es-ES"/>
              <a:t> </a:t>
            </a:r>
            <a:r>
              <a:rPr lang="es-ES" altLang="es-ES" sz="2800">
                <a:latin typeface="Century Gothic" panose="020B0502020202020204" pitchFamily="34" charset="0"/>
              </a:rPr>
              <a:t>Y «flota» sobre la astenosfera. Es la</a:t>
            </a:r>
          </a:p>
          <a:p>
            <a:pPr>
              <a:buFont typeface="Wingdings" panose="05000000000000000000" pitchFamily="2" charset="2"/>
              <a:buNone/>
            </a:pPr>
            <a:r>
              <a:rPr lang="es-ES" altLang="es-ES" sz="2800">
                <a:latin typeface="Century Gothic" panose="020B0502020202020204" pitchFamily="34" charset="0"/>
              </a:rPr>
              <a:t>zona donde se produce, en interacción con</a:t>
            </a:r>
          </a:p>
          <a:p>
            <a:pPr>
              <a:buFont typeface="Wingdings" panose="05000000000000000000" pitchFamily="2" charset="2"/>
              <a:buNone/>
            </a:pPr>
            <a:r>
              <a:rPr lang="es-ES" altLang="es-ES" sz="2800">
                <a:latin typeface="Century Gothic" panose="020B0502020202020204" pitchFamily="34" charset="0"/>
              </a:rPr>
              <a:t>la astenosfera, </a:t>
            </a:r>
          </a:p>
          <a:p>
            <a:pPr>
              <a:buFont typeface="Wingdings" panose="05000000000000000000" pitchFamily="2" charset="2"/>
              <a:buNone/>
            </a:pPr>
            <a:r>
              <a:rPr lang="es-ES" altLang="es-ES" sz="2800">
                <a:latin typeface="Century Gothic" panose="020B0502020202020204" pitchFamily="34" charset="0"/>
              </a:rPr>
              <a:t>la tectónica de</a:t>
            </a:r>
          </a:p>
          <a:p>
            <a:pPr>
              <a:buFont typeface="Wingdings" panose="05000000000000000000" pitchFamily="2" charset="2"/>
              <a:buNone/>
            </a:pPr>
            <a:r>
              <a:rPr lang="es-ES" altLang="es-ES" sz="2800">
                <a:latin typeface="Century Gothic" panose="020B0502020202020204" pitchFamily="34" charset="0"/>
              </a:rPr>
              <a:t>placas.</a:t>
            </a:r>
            <a:r>
              <a:rPr lang="es-ES" altLang="es-ES"/>
              <a:t> </a:t>
            </a:r>
          </a:p>
        </p:txBody>
      </p:sp>
      <p:pic>
        <p:nvPicPr>
          <p:cNvPr id="47108" name="Picture 4">
            <a:extLst>
              <a:ext uri="{FF2B5EF4-FFF2-40B4-BE49-F238E27FC236}">
                <a16:creationId xmlns:a16="http://schemas.microsoft.com/office/drawing/2014/main" id="{B53CD837-AEA2-4755-1A77-EB0589979238}"/>
              </a:ext>
            </a:extLst>
          </p:cNvPr>
          <p:cNvPicPr>
            <a:picLocks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3924300" y="4149725"/>
            <a:ext cx="4475163" cy="2506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C4AB4F34-D1C2-7B5E-4B57-E851C26D7A48}"/>
              </a:ext>
            </a:extLst>
          </p:cNvPr>
          <p:cNvSpPr>
            <a:spLocks noGrp="1" noChangeArrowheads="1"/>
          </p:cNvSpPr>
          <p:nvPr>
            <p:ph type="title"/>
          </p:nvPr>
        </p:nvSpPr>
        <p:spPr/>
        <p:txBody>
          <a:bodyPr/>
          <a:lstStyle/>
          <a:p>
            <a:pPr algn="ctr"/>
            <a:r>
              <a:rPr lang="es-ES_tradnl" altLang="es-ES" sz="3600" b="1" dirty="0">
                <a:latin typeface="Century Gothic" panose="020B0502020202020204" pitchFamily="34" charset="0"/>
              </a:rPr>
              <a:t>¿Qué son las placas tectónicas?</a:t>
            </a:r>
            <a:endParaRPr lang="es-ES" altLang="es-ES" sz="3600" b="1" dirty="0">
              <a:latin typeface="Century Gothic" panose="020B0502020202020204" pitchFamily="34" charset="0"/>
            </a:endParaRPr>
          </a:p>
        </p:txBody>
      </p:sp>
      <p:sp>
        <p:nvSpPr>
          <p:cNvPr id="51203" name="Rectangle 3">
            <a:extLst>
              <a:ext uri="{FF2B5EF4-FFF2-40B4-BE49-F238E27FC236}">
                <a16:creationId xmlns:a16="http://schemas.microsoft.com/office/drawing/2014/main" id="{A1705B7F-DC97-D5E4-99CA-F07B0EE94755}"/>
              </a:ext>
            </a:extLst>
          </p:cNvPr>
          <p:cNvSpPr>
            <a:spLocks noGrp="1" noChangeArrowheads="1"/>
          </p:cNvSpPr>
          <p:nvPr>
            <p:ph type="body" idx="1"/>
          </p:nvPr>
        </p:nvSpPr>
        <p:spPr/>
        <p:txBody>
          <a:bodyPr/>
          <a:lstStyle/>
          <a:p>
            <a:pPr algn="just">
              <a:lnSpc>
                <a:spcPct val="90000"/>
              </a:lnSpc>
              <a:buFont typeface="Wingdings" panose="05000000000000000000" pitchFamily="2" charset="2"/>
              <a:buNone/>
            </a:pPr>
            <a:r>
              <a:rPr lang="es-ES" altLang="es-ES" dirty="0">
                <a:latin typeface="Century Gothic" panose="020B0502020202020204" pitchFamily="34" charset="0"/>
              </a:rPr>
              <a:t> Es un fragmento de litosfera que se</a:t>
            </a:r>
          </a:p>
          <a:p>
            <a:pPr algn="just">
              <a:lnSpc>
                <a:spcPct val="90000"/>
              </a:lnSpc>
              <a:buFont typeface="Wingdings" panose="05000000000000000000" pitchFamily="2" charset="2"/>
              <a:buNone/>
            </a:pPr>
            <a:r>
              <a:rPr lang="es-ES" altLang="es-ES" dirty="0">
                <a:latin typeface="Century Gothic" panose="020B0502020202020204" pitchFamily="34" charset="0"/>
              </a:rPr>
              <a:t>mueve como bloque rígido sin que</a:t>
            </a:r>
          </a:p>
          <a:p>
            <a:pPr algn="just">
              <a:lnSpc>
                <a:spcPct val="90000"/>
              </a:lnSpc>
              <a:buFont typeface="Wingdings" panose="05000000000000000000" pitchFamily="2" charset="2"/>
              <a:buNone/>
            </a:pPr>
            <a:r>
              <a:rPr lang="es-ES" altLang="es-ES" dirty="0">
                <a:latin typeface="Century Gothic" panose="020B0502020202020204" pitchFamily="34" charset="0"/>
              </a:rPr>
              <a:t>ocurra deformación interna sobre</a:t>
            </a:r>
          </a:p>
          <a:p>
            <a:pPr algn="just">
              <a:lnSpc>
                <a:spcPct val="90000"/>
              </a:lnSpc>
              <a:buFont typeface="Wingdings" panose="05000000000000000000" pitchFamily="2" charset="2"/>
              <a:buNone/>
            </a:pPr>
            <a:r>
              <a:rPr lang="es-ES" altLang="es-ES" dirty="0">
                <a:latin typeface="Century Gothic" panose="020B0502020202020204" pitchFamily="34" charset="0"/>
              </a:rPr>
              <a:t>la </a:t>
            </a:r>
            <a:r>
              <a:rPr lang="es-ES" altLang="es-ES" dirty="0" err="1">
                <a:latin typeface="Century Gothic" panose="020B0502020202020204" pitchFamily="34" charset="0"/>
              </a:rPr>
              <a:t>astenósfera</a:t>
            </a:r>
            <a:r>
              <a:rPr lang="es-ES" altLang="es-ES" dirty="0">
                <a:latin typeface="Century Gothic" panose="020B0502020202020204" pitchFamily="34" charset="0"/>
              </a:rPr>
              <a:t> de la Tierra. La Tectónica</a:t>
            </a:r>
          </a:p>
          <a:p>
            <a:pPr algn="just">
              <a:lnSpc>
                <a:spcPct val="90000"/>
              </a:lnSpc>
              <a:buFont typeface="Wingdings" panose="05000000000000000000" pitchFamily="2" charset="2"/>
              <a:buNone/>
            </a:pPr>
            <a:r>
              <a:rPr lang="es-ES" altLang="es-ES" dirty="0">
                <a:latin typeface="Century Gothic" panose="020B0502020202020204" pitchFamily="34" charset="0"/>
              </a:rPr>
              <a:t>de placas es una teoría que explica la</a:t>
            </a:r>
          </a:p>
          <a:p>
            <a:pPr algn="just">
              <a:lnSpc>
                <a:spcPct val="90000"/>
              </a:lnSpc>
              <a:buFont typeface="Wingdings" panose="05000000000000000000" pitchFamily="2" charset="2"/>
              <a:buNone/>
            </a:pPr>
            <a:r>
              <a:rPr lang="es-ES" altLang="es-ES" dirty="0">
                <a:latin typeface="Century Gothic" panose="020B0502020202020204" pitchFamily="34" charset="0"/>
              </a:rPr>
              <a:t>estructura y la dinámica de la superficie</a:t>
            </a:r>
          </a:p>
          <a:p>
            <a:pPr algn="just">
              <a:lnSpc>
                <a:spcPct val="90000"/>
              </a:lnSpc>
              <a:buFont typeface="Wingdings" panose="05000000000000000000" pitchFamily="2" charset="2"/>
              <a:buNone/>
            </a:pPr>
            <a:r>
              <a:rPr lang="es-ES" altLang="es-ES" dirty="0">
                <a:latin typeface="Century Gothic" panose="020B0502020202020204" pitchFamily="34" charset="0"/>
              </a:rPr>
              <a:t>terrestre, es decir, explica como se</a:t>
            </a:r>
          </a:p>
          <a:p>
            <a:pPr algn="just">
              <a:lnSpc>
                <a:spcPct val="90000"/>
              </a:lnSpc>
              <a:buFont typeface="Wingdings" panose="05000000000000000000" pitchFamily="2" charset="2"/>
              <a:buNone/>
            </a:pPr>
            <a:r>
              <a:rPr lang="es-ES" altLang="es-ES" dirty="0">
                <a:latin typeface="Century Gothic" panose="020B0502020202020204" pitchFamily="34" charset="0"/>
              </a:rPr>
              <a:t>mueven las placas tectónicas.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99A52DB2-8A00-171F-C375-2BB3CA90DF85}"/>
              </a:ext>
            </a:extLst>
          </p:cNvPr>
          <p:cNvSpPr>
            <a:spLocks noGrp="1" noChangeArrowheads="1"/>
          </p:cNvSpPr>
          <p:nvPr>
            <p:ph type="title"/>
          </p:nvPr>
        </p:nvSpPr>
        <p:spPr/>
        <p:txBody>
          <a:bodyPr/>
          <a:lstStyle/>
          <a:p>
            <a:pPr algn="ctr"/>
            <a:r>
              <a:rPr lang="es-ES_tradnl" altLang="es-ES" sz="3400" b="1" dirty="0">
                <a:latin typeface="Century Gothic" panose="020B0502020202020204" pitchFamily="34" charset="0"/>
              </a:rPr>
              <a:t>.¿En qué consiste la teoría </a:t>
            </a:r>
            <a:br>
              <a:rPr lang="es-ES_tradnl" altLang="es-ES" sz="3400" b="1" dirty="0">
                <a:latin typeface="Century Gothic" panose="020B0502020202020204" pitchFamily="34" charset="0"/>
              </a:rPr>
            </a:br>
            <a:r>
              <a:rPr lang="es-ES_tradnl" altLang="es-ES" sz="3400" b="1" dirty="0">
                <a:latin typeface="Century Gothic" panose="020B0502020202020204" pitchFamily="34" charset="0"/>
              </a:rPr>
              <a:t>de placas?</a:t>
            </a:r>
            <a:endParaRPr lang="es-ES" altLang="es-ES" sz="3400" b="1" dirty="0">
              <a:latin typeface="Century Gothic" panose="020B0502020202020204" pitchFamily="34" charset="0"/>
            </a:endParaRPr>
          </a:p>
        </p:txBody>
      </p:sp>
      <p:sp>
        <p:nvSpPr>
          <p:cNvPr id="52227" name="Rectangle 3">
            <a:extLst>
              <a:ext uri="{FF2B5EF4-FFF2-40B4-BE49-F238E27FC236}">
                <a16:creationId xmlns:a16="http://schemas.microsoft.com/office/drawing/2014/main" id="{3D5B5BBA-B973-98A8-75AC-AF1858FDC98D}"/>
              </a:ext>
            </a:extLst>
          </p:cNvPr>
          <p:cNvSpPr>
            <a:spLocks noGrp="1" noChangeArrowheads="1"/>
          </p:cNvSpPr>
          <p:nvPr>
            <p:ph type="body" sz="half" idx="1"/>
          </p:nvPr>
        </p:nvSpPr>
        <p:spPr>
          <a:xfrm>
            <a:off x="468313" y="1989138"/>
            <a:ext cx="8147050" cy="4530725"/>
          </a:xfrm>
        </p:spPr>
        <p:txBody>
          <a:bodyPr/>
          <a:lstStyle/>
          <a:p>
            <a:pPr>
              <a:lnSpc>
                <a:spcPct val="90000"/>
              </a:lnSpc>
              <a:buFont typeface="Wingdings" panose="05000000000000000000" pitchFamily="2" charset="2"/>
              <a:buNone/>
            </a:pPr>
            <a:r>
              <a:rPr lang="es-ES_tradnl" altLang="es-ES" sz="2800">
                <a:latin typeface="Century Gothic" panose="020B0502020202020204" pitchFamily="34" charset="0"/>
              </a:rPr>
              <a:t>Explica el movimiento de las placas</a:t>
            </a:r>
          </a:p>
          <a:p>
            <a:pPr>
              <a:lnSpc>
                <a:spcPct val="90000"/>
              </a:lnSpc>
              <a:buFont typeface="Wingdings" panose="05000000000000000000" pitchFamily="2" charset="2"/>
              <a:buNone/>
            </a:pPr>
            <a:r>
              <a:rPr lang="es-ES_tradnl" altLang="es-ES" sz="2800">
                <a:latin typeface="Century Gothic" panose="020B0502020202020204" pitchFamily="34" charset="0"/>
              </a:rPr>
              <a:t>tectónicas, así como sus </a:t>
            </a:r>
            <a:r>
              <a:rPr lang="es-ES" altLang="es-ES" sz="2800">
                <a:latin typeface="Century Gothic" panose="020B0502020202020204" pitchFamily="34" charset="0"/>
              </a:rPr>
              <a:t>direcciones e</a:t>
            </a:r>
          </a:p>
          <a:p>
            <a:pPr>
              <a:lnSpc>
                <a:spcPct val="90000"/>
              </a:lnSpc>
              <a:buFont typeface="Wingdings" panose="05000000000000000000" pitchFamily="2" charset="2"/>
              <a:buNone/>
            </a:pPr>
            <a:r>
              <a:rPr lang="es-ES" altLang="es-ES" sz="2800">
                <a:latin typeface="Century Gothic" panose="020B0502020202020204" pitchFamily="34" charset="0"/>
              </a:rPr>
              <a:t>interacciones. Establece que la litosfera está</a:t>
            </a:r>
          </a:p>
          <a:p>
            <a:pPr>
              <a:lnSpc>
                <a:spcPct val="90000"/>
              </a:lnSpc>
              <a:buFont typeface="Wingdings" panose="05000000000000000000" pitchFamily="2" charset="2"/>
              <a:buNone/>
            </a:pPr>
            <a:r>
              <a:rPr lang="es-ES" altLang="es-ES" sz="2800">
                <a:latin typeface="Century Gothic" panose="020B0502020202020204" pitchFamily="34" charset="0"/>
              </a:rPr>
              <a:t>fragmentada en una serie de placas que se</a:t>
            </a:r>
          </a:p>
          <a:p>
            <a:pPr>
              <a:lnSpc>
                <a:spcPct val="90000"/>
              </a:lnSpc>
              <a:buFont typeface="Wingdings" panose="05000000000000000000" pitchFamily="2" charset="2"/>
              <a:buNone/>
            </a:pPr>
            <a:r>
              <a:rPr lang="es-ES" altLang="es-ES" sz="2800">
                <a:latin typeface="Century Gothic" panose="020B0502020202020204" pitchFamily="34" charset="0"/>
              </a:rPr>
              <a:t>desplazan sobre la </a:t>
            </a:r>
            <a:r>
              <a:rPr lang="es-ES" altLang="es-ES" sz="2800" u="sng">
                <a:latin typeface="Century Gothic" panose="020B0502020202020204" pitchFamily="34" charset="0"/>
              </a:rPr>
              <a:t>astenósfera</a:t>
            </a:r>
            <a:r>
              <a:rPr lang="es-ES" altLang="es-ES" sz="2800">
                <a:latin typeface="Century Gothic" panose="020B0502020202020204" pitchFamily="34" charset="0"/>
              </a:rPr>
              <a:t>. </a:t>
            </a:r>
          </a:p>
          <a:p>
            <a:pPr>
              <a:lnSpc>
                <a:spcPct val="90000"/>
              </a:lnSpc>
              <a:buFont typeface="Wingdings" panose="05000000000000000000" pitchFamily="2" charset="2"/>
              <a:buNone/>
            </a:pPr>
            <a:r>
              <a:rPr lang="es-ES" altLang="es-ES" sz="2800">
                <a:latin typeface="Century Gothic" panose="020B0502020202020204" pitchFamily="34" charset="0"/>
              </a:rPr>
              <a:t>La litosfera terrestre está </a:t>
            </a:r>
          </a:p>
          <a:p>
            <a:pPr>
              <a:lnSpc>
                <a:spcPct val="90000"/>
              </a:lnSpc>
              <a:buFont typeface="Wingdings" panose="05000000000000000000" pitchFamily="2" charset="2"/>
              <a:buNone/>
            </a:pPr>
            <a:r>
              <a:rPr lang="es-ES" altLang="es-ES" sz="2800">
                <a:latin typeface="Century Gothic" panose="020B0502020202020204" pitchFamily="34" charset="0"/>
              </a:rPr>
              <a:t>dividida en placas </a:t>
            </a:r>
          </a:p>
          <a:p>
            <a:pPr>
              <a:lnSpc>
                <a:spcPct val="90000"/>
              </a:lnSpc>
              <a:buFont typeface="Wingdings" panose="05000000000000000000" pitchFamily="2" charset="2"/>
              <a:buNone/>
            </a:pPr>
            <a:r>
              <a:rPr lang="es-ES" altLang="es-ES" sz="2800">
                <a:latin typeface="Century Gothic" panose="020B0502020202020204" pitchFamily="34" charset="0"/>
              </a:rPr>
              <a:t>grandes y en placas </a:t>
            </a:r>
          </a:p>
          <a:p>
            <a:pPr>
              <a:lnSpc>
                <a:spcPct val="90000"/>
              </a:lnSpc>
              <a:buFont typeface="Wingdings" panose="05000000000000000000" pitchFamily="2" charset="2"/>
              <a:buNone/>
            </a:pPr>
            <a:r>
              <a:rPr lang="es-ES" altLang="es-ES" sz="2800">
                <a:latin typeface="Century Gothic" panose="020B0502020202020204" pitchFamily="34" charset="0"/>
              </a:rPr>
              <a:t>menores o microplacas.  </a:t>
            </a:r>
          </a:p>
        </p:txBody>
      </p:sp>
      <p:pic>
        <p:nvPicPr>
          <p:cNvPr id="52228" name="Picture 4">
            <a:extLst>
              <a:ext uri="{FF2B5EF4-FFF2-40B4-BE49-F238E27FC236}">
                <a16:creationId xmlns:a16="http://schemas.microsoft.com/office/drawing/2014/main" id="{17CF9F94-421B-1BA6-512A-A6609FB009D4}"/>
              </a:ext>
            </a:extLst>
          </p:cNvPr>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292725" y="4365625"/>
            <a:ext cx="3384550" cy="22875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C35301DF-9283-26A2-0258-9B014E6975FF}"/>
              </a:ext>
            </a:extLst>
          </p:cNvPr>
          <p:cNvSpPr>
            <a:spLocks noGrp="1" noChangeArrowheads="1"/>
          </p:cNvSpPr>
          <p:nvPr>
            <p:ph type="title"/>
          </p:nvPr>
        </p:nvSpPr>
        <p:spPr/>
        <p:txBody>
          <a:bodyPr/>
          <a:lstStyle/>
          <a:p>
            <a:pPr algn="ctr"/>
            <a:r>
              <a:rPr lang="es-ES_tradnl" altLang="es-ES" sz="3400" b="1" dirty="0">
                <a:latin typeface="Century Gothic" panose="020B0502020202020204" pitchFamily="34" charset="0"/>
              </a:rPr>
              <a:t>¿Qué placas tectónicas existen y cómo se llaman?</a:t>
            </a:r>
            <a:endParaRPr lang="es-ES" altLang="es-ES" sz="3400" b="1" dirty="0">
              <a:latin typeface="Century Gothic" panose="020B0502020202020204" pitchFamily="34" charset="0"/>
            </a:endParaRPr>
          </a:p>
        </p:txBody>
      </p:sp>
      <p:sp>
        <p:nvSpPr>
          <p:cNvPr id="54275" name="Rectangle 3">
            <a:extLst>
              <a:ext uri="{FF2B5EF4-FFF2-40B4-BE49-F238E27FC236}">
                <a16:creationId xmlns:a16="http://schemas.microsoft.com/office/drawing/2014/main" id="{A658A30D-6DD2-D5DF-C447-32B4AAE6AE7D}"/>
              </a:ext>
            </a:extLst>
          </p:cNvPr>
          <p:cNvSpPr>
            <a:spLocks noGrp="1" noChangeArrowheads="1"/>
          </p:cNvSpPr>
          <p:nvPr>
            <p:ph type="body" sz="half" idx="1"/>
          </p:nvPr>
        </p:nvSpPr>
        <p:spPr>
          <a:xfrm>
            <a:off x="250825" y="3141663"/>
            <a:ext cx="8507413" cy="3557587"/>
          </a:xfrm>
        </p:spPr>
        <p:txBody>
          <a:bodyPr/>
          <a:lstStyle/>
          <a:p>
            <a:pPr>
              <a:buFont typeface="Wingdings" panose="05000000000000000000" pitchFamily="2" charset="2"/>
              <a:buNone/>
            </a:pPr>
            <a:r>
              <a:rPr lang="es-ES_tradnl" altLang="es-ES" sz="2400">
                <a:latin typeface="Century Gothic" panose="020B0502020202020204" pitchFamily="34" charset="0"/>
              </a:rPr>
              <a:t>Hay dos tipos de placas </a:t>
            </a:r>
          </a:p>
          <a:p>
            <a:pPr>
              <a:buFont typeface="Wingdings" panose="05000000000000000000" pitchFamily="2" charset="2"/>
              <a:buNone/>
            </a:pPr>
            <a:r>
              <a:rPr lang="es-ES_tradnl" altLang="es-ES" sz="2400">
                <a:latin typeface="Century Gothic" panose="020B0502020202020204" pitchFamily="34" charset="0"/>
              </a:rPr>
              <a:t>según su tamaño</a:t>
            </a:r>
          </a:p>
          <a:p>
            <a:r>
              <a:rPr lang="es-ES" altLang="es-ES" sz="2400">
                <a:latin typeface="Century Gothic" panose="020B0502020202020204" pitchFamily="34" charset="0"/>
              </a:rPr>
              <a:t>Placas principales:</a:t>
            </a:r>
          </a:p>
          <a:p>
            <a:pPr lvl="3"/>
            <a:r>
              <a:rPr lang="es-ES" altLang="es-ES" sz="1800">
                <a:latin typeface="Century Gothic" panose="020B0502020202020204" pitchFamily="34" charset="0"/>
              </a:rPr>
              <a:t>Placa Sudamericana, Placa Norteamericana, Placa Euroasiática, Placa Indoaustraliana, Placa Africana, Placa Antártica y Placa Pacífica.</a:t>
            </a:r>
          </a:p>
          <a:p>
            <a:r>
              <a:rPr lang="es-ES" altLang="es-ES" sz="2400">
                <a:latin typeface="Century Gothic" panose="020B0502020202020204" pitchFamily="34" charset="0"/>
              </a:rPr>
              <a:t>Placas secundarias:</a:t>
            </a:r>
          </a:p>
          <a:p>
            <a:pPr lvl="3"/>
            <a:r>
              <a:rPr lang="es-ES" altLang="es-ES" sz="1800">
                <a:latin typeface="Century Gothic" panose="020B0502020202020204" pitchFamily="34" charset="0"/>
              </a:rPr>
              <a:t>Placa de Cocos, Placa de Nazca, Placa Filipina, Placa Arábiga, Placa Scotia, Placa Juan de Fuca y Placa del Caribe.</a:t>
            </a:r>
          </a:p>
          <a:p>
            <a:pPr>
              <a:buFont typeface="Wingdings" panose="05000000000000000000" pitchFamily="2" charset="2"/>
              <a:buNone/>
            </a:pPr>
            <a:endParaRPr lang="es-ES" altLang="es-ES" sz="2800">
              <a:latin typeface="Century Gothic" panose="020B0502020202020204" pitchFamily="34" charset="0"/>
            </a:endParaRPr>
          </a:p>
        </p:txBody>
      </p:sp>
      <p:pic>
        <p:nvPicPr>
          <p:cNvPr id="54276" name="Picture 4">
            <a:extLst>
              <a:ext uri="{FF2B5EF4-FFF2-40B4-BE49-F238E27FC236}">
                <a16:creationId xmlns:a16="http://schemas.microsoft.com/office/drawing/2014/main" id="{E9CA1C90-A9B8-EC9F-C302-40D2CEE015BE}"/>
              </a:ext>
            </a:extLst>
          </p:cNvPr>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500563" y="1519238"/>
            <a:ext cx="4032250" cy="27527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A49406-BA74-2C0D-3854-6D67106C1C70}"/>
              </a:ext>
            </a:extLst>
          </p:cNvPr>
          <p:cNvSpPr>
            <a:spLocks noGrp="1" noChangeArrowheads="1"/>
          </p:cNvSpPr>
          <p:nvPr>
            <p:ph type="title"/>
          </p:nvPr>
        </p:nvSpPr>
        <p:spPr/>
        <p:txBody>
          <a:bodyPr/>
          <a:lstStyle/>
          <a:p>
            <a:pPr algn="ctr"/>
            <a:r>
              <a:rPr lang="es-ES_tradnl" altLang="es-ES" sz="3400" b="1" dirty="0">
                <a:latin typeface="Century Gothic" panose="020B0502020202020204" pitchFamily="34" charset="0"/>
              </a:rPr>
              <a:t> ¿Cuántos bordes o límites de placas existen?</a:t>
            </a:r>
            <a:endParaRPr lang="es-ES" altLang="es-ES" sz="3400" b="1" dirty="0">
              <a:latin typeface="Century Gothic" panose="020B0502020202020204" pitchFamily="34" charset="0"/>
            </a:endParaRPr>
          </a:p>
        </p:txBody>
      </p:sp>
      <p:sp>
        <p:nvSpPr>
          <p:cNvPr id="56323" name="Rectangle 3">
            <a:extLst>
              <a:ext uri="{FF2B5EF4-FFF2-40B4-BE49-F238E27FC236}">
                <a16:creationId xmlns:a16="http://schemas.microsoft.com/office/drawing/2014/main" id="{63F0ADA1-4EEF-6929-CD5E-64B5ACB7D145}"/>
              </a:ext>
            </a:extLst>
          </p:cNvPr>
          <p:cNvSpPr>
            <a:spLocks noGrp="1" noChangeArrowheads="1"/>
          </p:cNvSpPr>
          <p:nvPr>
            <p:ph type="body" sz="half" idx="1"/>
          </p:nvPr>
        </p:nvSpPr>
        <p:spPr>
          <a:xfrm>
            <a:off x="457200" y="1600200"/>
            <a:ext cx="8291513" cy="4530725"/>
          </a:xfrm>
        </p:spPr>
        <p:txBody>
          <a:bodyPr/>
          <a:lstStyle/>
          <a:p>
            <a:pPr marL="0" indent="0">
              <a:buNone/>
            </a:pPr>
            <a:r>
              <a:rPr lang="es-ES_tradnl" altLang="es-ES" sz="2800" dirty="0">
                <a:latin typeface="Century Gothic" panose="020B0502020202020204" pitchFamily="34" charset="0"/>
              </a:rPr>
              <a:t>  Dorsales oceánicas.</a:t>
            </a:r>
          </a:p>
          <a:p>
            <a:pPr marL="609600" indent="-609600" algn="just">
              <a:buFont typeface="Wingdings" panose="05000000000000000000" pitchFamily="2" charset="2"/>
              <a:buNone/>
            </a:pPr>
            <a:r>
              <a:rPr lang="es-ES_tradnl" altLang="es-ES" sz="2000" dirty="0">
                <a:latin typeface="Century Gothic" panose="020B0502020202020204" pitchFamily="34" charset="0"/>
              </a:rPr>
              <a:t>        Son relieves submarinos que presentan un intenso vulcanismo, que no cesa de emitir magma. Estas hendiduras en la litosfera oceánica se denominan bordes constructivos, porque al enfriarse el magma se forman rocas de composición basáltica a ambos lados de la dorsal, creando nueva litosfera oceánica.</a:t>
            </a:r>
            <a:endParaRPr lang="es-ES" altLang="es-ES" sz="2000" dirty="0">
              <a:latin typeface="Century Gothic" panose="020B0502020202020204" pitchFamily="34" charset="0"/>
            </a:endParaRPr>
          </a:p>
        </p:txBody>
      </p:sp>
      <p:pic>
        <p:nvPicPr>
          <p:cNvPr id="56324" name="Picture 4">
            <a:extLst>
              <a:ext uri="{FF2B5EF4-FFF2-40B4-BE49-F238E27FC236}">
                <a16:creationId xmlns:a16="http://schemas.microsoft.com/office/drawing/2014/main" id="{A70E51E4-980E-7318-FC4A-FE36DC792B53}"/>
              </a:ext>
            </a:extLst>
          </p:cNvPr>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2771775" y="4076700"/>
            <a:ext cx="4321175" cy="2520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36F4D5A5-0C02-2146-B465-D2348A0B3B0E}"/>
              </a:ext>
            </a:extLst>
          </p:cNvPr>
          <p:cNvSpPr>
            <a:spLocks noGrp="1" noChangeArrowheads="1"/>
          </p:cNvSpPr>
          <p:nvPr>
            <p:ph type="title"/>
          </p:nvPr>
        </p:nvSpPr>
        <p:spPr/>
        <p:txBody>
          <a:bodyPr/>
          <a:lstStyle/>
          <a:p>
            <a:pPr algn="ctr"/>
            <a:r>
              <a:rPr lang="es-ES_tradnl" altLang="es-ES" sz="3400" b="1" dirty="0">
                <a:latin typeface="Century Gothic" panose="020B0502020202020204" pitchFamily="34" charset="0"/>
              </a:rPr>
              <a:t>¿Cuántos bordes o límites de placas existen?</a:t>
            </a:r>
            <a:endParaRPr lang="es-ES" altLang="es-ES" sz="3400" b="1" dirty="0">
              <a:latin typeface="Century Gothic" panose="020B0502020202020204" pitchFamily="34" charset="0"/>
            </a:endParaRPr>
          </a:p>
        </p:txBody>
      </p:sp>
      <p:sp>
        <p:nvSpPr>
          <p:cNvPr id="58371" name="Rectangle 3">
            <a:extLst>
              <a:ext uri="{FF2B5EF4-FFF2-40B4-BE49-F238E27FC236}">
                <a16:creationId xmlns:a16="http://schemas.microsoft.com/office/drawing/2014/main" id="{F12E4D78-80B0-2A73-51CA-4BB709480E03}"/>
              </a:ext>
            </a:extLst>
          </p:cNvPr>
          <p:cNvSpPr>
            <a:spLocks noGrp="1" noChangeArrowheads="1"/>
          </p:cNvSpPr>
          <p:nvPr>
            <p:ph type="body" sz="half" idx="1"/>
          </p:nvPr>
        </p:nvSpPr>
        <p:spPr>
          <a:xfrm>
            <a:off x="395288" y="1417639"/>
            <a:ext cx="8435975" cy="5035550"/>
          </a:xfrm>
        </p:spPr>
        <p:txBody>
          <a:bodyPr/>
          <a:lstStyle/>
          <a:p>
            <a:pPr marL="0" indent="0">
              <a:buNone/>
            </a:pPr>
            <a:r>
              <a:rPr lang="es-ES_tradnl" altLang="es-ES" sz="2400" dirty="0">
                <a:latin typeface="Century Gothic" panose="020B0502020202020204" pitchFamily="34" charset="0"/>
              </a:rPr>
              <a:t>Zonas de subducción.</a:t>
            </a:r>
          </a:p>
          <a:p>
            <a:endParaRPr lang="es-ES_tradnl" altLang="es-ES" sz="2400" dirty="0">
              <a:latin typeface="Century Gothic" panose="020B0502020202020204" pitchFamily="34" charset="0"/>
            </a:endParaRPr>
          </a:p>
          <a:p>
            <a:endParaRPr lang="es-ES_tradnl" altLang="es-ES" sz="2400" dirty="0">
              <a:latin typeface="Century Gothic" panose="020B0502020202020204" pitchFamily="34" charset="0"/>
            </a:endParaRPr>
          </a:p>
          <a:p>
            <a:endParaRPr lang="es-ES_tradnl" altLang="es-ES" sz="2400" dirty="0">
              <a:latin typeface="Century Gothic" panose="020B0502020202020204" pitchFamily="34" charset="0"/>
            </a:endParaRPr>
          </a:p>
          <a:p>
            <a:pPr>
              <a:buFont typeface="Wingdings" panose="05000000000000000000" pitchFamily="2" charset="2"/>
              <a:buNone/>
            </a:pPr>
            <a:endParaRPr lang="es-ES_tradnl" altLang="es-ES" sz="2400" dirty="0">
              <a:latin typeface="Century Gothic" panose="020B0502020202020204" pitchFamily="34" charset="0"/>
            </a:endParaRPr>
          </a:p>
          <a:p>
            <a:pPr>
              <a:buFont typeface="Wingdings" panose="05000000000000000000" pitchFamily="2" charset="2"/>
              <a:buNone/>
            </a:pPr>
            <a:endParaRPr lang="es-ES_tradnl" altLang="es-ES" sz="2400" dirty="0">
              <a:latin typeface="Century Gothic" panose="020B0502020202020204" pitchFamily="34" charset="0"/>
            </a:endParaRPr>
          </a:p>
          <a:p>
            <a:pPr>
              <a:buFont typeface="Wingdings" panose="05000000000000000000" pitchFamily="2" charset="2"/>
              <a:buNone/>
            </a:pPr>
            <a:endParaRPr lang="es-ES_tradnl" altLang="es-ES" sz="2400" dirty="0">
              <a:latin typeface="Century Gothic" panose="020B0502020202020204" pitchFamily="34" charset="0"/>
            </a:endParaRPr>
          </a:p>
          <a:p>
            <a:pPr algn="just">
              <a:buFont typeface="Wingdings" panose="05000000000000000000" pitchFamily="2" charset="2"/>
              <a:buNone/>
            </a:pPr>
            <a:r>
              <a:rPr lang="es-ES_tradnl" altLang="es-ES" sz="1800" dirty="0">
                <a:latin typeface="Century Gothic" panose="020B0502020202020204" pitchFamily="34" charset="0"/>
              </a:rPr>
              <a:t>     Se denominan bordes destructivos, porque están situados en los abismos de los océanos donde se destruye la litosfera oceánica de forma continua y se forman las alargadas fosas oceánicas. Cuando está litosfera se destruye describen un plano oceánico denominado plano de Benioff, donde se generan la mayor parte de los focos sísmicos que cuando alcanzan cierta profundidad se funde formando el magma.</a:t>
            </a:r>
            <a:endParaRPr lang="es-ES" altLang="es-ES" sz="1800" dirty="0">
              <a:latin typeface="Century Gothic" panose="020B0502020202020204" pitchFamily="34" charset="0"/>
            </a:endParaRPr>
          </a:p>
        </p:txBody>
      </p:sp>
      <p:pic>
        <p:nvPicPr>
          <p:cNvPr id="58372" name="Picture 4">
            <a:extLst>
              <a:ext uri="{FF2B5EF4-FFF2-40B4-BE49-F238E27FC236}">
                <a16:creationId xmlns:a16="http://schemas.microsoft.com/office/drawing/2014/main" id="{3782ACB7-99FD-7650-CEE2-FD7E1F73CA4E}"/>
              </a:ext>
            </a:extLst>
          </p:cNvPr>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2700338" y="2276475"/>
            <a:ext cx="4392612" cy="20685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CF08E171-E48D-4513-BFA0-E15AE0D6D301}"/>
              </a:ext>
            </a:extLst>
          </p:cNvPr>
          <p:cNvSpPr>
            <a:spLocks noGrp="1" noChangeArrowheads="1"/>
          </p:cNvSpPr>
          <p:nvPr>
            <p:ph type="title"/>
          </p:nvPr>
        </p:nvSpPr>
        <p:spPr/>
        <p:txBody>
          <a:bodyPr/>
          <a:lstStyle/>
          <a:p>
            <a:pPr algn="ctr"/>
            <a:r>
              <a:rPr lang="es-ES_tradnl" altLang="es-ES" sz="3400" b="1" dirty="0">
                <a:latin typeface="Century Gothic" panose="020B0502020202020204" pitchFamily="34" charset="0"/>
              </a:rPr>
              <a:t> ¿Cuántos bordes o límites de placas existen?</a:t>
            </a:r>
            <a:endParaRPr lang="es-ES" altLang="es-ES" sz="3400" b="1" dirty="0">
              <a:latin typeface="Century Gothic" panose="020B0502020202020204" pitchFamily="34" charset="0"/>
            </a:endParaRPr>
          </a:p>
        </p:txBody>
      </p:sp>
      <p:sp>
        <p:nvSpPr>
          <p:cNvPr id="60419" name="Rectangle 3">
            <a:extLst>
              <a:ext uri="{FF2B5EF4-FFF2-40B4-BE49-F238E27FC236}">
                <a16:creationId xmlns:a16="http://schemas.microsoft.com/office/drawing/2014/main" id="{432AEAF2-984A-3732-60C9-3EB9C8E70B7A}"/>
              </a:ext>
            </a:extLst>
          </p:cNvPr>
          <p:cNvSpPr>
            <a:spLocks noGrp="1" noChangeArrowheads="1"/>
          </p:cNvSpPr>
          <p:nvPr>
            <p:ph type="body" sz="half" idx="1"/>
          </p:nvPr>
        </p:nvSpPr>
        <p:spPr>
          <a:xfrm>
            <a:off x="457200" y="1600200"/>
            <a:ext cx="8218488" cy="4530725"/>
          </a:xfrm>
        </p:spPr>
        <p:txBody>
          <a:bodyPr/>
          <a:lstStyle/>
          <a:p>
            <a:pPr marL="0" indent="0">
              <a:buNone/>
            </a:pPr>
            <a:r>
              <a:rPr lang="es-ES_tradnl" altLang="es-ES" sz="2800" dirty="0">
                <a:latin typeface="Century Gothic" panose="020B0502020202020204" pitchFamily="34" charset="0"/>
              </a:rPr>
              <a:t>Fallas de transformación.</a:t>
            </a:r>
          </a:p>
          <a:p>
            <a:pPr algn="just">
              <a:buFont typeface="Wingdings" panose="05000000000000000000" pitchFamily="2" charset="2"/>
              <a:buNone/>
            </a:pPr>
            <a:r>
              <a:rPr lang="es-ES_tradnl" altLang="es-ES" sz="1800" dirty="0">
                <a:latin typeface="Century Gothic" panose="020B0502020202020204" pitchFamily="34" charset="0"/>
              </a:rPr>
              <a:t>      Se denominan bordes neutros, porque no hay creación ni destrucción de litosfera oceánica. Son desgarres del terreno que aparecen en zonas sometidas a empujes distintos. Estas fracturas pueden encontrarse cortando transversalmente al eje de las dorsales oceánicas y en los bordes de placas litosféricas que permiten que las placas se deslicen una respeto a otra, en sentido contrario lo que provoca terremotos pero sin volcanes.</a:t>
            </a:r>
            <a:endParaRPr lang="es-ES" altLang="es-ES" sz="1800" dirty="0">
              <a:latin typeface="Century Gothic" panose="020B0502020202020204" pitchFamily="34" charset="0"/>
            </a:endParaRPr>
          </a:p>
        </p:txBody>
      </p:sp>
      <p:pic>
        <p:nvPicPr>
          <p:cNvPr id="60420" name="Picture 4">
            <a:extLst>
              <a:ext uri="{FF2B5EF4-FFF2-40B4-BE49-F238E27FC236}">
                <a16:creationId xmlns:a16="http://schemas.microsoft.com/office/drawing/2014/main" id="{98C731C8-382F-E2AB-9CB6-A2C38AD28938}"/>
              </a:ext>
            </a:extLst>
          </p:cNvPr>
          <p:cNvPicPr>
            <a:picLocks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1042988" y="4581525"/>
            <a:ext cx="3028950" cy="1495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0422" name="Picture 6">
            <a:extLst>
              <a:ext uri="{FF2B5EF4-FFF2-40B4-BE49-F238E27FC236}">
                <a16:creationId xmlns:a16="http://schemas.microsoft.com/office/drawing/2014/main" id="{7E6C2D60-1188-9964-3773-767AD8C07694}"/>
              </a:ext>
            </a:extLst>
          </p:cNvPr>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003800" y="4341813"/>
            <a:ext cx="3024188" cy="1733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0AEB054D-A9A1-546F-6621-CDE485E8033B}"/>
              </a:ext>
            </a:extLst>
          </p:cNvPr>
          <p:cNvSpPr>
            <a:spLocks noGrp="1" noChangeArrowheads="1"/>
          </p:cNvSpPr>
          <p:nvPr>
            <p:ph type="title"/>
          </p:nvPr>
        </p:nvSpPr>
        <p:spPr>
          <a:xfrm>
            <a:off x="539750" y="549275"/>
            <a:ext cx="8229600" cy="1143000"/>
          </a:xfrm>
        </p:spPr>
        <p:txBody>
          <a:bodyPr/>
          <a:lstStyle/>
          <a:p>
            <a:pPr algn="ctr"/>
            <a:r>
              <a:rPr lang="es-ES_tradnl" altLang="es-ES" sz="3400" b="1" dirty="0">
                <a:latin typeface="Century Gothic" panose="020B0502020202020204" pitchFamily="34" charset="0"/>
              </a:rPr>
              <a:t> ¿</a:t>
            </a:r>
            <a:r>
              <a:rPr lang="es-ES" altLang="es-ES" sz="3400" b="1" dirty="0">
                <a:latin typeface="Century Gothic" panose="020B0502020202020204" pitchFamily="34" charset="0"/>
              </a:rPr>
              <a:t>Cuál es la fuerza motriz que explica el movimiento de las placas?. ¿Cómo funciona dicha fuerza?</a:t>
            </a:r>
            <a:r>
              <a:rPr lang="es-ES" altLang="es-ES" sz="3400" dirty="0"/>
              <a:t> </a:t>
            </a:r>
          </a:p>
        </p:txBody>
      </p:sp>
      <p:sp>
        <p:nvSpPr>
          <p:cNvPr id="63491" name="Rectangle 3">
            <a:extLst>
              <a:ext uri="{FF2B5EF4-FFF2-40B4-BE49-F238E27FC236}">
                <a16:creationId xmlns:a16="http://schemas.microsoft.com/office/drawing/2014/main" id="{03D42FF2-77EF-8986-647D-5DEFB0D4C13E}"/>
              </a:ext>
            </a:extLst>
          </p:cNvPr>
          <p:cNvSpPr>
            <a:spLocks noGrp="1" noChangeArrowheads="1"/>
          </p:cNvSpPr>
          <p:nvPr>
            <p:ph type="body" sz="half" idx="1"/>
          </p:nvPr>
        </p:nvSpPr>
        <p:spPr>
          <a:xfrm>
            <a:off x="323850" y="2636838"/>
            <a:ext cx="8351838" cy="4530725"/>
          </a:xfrm>
        </p:spPr>
        <p:txBody>
          <a:bodyPr/>
          <a:lstStyle/>
          <a:p>
            <a:pPr>
              <a:buFont typeface="Wingdings" panose="05000000000000000000" pitchFamily="2" charset="2"/>
              <a:buNone/>
            </a:pPr>
            <a:r>
              <a:rPr lang="es-ES_tradnl" altLang="es-ES" sz="2400">
                <a:latin typeface="Century Gothic" panose="020B0502020202020204" pitchFamily="34" charset="0"/>
              </a:rPr>
              <a:t>Las placas se mueven debido</a:t>
            </a:r>
          </a:p>
          <a:p>
            <a:pPr>
              <a:buFont typeface="Wingdings" panose="05000000000000000000" pitchFamily="2" charset="2"/>
              <a:buNone/>
            </a:pPr>
            <a:r>
              <a:rPr lang="es-ES_tradnl" altLang="es-ES" sz="2400">
                <a:latin typeface="Century Gothic" panose="020B0502020202020204" pitchFamily="34" charset="0"/>
              </a:rPr>
              <a:t>al fenómeno de convección</a:t>
            </a:r>
          </a:p>
          <a:p>
            <a:pPr>
              <a:buFont typeface="Wingdings" panose="05000000000000000000" pitchFamily="2" charset="2"/>
              <a:buNone/>
            </a:pPr>
            <a:r>
              <a:rPr lang="es-ES_tradnl" altLang="es-ES" sz="2400">
                <a:latin typeface="Century Gothic" panose="020B0502020202020204" pitchFamily="34" charset="0"/>
              </a:rPr>
              <a:t>del manto que es provocado</a:t>
            </a:r>
          </a:p>
          <a:p>
            <a:pPr>
              <a:buFont typeface="Wingdings" panose="05000000000000000000" pitchFamily="2" charset="2"/>
              <a:buNone/>
            </a:pPr>
            <a:r>
              <a:rPr lang="es-ES_tradnl" altLang="es-ES" sz="2400">
                <a:latin typeface="Century Gothic" panose="020B0502020202020204" pitchFamily="34" charset="0"/>
              </a:rPr>
              <a:t>por el calor interno de la </a:t>
            </a:r>
          </a:p>
          <a:p>
            <a:pPr>
              <a:buFont typeface="Wingdings" panose="05000000000000000000" pitchFamily="2" charset="2"/>
              <a:buNone/>
            </a:pPr>
            <a:r>
              <a:rPr lang="es-ES_tradnl" altLang="es-ES" sz="2400">
                <a:latin typeface="Century Gothic" panose="020B0502020202020204" pitchFamily="34" charset="0"/>
              </a:rPr>
              <a:t>Tierra se produce cuando </a:t>
            </a:r>
          </a:p>
          <a:p>
            <a:pPr>
              <a:buFont typeface="Wingdings" panose="05000000000000000000" pitchFamily="2" charset="2"/>
              <a:buNone/>
            </a:pPr>
            <a:r>
              <a:rPr lang="es-ES_tradnl" altLang="es-ES" sz="2400">
                <a:latin typeface="Century Gothic" panose="020B0502020202020204" pitchFamily="34" charset="0"/>
              </a:rPr>
              <a:t>el calor es transportado desde </a:t>
            </a:r>
          </a:p>
          <a:p>
            <a:pPr>
              <a:buFont typeface="Wingdings" panose="05000000000000000000" pitchFamily="2" charset="2"/>
              <a:buNone/>
            </a:pPr>
            <a:r>
              <a:rPr lang="es-ES_tradnl" altLang="es-ES" sz="2400">
                <a:latin typeface="Century Gothic" panose="020B0502020202020204" pitchFamily="34" charset="0"/>
              </a:rPr>
              <a:t>las zonas de mayor temperatura a otras con menor</a:t>
            </a:r>
          </a:p>
          <a:p>
            <a:pPr>
              <a:buFont typeface="Wingdings" panose="05000000000000000000" pitchFamily="2" charset="2"/>
              <a:buNone/>
            </a:pPr>
            <a:r>
              <a:rPr lang="es-ES_tradnl" altLang="es-ES" sz="2400">
                <a:latin typeface="Century Gothic" panose="020B0502020202020204" pitchFamily="34" charset="0"/>
              </a:rPr>
              <a:t>debido a los cambios de intensidad de los materiales.</a:t>
            </a:r>
            <a:endParaRPr lang="es-ES" altLang="es-ES" sz="2400">
              <a:latin typeface="Century Gothic" panose="020B0502020202020204" pitchFamily="34" charset="0"/>
            </a:endParaRPr>
          </a:p>
        </p:txBody>
      </p:sp>
      <p:pic>
        <p:nvPicPr>
          <p:cNvPr id="63492" name="Picture 4">
            <a:extLst>
              <a:ext uri="{FF2B5EF4-FFF2-40B4-BE49-F238E27FC236}">
                <a16:creationId xmlns:a16="http://schemas.microsoft.com/office/drawing/2014/main" id="{EAFD6D5D-7AB3-86AE-EB73-778B460213FC}"/>
              </a:ext>
            </a:extLst>
          </p:cNvPr>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148263" y="2276475"/>
            <a:ext cx="3529012" cy="27066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theme/theme1.xml><?xml version="1.0" encoding="utf-8"?>
<a:theme xmlns:a="http://schemas.openxmlformats.org/drawingml/2006/main" name="Acuarela">
  <a:themeElements>
    <a:clrScheme name="Acuarela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Acuarel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Acuarela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Acuarela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Acuarela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Acuarela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Acuarela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Acuarela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Acuarela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Acuarela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Acuarela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Watermark</Template>
  <TotalTime>229</TotalTime>
  <Words>654</Words>
  <Application>Microsoft Office PowerPoint</Application>
  <PresentationFormat>Presentación en pantalla (4:3)</PresentationFormat>
  <Paragraphs>71</Paragraphs>
  <Slides>10</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10</vt:i4>
      </vt:variant>
    </vt:vector>
  </HeadingPairs>
  <TitlesOfParts>
    <vt:vector size="15" baseType="lpstr">
      <vt:lpstr>Arial</vt:lpstr>
      <vt:lpstr>Times New Roman</vt:lpstr>
      <vt:lpstr>Wingdings</vt:lpstr>
      <vt:lpstr>Century Gothic</vt:lpstr>
      <vt:lpstr>Acuarela</vt:lpstr>
      <vt:lpstr> EL ORIGEN  DEL RELIEVE:   TÉCTONICA DE PLACAS</vt:lpstr>
      <vt:lpstr>¿Qué es la litosfera?¿Qué partes  la componen?</vt:lpstr>
      <vt:lpstr>¿Qué son las placas tectónicas?</vt:lpstr>
      <vt:lpstr>.¿En qué consiste la teoría  de placas?</vt:lpstr>
      <vt:lpstr>¿Qué placas tectónicas existen y cómo se llaman?</vt:lpstr>
      <vt:lpstr> ¿Cuántos bordes o límites de placas existen?</vt:lpstr>
      <vt:lpstr>¿Cuántos bordes o límites de placas existen?</vt:lpstr>
      <vt:lpstr> ¿Cuántos bordes o límites de placas existen?</vt:lpstr>
      <vt:lpstr> ¿Cuál es la fuerza motriz que explica el movimiento de las placas?. ¿Cómo funciona dicha fuerza? </vt:lpstr>
      <vt:lpstr>¿Quién formuló la teoría de la  deriva continental? Biografía  de Alfred Wegener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EL ORIGEN  DEL RELIEVE:   TÉCTONICA DE PLACAS</dc:title>
  <dc:creator>Ray</dc:creator>
  <cp:lastModifiedBy>Maria Sanz</cp:lastModifiedBy>
  <cp:revision>6</cp:revision>
  <dcterms:created xsi:type="dcterms:W3CDTF">2012-11-29T16:30:02Z</dcterms:created>
  <dcterms:modified xsi:type="dcterms:W3CDTF">2026-08-06T16:25:53Z</dcterms:modified>
</cp:coreProperties>
</file>